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70"/>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8" r:id="rId54"/>
    <p:sldId id="309" r:id="rId55"/>
    <p:sldId id="310" r:id="rId56"/>
    <p:sldId id="311" r:id="rId57"/>
    <p:sldId id="312" r:id="rId58"/>
    <p:sldId id="313" r:id="rId59"/>
    <p:sldId id="314" r:id="rId60"/>
    <p:sldId id="315" r:id="rId61"/>
    <p:sldId id="316" r:id="rId62"/>
    <p:sldId id="317" r:id="rId63"/>
    <p:sldId id="318" r:id="rId64"/>
    <p:sldId id="319" r:id="rId65"/>
    <p:sldId id="320" r:id="rId66"/>
    <p:sldId id="321" r:id="rId67"/>
    <p:sldId id="322" r:id="rId68"/>
    <p:sldId id="323" r:id="rId69"/>
  </p:sldIdLst>
  <p:sldSz cx="11701463" cy="11701463"/>
  <p:notesSz cx="6797675" cy="9926638"/>
  <p:embeddedFontLst>
    <p:embeddedFont>
      <p:font typeface="Bodoni" panose="020B0604020202020204" charset="0"/>
      <p:regular r:id="rId71"/>
      <p:bold r:id="rId72"/>
      <p:italic r:id="rId73"/>
      <p:boldItalic r:id="rId74"/>
    </p:embeddedFont>
    <p:embeddedFont>
      <p:font typeface="Tahoma" panose="020B0604030504040204" pitchFamily="34" charset="0"/>
      <p:regular r:id="rId75"/>
      <p:bold r:id="rId76"/>
    </p:embeddedFont>
    <p:embeddedFont>
      <p:font typeface="Helvetica Neue" panose="020B0604020202020204" charset="0"/>
      <p:regular r:id="rId77"/>
      <p:bold r:id="rId78"/>
      <p:italic r:id="rId79"/>
      <p:boldItalic r:id="rId80"/>
    </p:embeddedFont>
    <p:embeddedFont>
      <p:font typeface="Calibri" panose="020F0502020204030204" pitchFamily="34" charset="0"/>
      <p:regular r:id="rId81"/>
      <p:bold r:id="rId82"/>
      <p:italic r:id="rId83"/>
      <p:boldItalic r:id="rId84"/>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3686">
          <p15:clr>
            <a:srgbClr val="A4A3A4"/>
          </p15:clr>
        </p15:guide>
        <p15:guide id="2" pos="3686">
          <p15:clr>
            <a:srgbClr val="A4A3A4"/>
          </p15:clr>
        </p15:guide>
      </p15:sldGuideLst>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85" roundtripDataSignature="AMtx7mgYmMRbxJPwfQYWtQv+mjKLz0UczQ=="/>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CB2C351A-F21E-4BF5-8778-81D1C01EC20B}">
  <a:tblStyle styleId="{CB2C351A-F21E-4BF5-8778-81D1C01EC20B}" styleName="Table_0">
    <a:wholeTbl>
      <a:tcTxStyle b="off" i="off">
        <a:font>
          <a:latin typeface="Bodoni SvtyTwo ITC TT-Book"/>
          <a:ea typeface="Bodoni SvtyTwo ITC TT-Book"/>
          <a:cs typeface="Bodoni SvtyTwo ITC TT-Book"/>
        </a:font>
        <a:schemeClr val="dk1"/>
      </a:tcTxStyle>
      <a:tcStyle>
        <a:tcBdr>
          <a:left>
            <a:ln w="12700" cap="flat" cmpd="sng">
              <a:solidFill>
                <a:schemeClr val="dk1"/>
              </a:solidFill>
              <a:prstDash val="solid"/>
              <a:round/>
              <a:headEnd type="none" w="sm" len="sm"/>
              <a:tailEnd type="none" w="sm" len="sm"/>
            </a:ln>
          </a:left>
          <a:right>
            <a:ln w="12700" cap="flat" cmpd="sng">
              <a:solidFill>
                <a:schemeClr val="dk1"/>
              </a:solidFill>
              <a:prstDash val="solid"/>
              <a:round/>
              <a:headEnd type="none" w="sm" len="sm"/>
              <a:tailEnd type="none" w="sm" len="sm"/>
            </a:ln>
          </a:right>
          <a:top>
            <a:ln w="12700" cap="flat" cmpd="sng">
              <a:solidFill>
                <a:schemeClr val="dk1"/>
              </a:solidFill>
              <a:prstDash val="solid"/>
              <a:round/>
              <a:headEnd type="none" w="sm" len="sm"/>
              <a:tailEnd type="none" w="sm" len="sm"/>
            </a:ln>
          </a:top>
          <a:bottom>
            <a:ln w="12700" cap="flat" cmpd="sng">
              <a:solidFill>
                <a:schemeClr val="dk1"/>
              </a:solidFill>
              <a:prstDash val="solid"/>
              <a:round/>
              <a:headEnd type="none" w="sm" len="sm"/>
              <a:tailEnd type="none" w="sm" len="sm"/>
            </a:ln>
          </a:bottom>
          <a:insideH>
            <a:ln w="12700" cap="flat" cmpd="sng">
              <a:solidFill>
                <a:schemeClr val="dk1"/>
              </a:solidFill>
              <a:prstDash val="solid"/>
              <a:round/>
              <a:headEnd type="none" w="sm" len="sm"/>
              <a:tailEnd type="none" w="sm" len="sm"/>
            </a:ln>
          </a:insideH>
          <a:insideV>
            <a:ln w="12700" cap="flat" cmpd="sng">
              <a:solidFill>
                <a:schemeClr val="dk1"/>
              </a:solidFill>
              <a:prstDash val="solid"/>
              <a:round/>
              <a:headEnd type="none" w="sm" len="sm"/>
              <a:tailEnd type="none" w="sm" len="sm"/>
            </a:ln>
          </a:insideV>
        </a:tcBdr>
        <a:fill>
          <a:solidFill>
            <a:srgbClr val="FFFFFF">
              <a:alpha val="0"/>
            </a:srgbClr>
          </a:solidFill>
        </a:fill>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41" d="100"/>
          <a:sy n="41" d="100"/>
        </p:scale>
        <p:origin x="1896" y="84"/>
      </p:cViewPr>
      <p:guideLst>
        <p:guide orient="horz" pos="3686"/>
        <p:guide pos="3686"/>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font" Target="fonts/font14.fntdata"/><Relationship Id="rId89" Type="http://schemas.openxmlformats.org/officeDocument/2006/relationships/tableStyles" Target="tableStyles.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font" Target="fonts/font4.fntdata"/><Relationship Id="rId79" Type="http://schemas.openxmlformats.org/officeDocument/2006/relationships/font" Target="fonts/font9.fntdata"/><Relationship Id="rId5" Type="http://schemas.openxmlformats.org/officeDocument/2006/relationships/slide" Target="slides/slide4.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font" Target="fonts/font7.fntdata"/><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font" Target="fonts/font2.fntdata"/><Relationship Id="rId80" Type="http://schemas.openxmlformats.org/officeDocument/2006/relationships/font" Target="fonts/font10.fntdata"/><Relationship Id="rId85" Type="http://customschemas.google.com/relationships/presentationmetadata" Target="meta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notesMaster" Target="notesMasters/notesMaster1.xml"/><Relationship Id="rId75" Type="http://schemas.openxmlformats.org/officeDocument/2006/relationships/font" Target="fonts/font5.fntdata"/><Relationship Id="rId83" Type="http://schemas.openxmlformats.org/officeDocument/2006/relationships/font" Target="fonts/font13.fntdata"/><Relationship Id="rId88"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font" Target="fonts/font3.fntdata"/><Relationship Id="rId78" Type="http://schemas.openxmlformats.org/officeDocument/2006/relationships/font" Target="fonts/font8.fntdata"/><Relationship Id="rId81" Type="http://schemas.openxmlformats.org/officeDocument/2006/relationships/font" Target="fonts/font11.fntdata"/><Relationship Id="rId86"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font" Target="fonts/font6.fntdata"/><Relationship Id="rId7" Type="http://schemas.openxmlformats.org/officeDocument/2006/relationships/slide" Target="slides/slide6.xml"/><Relationship Id="rId71" Type="http://schemas.openxmlformats.org/officeDocument/2006/relationships/font" Target="fonts/font1.fntdata"/><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viewProps" Target="viewProps.xml"/><Relationship Id="rId61" Type="http://schemas.openxmlformats.org/officeDocument/2006/relationships/slide" Target="slides/slide60.xml"/><Relationship Id="rId82" Type="http://schemas.openxmlformats.org/officeDocument/2006/relationships/font" Target="fonts/font12.fntdata"/><Relationship Id="rId19" Type="http://schemas.openxmlformats.org/officeDocument/2006/relationships/slide" Target="slides/slide1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538288" y="744538"/>
            <a:ext cx="3721100" cy="3722687"/>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4" name="Google Shape;4;n"/>
          <p:cNvSpPr txBox="1">
            <a:spLocks noGrp="1"/>
          </p:cNvSpPr>
          <p:nvPr>
            <p:ph type="body" idx="1"/>
          </p:nvPr>
        </p:nvSpPr>
        <p:spPr>
          <a:xfrm>
            <a:off x="906357" y="4715154"/>
            <a:ext cx="4984962" cy="4466987"/>
          </a:xfrm>
          <a:prstGeom prst="rect">
            <a:avLst/>
          </a:prstGeom>
          <a:noFill/>
          <a:ln>
            <a:noFill/>
          </a:ln>
        </p:spPr>
        <p:txBody>
          <a:bodyPr spcFirstLastPara="1" wrap="square" lIns="90975" tIns="45475" rIns="90975" bIns="45475" anchor="t" anchorCtr="0">
            <a:noAutofit/>
          </a:bodyPr>
          <a:lstStyle>
            <a:lvl1pPr marL="457200" marR="0" lvl="0" indent="-228600" algn="l" rtl="0">
              <a:lnSpc>
                <a:spcPct val="125000"/>
              </a:lnSpc>
              <a:spcBef>
                <a:spcPts val="0"/>
              </a:spcBef>
              <a:spcAft>
                <a:spcPts val="0"/>
              </a:spcAft>
              <a:buSzPts val="1400"/>
              <a:buNone/>
              <a:defRPr sz="2500" b="0" i="0" u="none" strike="noStrike" cap="none">
                <a:latin typeface="Avenir"/>
                <a:ea typeface="Avenir"/>
                <a:cs typeface="Avenir"/>
                <a:sym typeface="Avenir"/>
              </a:defRPr>
            </a:lvl1pPr>
            <a:lvl2pPr marL="914400" marR="0" lvl="1" indent="-228600" algn="l" rtl="0">
              <a:lnSpc>
                <a:spcPct val="125000"/>
              </a:lnSpc>
              <a:spcBef>
                <a:spcPts val="0"/>
              </a:spcBef>
              <a:spcAft>
                <a:spcPts val="0"/>
              </a:spcAft>
              <a:buSzPts val="1400"/>
              <a:buNone/>
              <a:defRPr sz="2500" b="0" i="0" u="none" strike="noStrike" cap="none">
                <a:latin typeface="Avenir"/>
                <a:ea typeface="Avenir"/>
                <a:cs typeface="Avenir"/>
                <a:sym typeface="Avenir"/>
              </a:defRPr>
            </a:lvl2pPr>
            <a:lvl3pPr marL="1371600" marR="0" lvl="2" indent="-228600" algn="l" rtl="0">
              <a:lnSpc>
                <a:spcPct val="125000"/>
              </a:lnSpc>
              <a:spcBef>
                <a:spcPts val="0"/>
              </a:spcBef>
              <a:spcAft>
                <a:spcPts val="0"/>
              </a:spcAft>
              <a:buSzPts val="1400"/>
              <a:buNone/>
              <a:defRPr sz="2500" b="0" i="0" u="none" strike="noStrike" cap="none">
                <a:latin typeface="Avenir"/>
                <a:ea typeface="Avenir"/>
                <a:cs typeface="Avenir"/>
                <a:sym typeface="Avenir"/>
              </a:defRPr>
            </a:lvl3pPr>
            <a:lvl4pPr marL="1828800" marR="0" lvl="3" indent="-228600" algn="l" rtl="0">
              <a:lnSpc>
                <a:spcPct val="125000"/>
              </a:lnSpc>
              <a:spcBef>
                <a:spcPts val="0"/>
              </a:spcBef>
              <a:spcAft>
                <a:spcPts val="0"/>
              </a:spcAft>
              <a:buSzPts val="1400"/>
              <a:buNone/>
              <a:defRPr sz="2500" b="0" i="0" u="none" strike="noStrike" cap="none">
                <a:latin typeface="Avenir"/>
                <a:ea typeface="Avenir"/>
                <a:cs typeface="Avenir"/>
                <a:sym typeface="Avenir"/>
              </a:defRPr>
            </a:lvl4pPr>
            <a:lvl5pPr marL="2286000" marR="0" lvl="4" indent="-228600" algn="l" rtl="0">
              <a:lnSpc>
                <a:spcPct val="125000"/>
              </a:lnSpc>
              <a:spcBef>
                <a:spcPts val="0"/>
              </a:spcBef>
              <a:spcAft>
                <a:spcPts val="0"/>
              </a:spcAft>
              <a:buSzPts val="1400"/>
              <a:buNone/>
              <a:defRPr sz="2500" b="0" i="0" u="none" strike="noStrike" cap="none">
                <a:latin typeface="Avenir"/>
                <a:ea typeface="Avenir"/>
                <a:cs typeface="Avenir"/>
                <a:sym typeface="Avenir"/>
              </a:defRPr>
            </a:lvl5pPr>
            <a:lvl6pPr marL="2743200" marR="0" lvl="5" indent="-228600" algn="l" rtl="0">
              <a:lnSpc>
                <a:spcPct val="125000"/>
              </a:lnSpc>
              <a:spcBef>
                <a:spcPts val="0"/>
              </a:spcBef>
              <a:spcAft>
                <a:spcPts val="0"/>
              </a:spcAft>
              <a:buSzPts val="1400"/>
              <a:buNone/>
              <a:defRPr sz="2500" b="0" i="0" u="none" strike="noStrike" cap="none">
                <a:latin typeface="Avenir"/>
                <a:ea typeface="Avenir"/>
                <a:cs typeface="Avenir"/>
                <a:sym typeface="Avenir"/>
              </a:defRPr>
            </a:lvl6pPr>
            <a:lvl7pPr marL="3200400" marR="0" lvl="6" indent="-228600" algn="l" rtl="0">
              <a:lnSpc>
                <a:spcPct val="125000"/>
              </a:lnSpc>
              <a:spcBef>
                <a:spcPts val="0"/>
              </a:spcBef>
              <a:spcAft>
                <a:spcPts val="0"/>
              </a:spcAft>
              <a:buSzPts val="1400"/>
              <a:buNone/>
              <a:defRPr sz="2500" b="0" i="0" u="none" strike="noStrike" cap="none">
                <a:latin typeface="Avenir"/>
                <a:ea typeface="Avenir"/>
                <a:cs typeface="Avenir"/>
                <a:sym typeface="Avenir"/>
              </a:defRPr>
            </a:lvl7pPr>
            <a:lvl8pPr marL="3657600" marR="0" lvl="7" indent="-228600" algn="l" rtl="0">
              <a:lnSpc>
                <a:spcPct val="125000"/>
              </a:lnSpc>
              <a:spcBef>
                <a:spcPts val="0"/>
              </a:spcBef>
              <a:spcAft>
                <a:spcPts val="0"/>
              </a:spcAft>
              <a:buSzPts val="1400"/>
              <a:buNone/>
              <a:defRPr sz="2500" b="0" i="0" u="none" strike="noStrike" cap="none">
                <a:latin typeface="Avenir"/>
                <a:ea typeface="Avenir"/>
                <a:cs typeface="Avenir"/>
                <a:sym typeface="Avenir"/>
              </a:defRPr>
            </a:lvl8pPr>
            <a:lvl9pPr marL="4114800" marR="0" lvl="8" indent="-228600" algn="l" rtl="0">
              <a:lnSpc>
                <a:spcPct val="125000"/>
              </a:lnSpc>
              <a:spcBef>
                <a:spcPts val="0"/>
              </a:spcBef>
              <a:spcAft>
                <a:spcPts val="0"/>
              </a:spcAft>
              <a:buSzPts val="1400"/>
              <a:buNone/>
              <a:defRPr sz="2500" b="0" i="0" u="none" strike="noStrike" cap="none">
                <a:latin typeface="Avenir"/>
                <a:ea typeface="Avenir"/>
                <a:cs typeface="Avenir"/>
                <a:sym typeface="Avenir"/>
              </a:defRPr>
            </a:lvl9pPr>
          </a:lstStyle>
          <a:p>
            <a:endParaRPr/>
          </a:p>
        </p:txBody>
      </p:sp>
    </p:spTree>
    <p:extLst>
      <p:ext uri="{BB962C8B-B14F-4D97-AF65-F5344CB8AC3E}">
        <p14:creationId xmlns:p14="http://schemas.microsoft.com/office/powerpoint/2010/main" val="4225160983"/>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
        <p:cNvGrpSpPr/>
        <p:nvPr/>
      </p:nvGrpSpPr>
      <p:grpSpPr>
        <a:xfrm>
          <a:off x="0" y="0"/>
          <a:ext cx="0" cy="0"/>
          <a:chOff x="0" y="0"/>
          <a:chExt cx="0" cy="0"/>
        </a:xfrm>
      </p:grpSpPr>
      <p:sp>
        <p:nvSpPr>
          <p:cNvPr id="27" name="Google Shape;27;p1:notes"/>
          <p:cNvSpPr txBox="1">
            <a:spLocks noGrp="1"/>
          </p:cNvSpPr>
          <p:nvPr>
            <p:ph type="body" idx="1"/>
          </p:nvPr>
        </p:nvSpPr>
        <p:spPr>
          <a:xfrm>
            <a:off x="906357" y="4715154"/>
            <a:ext cx="4984962" cy="4466987"/>
          </a:xfrm>
          <a:prstGeom prst="rect">
            <a:avLst/>
          </a:prstGeom>
        </p:spPr>
        <p:txBody>
          <a:bodyPr spcFirstLastPara="1" wrap="square" lIns="90975" tIns="45475" rIns="90975" bIns="45475" anchor="t" anchorCtr="0">
            <a:noAutofit/>
          </a:bodyPr>
          <a:lstStyle/>
          <a:p>
            <a:pPr marL="0" lvl="0" indent="0" algn="l" rtl="0">
              <a:spcBef>
                <a:spcPts val="0"/>
              </a:spcBef>
              <a:spcAft>
                <a:spcPts val="0"/>
              </a:spcAft>
              <a:buNone/>
            </a:pPr>
            <a:endParaRPr/>
          </a:p>
        </p:txBody>
      </p:sp>
      <p:sp>
        <p:nvSpPr>
          <p:cNvPr id="28" name="Google Shape;28;p1:notes"/>
          <p:cNvSpPr>
            <a:spLocks noGrp="1" noRot="1" noChangeAspect="1"/>
          </p:cNvSpPr>
          <p:nvPr>
            <p:ph type="sldImg" idx="2"/>
          </p:nvPr>
        </p:nvSpPr>
        <p:spPr>
          <a:xfrm>
            <a:off x="1538288" y="744538"/>
            <a:ext cx="37211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735926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
        <p:cNvGrpSpPr/>
        <p:nvPr/>
      </p:nvGrpSpPr>
      <p:grpSpPr>
        <a:xfrm>
          <a:off x="0" y="0"/>
          <a:ext cx="0" cy="0"/>
          <a:chOff x="0" y="0"/>
          <a:chExt cx="0" cy="0"/>
        </a:xfrm>
      </p:grpSpPr>
      <p:sp>
        <p:nvSpPr>
          <p:cNvPr id="35" name="Google Shape;35;p2:notes"/>
          <p:cNvSpPr txBox="1">
            <a:spLocks noGrp="1"/>
          </p:cNvSpPr>
          <p:nvPr>
            <p:ph type="body" idx="1"/>
          </p:nvPr>
        </p:nvSpPr>
        <p:spPr>
          <a:xfrm>
            <a:off x="906357" y="4715154"/>
            <a:ext cx="4984962" cy="4466987"/>
          </a:xfrm>
          <a:prstGeom prst="rect">
            <a:avLst/>
          </a:prstGeom>
        </p:spPr>
        <p:txBody>
          <a:bodyPr spcFirstLastPara="1" wrap="square" lIns="90975" tIns="45475" rIns="90975" bIns="45475" anchor="t" anchorCtr="0">
            <a:noAutofit/>
          </a:bodyPr>
          <a:lstStyle/>
          <a:p>
            <a:pPr marL="0" lvl="0" indent="0" algn="l" rtl="0">
              <a:spcBef>
                <a:spcPts val="0"/>
              </a:spcBef>
              <a:spcAft>
                <a:spcPts val="0"/>
              </a:spcAft>
              <a:buNone/>
            </a:pPr>
            <a:endParaRPr/>
          </a:p>
        </p:txBody>
      </p:sp>
      <p:sp>
        <p:nvSpPr>
          <p:cNvPr id="36" name="Google Shape;36;p2:notes"/>
          <p:cNvSpPr>
            <a:spLocks noGrp="1" noRot="1" noChangeAspect="1"/>
          </p:cNvSpPr>
          <p:nvPr>
            <p:ph type="sldImg" idx="2"/>
          </p:nvPr>
        </p:nvSpPr>
        <p:spPr>
          <a:xfrm>
            <a:off x="1538288" y="744538"/>
            <a:ext cx="37211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7723419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
        <p:cNvGrpSpPr/>
        <p:nvPr/>
      </p:nvGrpSpPr>
      <p:grpSpPr>
        <a:xfrm>
          <a:off x="0" y="0"/>
          <a:ext cx="0" cy="0"/>
          <a:chOff x="0" y="0"/>
          <a:chExt cx="0" cy="0"/>
        </a:xfrm>
      </p:grpSpPr>
      <p:sp>
        <p:nvSpPr>
          <p:cNvPr id="42" name="Google Shape;42;p3:notes"/>
          <p:cNvSpPr txBox="1">
            <a:spLocks noGrp="1"/>
          </p:cNvSpPr>
          <p:nvPr>
            <p:ph type="body" idx="1"/>
          </p:nvPr>
        </p:nvSpPr>
        <p:spPr>
          <a:xfrm>
            <a:off x="906357" y="4715154"/>
            <a:ext cx="4984962" cy="4466987"/>
          </a:xfrm>
          <a:prstGeom prst="rect">
            <a:avLst/>
          </a:prstGeom>
        </p:spPr>
        <p:txBody>
          <a:bodyPr spcFirstLastPara="1" wrap="square" lIns="90975" tIns="45475" rIns="90975" bIns="45475" anchor="t" anchorCtr="0">
            <a:noAutofit/>
          </a:bodyPr>
          <a:lstStyle/>
          <a:p>
            <a:pPr marL="0" lvl="0" indent="0" algn="l" rtl="0">
              <a:spcBef>
                <a:spcPts val="0"/>
              </a:spcBef>
              <a:spcAft>
                <a:spcPts val="0"/>
              </a:spcAft>
              <a:buNone/>
            </a:pPr>
            <a:endParaRPr/>
          </a:p>
        </p:txBody>
      </p:sp>
      <p:sp>
        <p:nvSpPr>
          <p:cNvPr id="43" name="Google Shape;43;p3:notes"/>
          <p:cNvSpPr>
            <a:spLocks noGrp="1" noRot="1" noChangeAspect="1"/>
          </p:cNvSpPr>
          <p:nvPr>
            <p:ph type="sldImg" idx="2"/>
          </p:nvPr>
        </p:nvSpPr>
        <p:spPr>
          <a:xfrm>
            <a:off x="1538288" y="744538"/>
            <a:ext cx="37211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0925986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
        <p:cNvGrpSpPr/>
        <p:nvPr/>
      </p:nvGrpSpPr>
      <p:grpSpPr>
        <a:xfrm>
          <a:off x="0" y="0"/>
          <a:ext cx="0" cy="0"/>
          <a:chOff x="0" y="0"/>
          <a:chExt cx="0" cy="0"/>
        </a:xfrm>
      </p:grpSpPr>
      <p:sp>
        <p:nvSpPr>
          <p:cNvPr id="50" name="Google Shape;50;p4:notes"/>
          <p:cNvSpPr txBox="1">
            <a:spLocks noGrp="1"/>
          </p:cNvSpPr>
          <p:nvPr>
            <p:ph type="body" idx="1"/>
          </p:nvPr>
        </p:nvSpPr>
        <p:spPr>
          <a:xfrm>
            <a:off x="906357" y="4715154"/>
            <a:ext cx="4984962" cy="4466987"/>
          </a:xfrm>
          <a:prstGeom prst="rect">
            <a:avLst/>
          </a:prstGeom>
        </p:spPr>
        <p:txBody>
          <a:bodyPr spcFirstLastPara="1" wrap="square" lIns="90975" tIns="45475" rIns="90975" bIns="45475" anchor="t" anchorCtr="0">
            <a:noAutofit/>
          </a:bodyPr>
          <a:lstStyle/>
          <a:p>
            <a:pPr marL="0" lvl="0" indent="0" algn="l" rtl="0">
              <a:spcBef>
                <a:spcPts val="0"/>
              </a:spcBef>
              <a:spcAft>
                <a:spcPts val="0"/>
              </a:spcAft>
              <a:buNone/>
            </a:pPr>
            <a:endParaRPr/>
          </a:p>
        </p:txBody>
      </p:sp>
      <p:sp>
        <p:nvSpPr>
          <p:cNvPr id="51" name="Google Shape;51;p4:notes"/>
          <p:cNvSpPr>
            <a:spLocks noGrp="1" noRot="1" noChangeAspect="1"/>
          </p:cNvSpPr>
          <p:nvPr>
            <p:ph type="sldImg" idx="2"/>
          </p:nvPr>
        </p:nvSpPr>
        <p:spPr>
          <a:xfrm>
            <a:off x="1538288" y="744538"/>
            <a:ext cx="37211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0296373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
        <p:cNvGrpSpPr/>
        <p:nvPr/>
      </p:nvGrpSpPr>
      <p:grpSpPr>
        <a:xfrm>
          <a:off x="0" y="0"/>
          <a:ext cx="0" cy="0"/>
          <a:chOff x="0" y="0"/>
          <a:chExt cx="0" cy="0"/>
        </a:xfrm>
      </p:grpSpPr>
      <p:sp>
        <p:nvSpPr>
          <p:cNvPr id="57" name="Google Shape;57;p5:notes"/>
          <p:cNvSpPr txBox="1">
            <a:spLocks noGrp="1"/>
          </p:cNvSpPr>
          <p:nvPr>
            <p:ph type="body" idx="1"/>
          </p:nvPr>
        </p:nvSpPr>
        <p:spPr>
          <a:xfrm>
            <a:off x="906357" y="4715154"/>
            <a:ext cx="4984962" cy="4466987"/>
          </a:xfrm>
          <a:prstGeom prst="rect">
            <a:avLst/>
          </a:prstGeom>
        </p:spPr>
        <p:txBody>
          <a:bodyPr spcFirstLastPara="1" wrap="square" lIns="90975" tIns="45475" rIns="90975" bIns="45475" anchor="t" anchorCtr="0">
            <a:noAutofit/>
          </a:bodyPr>
          <a:lstStyle/>
          <a:p>
            <a:pPr marL="0" lvl="0" indent="0" algn="l" rtl="0">
              <a:spcBef>
                <a:spcPts val="0"/>
              </a:spcBef>
              <a:spcAft>
                <a:spcPts val="0"/>
              </a:spcAft>
              <a:buNone/>
            </a:pPr>
            <a:endParaRPr/>
          </a:p>
        </p:txBody>
      </p:sp>
      <p:sp>
        <p:nvSpPr>
          <p:cNvPr id="58" name="Google Shape;58;p5:notes"/>
          <p:cNvSpPr>
            <a:spLocks noGrp="1" noRot="1" noChangeAspect="1"/>
          </p:cNvSpPr>
          <p:nvPr>
            <p:ph type="sldImg" idx="2"/>
          </p:nvPr>
        </p:nvSpPr>
        <p:spPr>
          <a:xfrm>
            <a:off x="1538288" y="744538"/>
            <a:ext cx="37211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1654959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
        <p:cNvGrpSpPr/>
        <p:nvPr/>
      </p:nvGrpSpPr>
      <p:grpSpPr>
        <a:xfrm>
          <a:off x="0" y="0"/>
          <a:ext cx="0" cy="0"/>
          <a:chOff x="0" y="0"/>
          <a:chExt cx="0" cy="0"/>
        </a:xfrm>
      </p:grpSpPr>
      <p:sp>
        <p:nvSpPr>
          <p:cNvPr id="64" name="Google Shape;64;p6:notes"/>
          <p:cNvSpPr txBox="1">
            <a:spLocks noGrp="1"/>
          </p:cNvSpPr>
          <p:nvPr>
            <p:ph type="body" idx="1"/>
          </p:nvPr>
        </p:nvSpPr>
        <p:spPr>
          <a:xfrm>
            <a:off x="906357" y="4715154"/>
            <a:ext cx="4984962" cy="4466987"/>
          </a:xfrm>
          <a:prstGeom prst="rect">
            <a:avLst/>
          </a:prstGeom>
        </p:spPr>
        <p:txBody>
          <a:bodyPr spcFirstLastPara="1" wrap="square" lIns="90975" tIns="45475" rIns="90975" bIns="45475" anchor="t" anchorCtr="0">
            <a:noAutofit/>
          </a:bodyPr>
          <a:lstStyle/>
          <a:p>
            <a:pPr marL="0" lvl="0" indent="0" algn="l" rtl="0">
              <a:spcBef>
                <a:spcPts val="0"/>
              </a:spcBef>
              <a:spcAft>
                <a:spcPts val="0"/>
              </a:spcAft>
              <a:buNone/>
            </a:pPr>
            <a:endParaRPr/>
          </a:p>
        </p:txBody>
      </p:sp>
      <p:sp>
        <p:nvSpPr>
          <p:cNvPr id="65" name="Google Shape;65;p6:notes"/>
          <p:cNvSpPr>
            <a:spLocks noGrp="1" noRot="1" noChangeAspect="1"/>
          </p:cNvSpPr>
          <p:nvPr>
            <p:ph type="sldImg" idx="2"/>
          </p:nvPr>
        </p:nvSpPr>
        <p:spPr>
          <a:xfrm>
            <a:off x="1538288" y="744538"/>
            <a:ext cx="37211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5360518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
        <p:cNvGrpSpPr/>
        <p:nvPr/>
      </p:nvGrpSpPr>
      <p:grpSpPr>
        <a:xfrm>
          <a:off x="0" y="0"/>
          <a:ext cx="0" cy="0"/>
          <a:chOff x="0" y="0"/>
          <a:chExt cx="0" cy="0"/>
        </a:xfrm>
      </p:grpSpPr>
      <p:sp>
        <p:nvSpPr>
          <p:cNvPr id="72" name="Google Shape;72;p7:notes"/>
          <p:cNvSpPr txBox="1">
            <a:spLocks noGrp="1"/>
          </p:cNvSpPr>
          <p:nvPr>
            <p:ph type="body" idx="1"/>
          </p:nvPr>
        </p:nvSpPr>
        <p:spPr>
          <a:xfrm>
            <a:off x="906357" y="4715154"/>
            <a:ext cx="4984962" cy="4466987"/>
          </a:xfrm>
          <a:prstGeom prst="rect">
            <a:avLst/>
          </a:prstGeom>
        </p:spPr>
        <p:txBody>
          <a:bodyPr spcFirstLastPara="1" wrap="square" lIns="90975" tIns="45475" rIns="90975" bIns="45475" anchor="t" anchorCtr="0">
            <a:noAutofit/>
          </a:bodyPr>
          <a:lstStyle/>
          <a:p>
            <a:pPr marL="0" lvl="0" indent="0" algn="l" rtl="0">
              <a:spcBef>
                <a:spcPts val="0"/>
              </a:spcBef>
              <a:spcAft>
                <a:spcPts val="0"/>
              </a:spcAft>
              <a:buNone/>
            </a:pPr>
            <a:endParaRPr/>
          </a:p>
        </p:txBody>
      </p:sp>
      <p:sp>
        <p:nvSpPr>
          <p:cNvPr id="73" name="Google Shape;73;p7:notes"/>
          <p:cNvSpPr>
            <a:spLocks noGrp="1" noRot="1" noChangeAspect="1"/>
          </p:cNvSpPr>
          <p:nvPr>
            <p:ph type="sldImg" idx="2"/>
          </p:nvPr>
        </p:nvSpPr>
        <p:spPr>
          <a:xfrm>
            <a:off x="1538288" y="744538"/>
            <a:ext cx="37211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2519982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7"/>
        <p:cNvGrpSpPr/>
        <p:nvPr/>
      </p:nvGrpSpPr>
      <p:grpSpPr>
        <a:xfrm>
          <a:off x="0" y="0"/>
          <a:ext cx="0" cy="0"/>
          <a:chOff x="0" y="0"/>
          <a:chExt cx="0" cy="0"/>
        </a:xfrm>
      </p:grpSpPr>
      <p:sp>
        <p:nvSpPr>
          <p:cNvPr id="78" name="Google Shape;78;p8:notes"/>
          <p:cNvSpPr txBox="1">
            <a:spLocks noGrp="1"/>
          </p:cNvSpPr>
          <p:nvPr>
            <p:ph type="body" idx="1"/>
          </p:nvPr>
        </p:nvSpPr>
        <p:spPr>
          <a:xfrm>
            <a:off x="906357" y="4715154"/>
            <a:ext cx="4984962" cy="4466987"/>
          </a:xfrm>
          <a:prstGeom prst="rect">
            <a:avLst/>
          </a:prstGeom>
        </p:spPr>
        <p:txBody>
          <a:bodyPr spcFirstLastPara="1" wrap="square" lIns="90975" tIns="45475" rIns="90975" bIns="45475" anchor="t" anchorCtr="0">
            <a:noAutofit/>
          </a:bodyPr>
          <a:lstStyle/>
          <a:p>
            <a:pPr marL="0" lvl="0" indent="0" algn="l" rtl="0">
              <a:spcBef>
                <a:spcPts val="0"/>
              </a:spcBef>
              <a:spcAft>
                <a:spcPts val="0"/>
              </a:spcAft>
              <a:buNone/>
            </a:pPr>
            <a:endParaRPr/>
          </a:p>
        </p:txBody>
      </p:sp>
      <p:sp>
        <p:nvSpPr>
          <p:cNvPr id="79" name="Google Shape;79;p8:notes"/>
          <p:cNvSpPr>
            <a:spLocks noGrp="1" noRot="1" noChangeAspect="1"/>
          </p:cNvSpPr>
          <p:nvPr>
            <p:ph type="sldImg" idx="2"/>
          </p:nvPr>
        </p:nvSpPr>
        <p:spPr>
          <a:xfrm>
            <a:off x="1538288" y="744538"/>
            <a:ext cx="37211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7864050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
        <p:cNvGrpSpPr/>
        <p:nvPr/>
      </p:nvGrpSpPr>
      <p:grpSpPr>
        <a:xfrm>
          <a:off x="0" y="0"/>
          <a:ext cx="0" cy="0"/>
          <a:chOff x="0" y="0"/>
          <a:chExt cx="0" cy="0"/>
        </a:xfrm>
      </p:grpSpPr>
      <p:sp>
        <p:nvSpPr>
          <p:cNvPr id="84" name="Google Shape;84;p9:notes"/>
          <p:cNvSpPr txBox="1">
            <a:spLocks noGrp="1"/>
          </p:cNvSpPr>
          <p:nvPr>
            <p:ph type="body" idx="1"/>
          </p:nvPr>
        </p:nvSpPr>
        <p:spPr>
          <a:xfrm>
            <a:off x="906357" y="4715154"/>
            <a:ext cx="4984962" cy="4466987"/>
          </a:xfrm>
          <a:prstGeom prst="rect">
            <a:avLst/>
          </a:prstGeom>
        </p:spPr>
        <p:txBody>
          <a:bodyPr spcFirstLastPara="1" wrap="square" lIns="90975" tIns="45475" rIns="90975" bIns="45475" anchor="t" anchorCtr="0">
            <a:noAutofit/>
          </a:bodyPr>
          <a:lstStyle/>
          <a:p>
            <a:pPr marL="0" lvl="0" indent="0" algn="l" rtl="0">
              <a:spcBef>
                <a:spcPts val="0"/>
              </a:spcBef>
              <a:spcAft>
                <a:spcPts val="0"/>
              </a:spcAft>
              <a:buNone/>
            </a:pPr>
            <a:endParaRPr/>
          </a:p>
        </p:txBody>
      </p:sp>
      <p:sp>
        <p:nvSpPr>
          <p:cNvPr id="85" name="Google Shape;85;p9:notes"/>
          <p:cNvSpPr>
            <a:spLocks noGrp="1" noRot="1" noChangeAspect="1"/>
          </p:cNvSpPr>
          <p:nvPr>
            <p:ph type="sldImg" idx="2"/>
          </p:nvPr>
        </p:nvSpPr>
        <p:spPr>
          <a:xfrm>
            <a:off x="1538288" y="744538"/>
            <a:ext cx="37211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2527507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9"/>
        <p:cNvGrpSpPr/>
        <p:nvPr/>
      </p:nvGrpSpPr>
      <p:grpSpPr>
        <a:xfrm>
          <a:off x="0" y="0"/>
          <a:ext cx="0" cy="0"/>
          <a:chOff x="0" y="0"/>
          <a:chExt cx="0" cy="0"/>
        </a:xfrm>
      </p:grpSpPr>
      <p:sp>
        <p:nvSpPr>
          <p:cNvPr id="90" name="Google Shape;90;p10:notes"/>
          <p:cNvSpPr txBox="1">
            <a:spLocks noGrp="1"/>
          </p:cNvSpPr>
          <p:nvPr>
            <p:ph type="body" idx="1"/>
          </p:nvPr>
        </p:nvSpPr>
        <p:spPr>
          <a:xfrm>
            <a:off x="906357" y="4715154"/>
            <a:ext cx="4984962" cy="4466987"/>
          </a:xfrm>
          <a:prstGeom prst="rect">
            <a:avLst/>
          </a:prstGeom>
        </p:spPr>
        <p:txBody>
          <a:bodyPr spcFirstLastPara="1" wrap="square" lIns="90975" tIns="45475" rIns="90975" bIns="45475" anchor="t" anchorCtr="0">
            <a:noAutofit/>
          </a:bodyPr>
          <a:lstStyle/>
          <a:p>
            <a:pPr marL="0" lvl="0" indent="0" algn="l" rtl="0">
              <a:spcBef>
                <a:spcPts val="0"/>
              </a:spcBef>
              <a:spcAft>
                <a:spcPts val="0"/>
              </a:spcAft>
              <a:buNone/>
            </a:pPr>
            <a:endParaRPr/>
          </a:p>
        </p:txBody>
      </p:sp>
      <p:sp>
        <p:nvSpPr>
          <p:cNvPr id="91" name="Google Shape;91;p10:notes"/>
          <p:cNvSpPr>
            <a:spLocks noGrp="1" noRot="1" noChangeAspect="1"/>
          </p:cNvSpPr>
          <p:nvPr>
            <p:ph type="sldImg" idx="2"/>
          </p:nvPr>
        </p:nvSpPr>
        <p:spPr>
          <a:xfrm>
            <a:off x="1538288" y="744538"/>
            <a:ext cx="37211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4870142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
        <p:cNvGrpSpPr/>
        <p:nvPr/>
      </p:nvGrpSpPr>
      <p:grpSpPr>
        <a:xfrm>
          <a:off x="0" y="0"/>
          <a:ext cx="0" cy="0"/>
          <a:chOff x="0" y="0"/>
          <a:chExt cx="0" cy="0"/>
        </a:xfrm>
      </p:grpSpPr>
      <p:sp>
        <p:nvSpPr>
          <p:cNvPr id="96" name="Google Shape;96;p11:notes"/>
          <p:cNvSpPr txBox="1">
            <a:spLocks noGrp="1"/>
          </p:cNvSpPr>
          <p:nvPr>
            <p:ph type="body" idx="1"/>
          </p:nvPr>
        </p:nvSpPr>
        <p:spPr>
          <a:xfrm>
            <a:off x="906357" y="4715154"/>
            <a:ext cx="4984962" cy="4466987"/>
          </a:xfrm>
          <a:prstGeom prst="rect">
            <a:avLst/>
          </a:prstGeom>
        </p:spPr>
        <p:txBody>
          <a:bodyPr spcFirstLastPara="1" wrap="square" lIns="90975" tIns="45475" rIns="90975" bIns="45475" anchor="t" anchorCtr="0">
            <a:noAutofit/>
          </a:bodyPr>
          <a:lstStyle/>
          <a:p>
            <a:pPr marL="0" lvl="0" indent="0" algn="l" rtl="0">
              <a:spcBef>
                <a:spcPts val="0"/>
              </a:spcBef>
              <a:spcAft>
                <a:spcPts val="0"/>
              </a:spcAft>
              <a:buNone/>
            </a:pPr>
            <a:endParaRPr/>
          </a:p>
        </p:txBody>
      </p:sp>
      <p:sp>
        <p:nvSpPr>
          <p:cNvPr id="97" name="Google Shape;97;p11:notes"/>
          <p:cNvSpPr>
            <a:spLocks noGrp="1" noRot="1" noChangeAspect="1"/>
          </p:cNvSpPr>
          <p:nvPr>
            <p:ph type="sldImg" idx="2"/>
          </p:nvPr>
        </p:nvSpPr>
        <p:spPr>
          <a:xfrm>
            <a:off x="1538288" y="744538"/>
            <a:ext cx="37211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3570604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1"/>
        <p:cNvGrpSpPr/>
        <p:nvPr/>
      </p:nvGrpSpPr>
      <p:grpSpPr>
        <a:xfrm>
          <a:off x="0" y="0"/>
          <a:ext cx="0" cy="0"/>
          <a:chOff x="0" y="0"/>
          <a:chExt cx="0" cy="0"/>
        </a:xfrm>
      </p:grpSpPr>
      <p:sp>
        <p:nvSpPr>
          <p:cNvPr id="102" name="Google Shape;102;p12:notes"/>
          <p:cNvSpPr txBox="1">
            <a:spLocks noGrp="1"/>
          </p:cNvSpPr>
          <p:nvPr>
            <p:ph type="body" idx="1"/>
          </p:nvPr>
        </p:nvSpPr>
        <p:spPr>
          <a:xfrm>
            <a:off x="906357" y="4715154"/>
            <a:ext cx="4984962" cy="4466987"/>
          </a:xfrm>
          <a:prstGeom prst="rect">
            <a:avLst/>
          </a:prstGeom>
        </p:spPr>
        <p:txBody>
          <a:bodyPr spcFirstLastPara="1" wrap="square" lIns="90975" tIns="45475" rIns="90975" bIns="45475" anchor="t" anchorCtr="0">
            <a:noAutofit/>
          </a:bodyPr>
          <a:lstStyle/>
          <a:p>
            <a:pPr marL="0" lvl="0" indent="0" algn="l" rtl="0">
              <a:spcBef>
                <a:spcPts val="0"/>
              </a:spcBef>
              <a:spcAft>
                <a:spcPts val="0"/>
              </a:spcAft>
              <a:buNone/>
            </a:pPr>
            <a:endParaRPr/>
          </a:p>
        </p:txBody>
      </p:sp>
      <p:sp>
        <p:nvSpPr>
          <p:cNvPr id="103" name="Google Shape;103;p12:notes"/>
          <p:cNvSpPr>
            <a:spLocks noGrp="1" noRot="1" noChangeAspect="1"/>
          </p:cNvSpPr>
          <p:nvPr>
            <p:ph type="sldImg" idx="2"/>
          </p:nvPr>
        </p:nvSpPr>
        <p:spPr>
          <a:xfrm>
            <a:off x="1538288" y="744538"/>
            <a:ext cx="37211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7669990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
        <p:cNvGrpSpPr/>
        <p:nvPr/>
      </p:nvGrpSpPr>
      <p:grpSpPr>
        <a:xfrm>
          <a:off x="0" y="0"/>
          <a:ext cx="0" cy="0"/>
          <a:chOff x="0" y="0"/>
          <a:chExt cx="0" cy="0"/>
        </a:xfrm>
      </p:grpSpPr>
      <p:sp>
        <p:nvSpPr>
          <p:cNvPr id="108" name="Google Shape;108;p13:notes"/>
          <p:cNvSpPr txBox="1">
            <a:spLocks noGrp="1"/>
          </p:cNvSpPr>
          <p:nvPr>
            <p:ph type="body" idx="1"/>
          </p:nvPr>
        </p:nvSpPr>
        <p:spPr>
          <a:xfrm>
            <a:off x="906357" y="4715154"/>
            <a:ext cx="4984962" cy="4466987"/>
          </a:xfrm>
          <a:prstGeom prst="rect">
            <a:avLst/>
          </a:prstGeom>
        </p:spPr>
        <p:txBody>
          <a:bodyPr spcFirstLastPara="1" wrap="square" lIns="90975" tIns="45475" rIns="90975" bIns="45475" anchor="t" anchorCtr="0">
            <a:noAutofit/>
          </a:bodyPr>
          <a:lstStyle/>
          <a:p>
            <a:pPr marL="0" lvl="0" indent="0" algn="l" rtl="0">
              <a:spcBef>
                <a:spcPts val="0"/>
              </a:spcBef>
              <a:spcAft>
                <a:spcPts val="0"/>
              </a:spcAft>
              <a:buNone/>
            </a:pPr>
            <a:endParaRPr/>
          </a:p>
        </p:txBody>
      </p:sp>
      <p:sp>
        <p:nvSpPr>
          <p:cNvPr id="109" name="Google Shape;109;p13:notes"/>
          <p:cNvSpPr>
            <a:spLocks noGrp="1" noRot="1" noChangeAspect="1"/>
          </p:cNvSpPr>
          <p:nvPr>
            <p:ph type="sldImg" idx="2"/>
          </p:nvPr>
        </p:nvSpPr>
        <p:spPr>
          <a:xfrm>
            <a:off x="1538288" y="744538"/>
            <a:ext cx="37211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4012749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
        <p:cNvGrpSpPr/>
        <p:nvPr/>
      </p:nvGrpSpPr>
      <p:grpSpPr>
        <a:xfrm>
          <a:off x="0" y="0"/>
          <a:ext cx="0" cy="0"/>
          <a:chOff x="0" y="0"/>
          <a:chExt cx="0" cy="0"/>
        </a:xfrm>
      </p:grpSpPr>
      <p:sp>
        <p:nvSpPr>
          <p:cNvPr id="114" name="Google Shape;114;p14:notes"/>
          <p:cNvSpPr txBox="1">
            <a:spLocks noGrp="1"/>
          </p:cNvSpPr>
          <p:nvPr>
            <p:ph type="body" idx="1"/>
          </p:nvPr>
        </p:nvSpPr>
        <p:spPr>
          <a:xfrm>
            <a:off x="906357" y="4715154"/>
            <a:ext cx="4984962" cy="4466987"/>
          </a:xfrm>
          <a:prstGeom prst="rect">
            <a:avLst/>
          </a:prstGeom>
        </p:spPr>
        <p:txBody>
          <a:bodyPr spcFirstLastPara="1" wrap="square" lIns="90975" tIns="45475" rIns="90975" bIns="45475" anchor="t" anchorCtr="0">
            <a:noAutofit/>
          </a:bodyPr>
          <a:lstStyle/>
          <a:p>
            <a:pPr marL="0" lvl="0" indent="0" algn="l" rtl="0">
              <a:spcBef>
                <a:spcPts val="0"/>
              </a:spcBef>
              <a:spcAft>
                <a:spcPts val="0"/>
              </a:spcAft>
              <a:buNone/>
            </a:pPr>
            <a:endParaRPr/>
          </a:p>
        </p:txBody>
      </p:sp>
      <p:sp>
        <p:nvSpPr>
          <p:cNvPr id="115" name="Google Shape;115;p14:notes"/>
          <p:cNvSpPr>
            <a:spLocks noGrp="1" noRot="1" noChangeAspect="1"/>
          </p:cNvSpPr>
          <p:nvPr>
            <p:ph type="sldImg" idx="2"/>
          </p:nvPr>
        </p:nvSpPr>
        <p:spPr>
          <a:xfrm>
            <a:off x="1538288" y="744538"/>
            <a:ext cx="37211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6898151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9"/>
        <p:cNvGrpSpPr/>
        <p:nvPr/>
      </p:nvGrpSpPr>
      <p:grpSpPr>
        <a:xfrm>
          <a:off x="0" y="0"/>
          <a:ext cx="0" cy="0"/>
          <a:chOff x="0" y="0"/>
          <a:chExt cx="0" cy="0"/>
        </a:xfrm>
      </p:grpSpPr>
      <p:sp>
        <p:nvSpPr>
          <p:cNvPr id="120" name="Google Shape;120;p15:notes"/>
          <p:cNvSpPr txBox="1">
            <a:spLocks noGrp="1"/>
          </p:cNvSpPr>
          <p:nvPr>
            <p:ph type="body" idx="1"/>
          </p:nvPr>
        </p:nvSpPr>
        <p:spPr>
          <a:xfrm>
            <a:off x="906357" y="4715154"/>
            <a:ext cx="4984962" cy="4466987"/>
          </a:xfrm>
          <a:prstGeom prst="rect">
            <a:avLst/>
          </a:prstGeom>
        </p:spPr>
        <p:txBody>
          <a:bodyPr spcFirstLastPara="1" wrap="square" lIns="90975" tIns="45475" rIns="90975" bIns="45475" anchor="t" anchorCtr="0">
            <a:noAutofit/>
          </a:bodyPr>
          <a:lstStyle/>
          <a:p>
            <a:pPr marL="0" lvl="0" indent="0" algn="l" rtl="0">
              <a:spcBef>
                <a:spcPts val="0"/>
              </a:spcBef>
              <a:spcAft>
                <a:spcPts val="0"/>
              </a:spcAft>
              <a:buNone/>
            </a:pPr>
            <a:endParaRPr/>
          </a:p>
        </p:txBody>
      </p:sp>
      <p:sp>
        <p:nvSpPr>
          <p:cNvPr id="121" name="Google Shape;121;p15:notes"/>
          <p:cNvSpPr>
            <a:spLocks noGrp="1" noRot="1" noChangeAspect="1"/>
          </p:cNvSpPr>
          <p:nvPr>
            <p:ph type="sldImg" idx="2"/>
          </p:nvPr>
        </p:nvSpPr>
        <p:spPr>
          <a:xfrm>
            <a:off x="1538288" y="744538"/>
            <a:ext cx="37211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6340037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Google Shape;127;p16:notes"/>
          <p:cNvSpPr txBox="1">
            <a:spLocks noGrp="1"/>
          </p:cNvSpPr>
          <p:nvPr>
            <p:ph type="body" idx="1"/>
          </p:nvPr>
        </p:nvSpPr>
        <p:spPr>
          <a:xfrm>
            <a:off x="906357" y="4715154"/>
            <a:ext cx="4984962" cy="4466987"/>
          </a:xfrm>
          <a:prstGeom prst="rect">
            <a:avLst/>
          </a:prstGeom>
        </p:spPr>
        <p:txBody>
          <a:bodyPr spcFirstLastPara="1" wrap="square" lIns="90975" tIns="45475" rIns="90975" bIns="45475" anchor="t" anchorCtr="0">
            <a:noAutofit/>
          </a:bodyPr>
          <a:lstStyle/>
          <a:p>
            <a:pPr marL="0" lvl="0" indent="0" algn="l" rtl="0">
              <a:spcBef>
                <a:spcPts val="0"/>
              </a:spcBef>
              <a:spcAft>
                <a:spcPts val="0"/>
              </a:spcAft>
              <a:buNone/>
            </a:pPr>
            <a:endParaRPr/>
          </a:p>
        </p:txBody>
      </p:sp>
      <p:sp>
        <p:nvSpPr>
          <p:cNvPr id="128" name="Google Shape;128;p16:notes"/>
          <p:cNvSpPr>
            <a:spLocks noGrp="1" noRot="1" noChangeAspect="1"/>
          </p:cNvSpPr>
          <p:nvPr>
            <p:ph type="sldImg" idx="2"/>
          </p:nvPr>
        </p:nvSpPr>
        <p:spPr>
          <a:xfrm>
            <a:off x="1538288" y="744538"/>
            <a:ext cx="37211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2484735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6"/>
        <p:cNvGrpSpPr/>
        <p:nvPr/>
      </p:nvGrpSpPr>
      <p:grpSpPr>
        <a:xfrm>
          <a:off x="0" y="0"/>
          <a:ext cx="0" cy="0"/>
          <a:chOff x="0" y="0"/>
          <a:chExt cx="0" cy="0"/>
        </a:xfrm>
      </p:grpSpPr>
      <p:sp>
        <p:nvSpPr>
          <p:cNvPr id="137" name="Google Shape;137;p17:notes"/>
          <p:cNvSpPr txBox="1">
            <a:spLocks noGrp="1"/>
          </p:cNvSpPr>
          <p:nvPr>
            <p:ph type="body" idx="1"/>
          </p:nvPr>
        </p:nvSpPr>
        <p:spPr>
          <a:xfrm>
            <a:off x="906357" y="4715154"/>
            <a:ext cx="4984962" cy="4466987"/>
          </a:xfrm>
          <a:prstGeom prst="rect">
            <a:avLst/>
          </a:prstGeom>
        </p:spPr>
        <p:txBody>
          <a:bodyPr spcFirstLastPara="1" wrap="square" lIns="90975" tIns="45475" rIns="90975" bIns="45475" anchor="t" anchorCtr="0">
            <a:noAutofit/>
          </a:bodyPr>
          <a:lstStyle/>
          <a:p>
            <a:pPr marL="0" lvl="0" indent="0" algn="l" rtl="0">
              <a:spcBef>
                <a:spcPts val="0"/>
              </a:spcBef>
              <a:spcAft>
                <a:spcPts val="0"/>
              </a:spcAft>
              <a:buNone/>
            </a:pPr>
            <a:endParaRPr/>
          </a:p>
        </p:txBody>
      </p:sp>
      <p:sp>
        <p:nvSpPr>
          <p:cNvPr id="138" name="Google Shape;138;p17:notes"/>
          <p:cNvSpPr>
            <a:spLocks noGrp="1" noRot="1" noChangeAspect="1"/>
          </p:cNvSpPr>
          <p:nvPr>
            <p:ph type="sldImg" idx="2"/>
          </p:nvPr>
        </p:nvSpPr>
        <p:spPr>
          <a:xfrm>
            <a:off x="1538288" y="744538"/>
            <a:ext cx="37211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6862004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4"/>
        <p:cNvGrpSpPr/>
        <p:nvPr/>
      </p:nvGrpSpPr>
      <p:grpSpPr>
        <a:xfrm>
          <a:off x="0" y="0"/>
          <a:ext cx="0" cy="0"/>
          <a:chOff x="0" y="0"/>
          <a:chExt cx="0" cy="0"/>
        </a:xfrm>
      </p:grpSpPr>
      <p:sp>
        <p:nvSpPr>
          <p:cNvPr id="145" name="Google Shape;145;p18:notes"/>
          <p:cNvSpPr txBox="1">
            <a:spLocks noGrp="1"/>
          </p:cNvSpPr>
          <p:nvPr>
            <p:ph type="body" idx="1"/>
          </p:nvPr>
        </p:nvSpPr>
        <p:spPr>
          <a:xfrm>
            <a:off x="906357" y="4715154"/>
            <a:ext cx="4984962" cy="4466987"/>
          </a:xfrm>
          <a:prstGeom prst="rect">
            <a:avLst/>
          </a:prstGeom>
        </p:spPr>
        <p:txBody>
          <a:bodyPr spcFirstLastPara="1" wrap="square" lIns="90975" tIns="45475" rIns="90975" bIns="45475" anchor="t" anchorCtr="0">
            <a:noAutofit/>
          </a:bodyPr>
          <a:lstStyle/>
          <a:p>
            <a:pPr marL="0" lvl="0" indent="0" algn="l" rtl="0">
              <a:spcBef>
                <a:spcPts val="0"/>
              </a:spcBef>
              <a:spcAft>
                <a:spcPts val="0"/>
              </a:spcAft>
              <a:buNone/>
            </a:pPr>
            <a:endParaRPr/>
          </a:p>
        </p:txBody>
      </p:sp>
      <p:sp>
        <p:nvSpPr>
          <p:cNvPr id="146" name="Google Shape;146;p18:notes"/>
          <p:cNvSpPr>
            <a:spLocks noGrp="1" noRot="1" noChangeAspect="1"/>
          </p:cNvSpPr>
          <p:nvPr>
            <p:ph type="sldImg" idx="2"/>
          </p:nvPr>
        </p:nvSpPr>
        <p:spPr>
          <a:xfrm>
            <a:off x="1538288" y="744538"/>
            <a:ext cx="37211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2223421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p19:notes"/>
          <p:cNvSpPr txBox="1">
            <a:spLocks noGrp="1"/>
          </p:cNvSpPr>
          <p:nvPr>
            <p:ph type="body" idx="1"/>
          </p:nvPr>
        </p:nvSpPr>
        <p:spPr>
          <a:xfrm>
            <a:off x="906357" y="4715154"/>
            <a:ext cx="4984962" cy="4466987"/>
          </a:xfrm>
          <a:prstGeom prst="rect">
            <a:avLst/>
          </a:prstGeom>
        </p:spPr>
        <p:txBody>
          <a:bodyPr spcFirstLastPara="1" wrap="square" lIns="90975" tIns="45475" rIns="90975" bIns="45475" anchor="t" anchorCtr="0">
            <a:noAutofit/>
          </a:bodyPr>
          <a:lstStyle/>
          <a:p>
            <a:pPr marL="0" lvl="0" indent="0" algn="l" rtl="0">
              <a:spcBef>
                <a:spcPts val="0"/>
              </a:spcBef>
              <a:spcAft>
                <a:spcPts val="0"/>
              </a:spcAft>
              <a:buNone/>
            </a:pPr>
            <a:endParaRPr/>
          </a:p>
        </p:txBody>
      </p:sp>
      <p:sp>
        <p:nvSpPr>
          <p:cNvPr id="153" name="Google Shape;153;p19:notes"/>
          <p:cNvSpPr>
            <a:spLocks noGrp="1" noRot="1" noChangeAspect="1"/>
          </p:cNvSpPr>
          <p:nvPr>
            <p:ph type="sldImg" idx="2"/>
          </p:nvPr>
        </p:nvSpPr>
        <p:spPr>
          <a:xfrm>
            <a:off x="1538288" y="744538"/>
            <a:ext cx="37211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27361480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2"/>
        <p:cNvGrpSpPr/>
        <p:nvPr/>
      </p:nvGrpSpPr>
      <p:grpSpPr>
        <a:xfrm>
          <a:off x="0" y="0"/>
          <a:ext cx="0" cy="0"/>
          <a:chOff x="0" y="0"/>
          <a:chExt cx="0" cy="0"/>
        </a:xfrm>
      </p:grpSpPr>
      <p:sp>
        <p:nvSpPr>
          <p:cNvPr id="163" name="Google Shape;163;p20:notes"/>
          <p:cNvSpPr>
            <a:spLocks noGrp="1" noRot="1" noChangeAspect="1"/>
          </p:cNvSpPr>
          <p:nvPr>
            <p:ph type="sldImg" idx="2"/>
          </p:nvPr>
        </p:nvSpPr>
        <p:spPr>
          <a:xfrm>
            <a:off x="1538288" y="744538"/>
            <a:ext cx="3721100" cy="3722687"/>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164" name="Google Shape;164;p20:notes"/>
          <p:cNvSpPr txBox="1">
            <a:spLocks noGrp="1"/>
          </p:cNvSpPr>
          <p:nvPr>
            <p:ph type="body" idx="1"/>
          </p:nvPr>
        </p:nvSpPr>
        <p:spPr>
          <a:xfrm>
            <a:off x="906357" y="4715154"/>
            <a:ext cx="4984962" cy="4466987"/>
          </a:xfrm>
          <a:prstGeom prst="rect">
            <a:avLst/>
          </a:prstGeom>
          <a:noFill/>
          <a:ln>
            <a:noFill/>
          </a:ln>
        </p:spPr>
        <p:txBody>
          <a:bodyPr spcFirstLastPara="1" wrap="square" lIns="90975" tIns="45475" rIns="90975" bIns="45475" anchor="t" anchorCtr="0">
            <a:noAutofit/>
          </a:bodyPr>
          <a:lstStyle/>
          <a:p>
            <a:pPr marL="0" lvl="0" indent="0" algn="l" rtl="0">
              <a:lnSpc>
                <a:spcPct val="125000"/>
              </a:lnSpc>
              <a:spcBef>
                <a:spcPts val="0"/>
              </a:spcBef>
              <a:spcAft>
                <a:spcPts val="0"/>
              </a:spcAft>
              <a:buNone/>
            </a:pPr>
            <a:endParaRPr/>
          </a:p>
        </p:txBody>
      </p:sp>
    </p:spTree>
    <p:extLst>
      <p:ext uri="{BB962C8B-B14F-4D97-AF65-F5344CB8AC3E}">
        <p14:creationId xmlns:p14="http://schemas.microsoft.com/office/powerpoint/2010/main" val="339844671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8"/>
        <p:cNvGrpSpPr/>
        <p:nvPr/>
      </p:nvGrpSpPr>
      <p:grpSpPr>
        <a:xfrm>
          <a:off x="0" y="0"/>
          <a:ext cx="0" cy="0"/>
          <a:chOff x="0" y="0"/>
          <a:chExt cx="0" cy="0"/>
        </a:xfrm>
      </p:grpSpPr>
      <p:sp>
        <p:nvSpPr>
          <p:cNvPr id="169" name="Google Shape;169;p21:notes"/>
          <p:cNvSpPr txBox="1">
            <a:spLocks noGrp="1"/>
          </p:cNvSpPr>
          <p:nvPr>
            <p:ph type="body" idx="1"/>
          </p:nvPr>
        </p:nvSpPr>
        <p:spPr>
          <a:xfrm>
            <a:off x="906357" y="4715154"/>
            <a:ext cx="4984962" cy="4466987"/>
          </a:xfrm>
          <a:prstGeom prst="rect">
            <a:avLst/>
          </a:prstGeom>
        </p:spPr>
        <p:txBody>
          <a:bodyPr spcFirstLastPara="1" wrap="square" lIns="90975" tIns="45475" rIns="90975" bIns="45475" anchor="t" anchorCtr="0">
            <a:noAutofit/>
          </a:bodyPr>
          <a:lstStyle/>
          <a:p>
            <a:pPr marL="0" lvl="0" indent="0" algn="l" rtl="0">
              <a:spcBef>
                <a:spcPts val="0"/>
              </a:spcBef>
              <a:spcAft>
                <a:spcPts val="0"/>
              </a:spcAft>
              <a:buNone/>
            </a:pPr>
            <a:endParaRPr/>
          </a:p>
        </p:txBody>
      </p:sp>
      <p:sp>
        <p:nvSpPr>
          <p:cNvPr id="170" name="Google Shape;170;p21:notes"/>
          <p:cNvSpPr>
            <a:spLocks noGrp="1" noRot="1" noChangeAspect="1"/>
          </p:cNvSpPr>
          <p:nvPr>
            <p:ph type="sldImg" idx="2"/>
          </p:nvPr>
        </p:nvSpPr>
        <p:spPr>
          <a:xfrm>
            <a:off x="1538288" y="744538"/>
            <a:ext cx="37211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7307356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22:notes"/>
          <p:cNvSpPr txBox="1">
            <a:spLocks noGrp="1"/>
          </p:cNvSpPr>
          <p:nvPr>
            <p:ph type="body" idx="1"/>
          </p:nvPr>
        </p:nvSpPr>
        <p:spPr>
          <a:xfrm>
            <a:off x="906357" y="4715154"/>
            <a:ext cx="4984962" cy="4466987"/>
          </a:xfrm>
          <a:prstGeom prst="rect">
            <a:avLst/>
          </a:prstGeom>
        </p:spPr>
        <p:txBody>
          <a:bodyPr spcFirstLastPara="1" wrap="square" lIns="90975" tIns="45475" rIns="90975" bIns="45475" anchor="t" anchorCtr="0">
            <a:noAutofit/>
          </a:bodyPr>
          <a:lstStyle/>
          <a:p>
            <a:pPr marL="0" lvl="0" indent="0" algn="l" rtl="0">
              <a:spcBef>
                <a:spcPts val="0"/>
              </a:spcBef>
              <a:spcAft>
                <a:spcPts val="0"/>
              </a:spcAft>
              <a:buNone/>
            </a:pPr>
            <a:endParaRPr/>
          </a:p>
        </p:txBody>
      </p:sp>
      <p:sp>
        <p:nvSpPr>
          <p:cNvPr id="176" name="Google Shape;176;p22:notes"/>
          <p:cNvSpPr>
            <a:spLocks noGrp="1" noRot="1" noChangeAspect="1"/>
          </p:cNvSpPr>
          <p:nvPr>
            <p:ph type="sldImg" idx="2"/>
          </p:nvPr>
        </p:nvSpPr>
        <p:spPr>
          <a:xfrm>
            <a:off x="1538288" y="744538"/>
            <a:ext cx="37211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8771037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1"/>
        <p:cNvGrpSpPr/>
        <p:nvPr/>
      </p:nvGrpSpPr>
      <p:grpSpPr>
        <a:xfrm>
          <a:off x="0" y="0"/>
          <a:ext cx="0" cy="0"/>
          <a:chOff x="0" y="0"/>
          <a:chExt cx="0" cy="0"/>
        </a:xfrm>
      </p:grpSpPr>
      <p:sp>
        <p:nvSpPr>
          <p:cNvPr id="182" name="Google Shape;182;p23:notes"/>
          <p:cNvSpPr txBox="1">
            <a:spLocks noGrp="1"/>
          </p:cNvSpPr>
          <p:nvPr>
            <p:ph type="body" idx="1"/>
          </p:nvPr>
        </p:nvSpPr>
        <p:spPr>
          <a:xfrm>
            <a:off x="906357" y="4715154"/>
            <a:ext cx="4984962" cy="4466987"/>
          </a:xfrm>
          <a:prstGeom prst="rect">
            <a:avLst/>
          </a:prstGeom>
        </p:spPr>
        <p:txBody>
          <a:bodyPr spcFirstLastPara="1" wrap="square" lIns="90975" tIns="45475" rIns="90975" bIns="45475" anchor="t" anchorCtr="0">
            <a:noAutofit/>
          </a:bodyPr>
          <a:lstStyle/>
          <a:p>
            <a:pPr marL="0" lvl="0" indent="0" algn="l" rtl="0">
              <a:spcBef>
                <a:spcPts val="0"/>
              </a:spcBef>
              <a:spcAft>
                <a:spcPts val="0"/>
              </a:spcAft>
              <a:buNone/>
            </a:pPr>
            <a:endParaRPr/>
          </a:p>
        </p:txBody>
      </p:sp>
      <p:sp>
        <p:nvSpPr>
          <p:cNvPr id="183" name="Google Shape;183;p23:notes"/>
          <p:cNvSpPr>
            <a:spLocks noGrp="1" noRot="1" noChangeAspect="1"/>
          </p:cNvSpPr>
          <p:nvPr>
            <p:ph type="sldImg" idx="2"/>
          </p:nvPr>
        </p:nvSpPr>
        <p:spPr>
          <a:xfrm>
            <a:off x="1538288" y="744538"/>
            <a:ext cx="37211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6985039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7"/>
        <p:cNvGrpSpPr/>
        <p:nvPr/>
      </p:nvGrpSpPr>
      <p:grpSpPr>
        <a:xfrm>
          <a:off x="0" y="0"/>
          <a:ext cx="0" cy="0"/>
          <a:chOff x="0" y="0"/>
          <a:chExt cx="0" cy="0"/>
        </a:xfrm>
      </p:grpSpPr>
      <p:sp>
        <p:nvSpPr>
          <p:cNvPr id="188" name="Google Shape;188;p24:notes"/>
          <p:cNvSpPr txBox="1">
            <a:spLocks noGrp="1"/>
          </p:cNvSpPr>
          <p:nvPr>
            <p:ph type="body" idx="1"/>
          </p:nvPr>
        </p:nvSpPr>
        <p:spPr>
          <a:xfrm>
            <a:off x="906357" y="4715154"/>
            <a:ext cx="4984962" cy="4466987"/>
          </a:xfrm>
          <a:prstGeom prst="rect">
            <a:avLst/>
          </a:prstGeom>
        </p:spPr>
        <p:txBody>
          <a:bodyPr spcFirstLastPara="1" wrap="square" lIns="90975" tIns="45475" rIns="90975" bIns="45475" anchor="t" anchorCtr="0">
            <a:noAutofit/>
          </a:bodyPr>
          <a:lstStyle/>
          <a:p>
            <a:pPr marL="0" lvl="0" indent="0" algn="l" rtl="0">
              <a:spcBef>
                <a:spcPts val="0"/>
              </a:spcBef>
              <a:spcAft>
                <a:spcPts val="0"/>
              </a:spcAft>
              <a:buNone/>
            </a:pPr>
            <a:endParaRPr/>
          </a:p>
        </p:txBody>
      </p:sp>
      <p:sp>
        <p:nvSpPr>
          <p:cNvPr id="189" name="Google Shape;189;p24:notes"/>
          <p:cNvSpPr>
            <a:spLocks noGrp="1" noRot="1" noChangeAspect="1"/>
          </p:cNvSpPr>
          <p:nvPr>
            <p:ph type="sldImg" idx="2"/>
          </p:nvPr>
        </p:nvSpPr>
        <p:spPr>
          <a:xfrm>
            <a:off x="1538288" y="744538"/>
            <a:ext cx="37211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2345290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3"/>
        <p:cNvGrpSpPr/>
        <p:nvPr/>
      </p:nvGrpSpPr>
      <p:grpSpPr>
        <a:xfrm>
          <a:off x="0" y="0"/>
          <a:ext cx="0" cy="0"/>
          <a:chOff x="0" y="0"/>
          <a:chExt cx="0" cy="0"/>
        </a:xfrm>
      </p:grpSpPr>
      <p:sp>
        <p:nvSpPr>
          <p:cNvPr id="194" name="Google Shape;194;p25:notes"/>
          <p:cNvSpPr txBox="1">
            <a:spLocks noGrp="1"/>
          </p:cNvSpPr>
          <p:nvPr>
            <p:ph type="body" idx="1"/>
          </p:nvPr>
        </p:nvSpPr>
        <p:spPr>
          <a:xfrm>
            <a:off x="906357" y="4715154"/>
            <a:ext cx="4984962" cy="4466987"/>
          </a:xfrm>
          <a:prstGeom prst="rect">
            <a:avLst/>
          </a:prstGeom>
        </p:spPr>
        <p:txBody>
          <a:bodyPr spcFirstLastPara="1" wrap="square" lIns="90975" tIns="45475" rIns="90975" bIns="45475" anchor="t" anchorCtr="0">
            <a:noAutofit/>
          </a:bodyPr>
          <a:lstStyle/>
          <a:p>
            <a:pPr marL="0" lvl="0" indent="0" algn="l" rtl="0">
              <a:spcBef>
                <a:spcPts val="0"/>
              </a:spcBef>
              <a:spcAft>
                <a:spcPts val="0"/>
              </a:spcAft>
              <a:buNone/>
            </a:pPr>
            <a:endParaRPr/>
          </a:p>
        </p:txBody>
      </p:sp>
      <p:sp>
        <p:nvSpPr>
          <p:cNvPr id="195" name="Google Shape;195;p25:notes"/>
          <p:cNvSpPr>
            <a:spLocks noGrp="1" noRot="1" noChangeAspect="1"/>
          </p:cNvSpPr>
          <p:nvPr>
            <p:ph type="sldImg" idx="2"/>
          </p:nvPr>
        </p:nvSpPr>
        <p:spPr>
          <a:xfrm>
            <a:off x="1538288" y="744538"/>
            <a:ext cx="37211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522073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1"/>
        <p:cNvGrpSpPr/>
        <p:nvPr/>
      </p:nvGrpSpPr>
      <p:grpSpPr>
        <a:xfrm>
          <a:off x="0" y="0"/>
          <a:ext cx="0" cy="0"/>
          <a:chOff x="0" y="0"/>
          <a:chExt cx="0" cy="0"/>
        </a:xfrm>
      </p:grpSpPr>
      <p:sp>
        <p:nvSpPr>
          <p:cNvPr id="202" name="Google Shape;202;p26:notes"/>
          <p:cNvSpPr>
            <a:spLocks noGrp="1" noRot="1" noChangeAspect="1"/>
          </p:cNvSpPr>
          <p:nvPr>
            <p:ph type="sldImg" idx="2"/>
          </p:nvPr>
        </p:nvSpPr>
        <p:spPr>
          <a:xfrm>
            <a:off x="1538288" y="744538"/>
            <a:ext cx="3721100" cy="3722687"/>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203" name="Google Shape;203;p26:notes"/>
          <p:cNvSpPr txBox="1">
            <a:spLocks noGrp="1"/>
          </p:cNvSpPr>
          <p:nvPr>
            <p:ph type="body" idx="1"/>
          </p:nvPr>
        </p:nvSpPr>
        <p:spPr>
          <a:xfrm>
            <a:off x="906357" y="4715154"/>
            <a:ext cx="4984962" cy="4466987"/>
          </a:xfrm>
          <a:prstGeom prst="rect">
            <a:avLst/>
          </a:prstGeom>
          <a:noFill/>
          <a:ln>
            <a:noFill/>
          </a:ln>
        </p:spPr>
        <p:txBody>
          <a:bodyPr spcFirstLastPara="1" wrap="square" lIns="90975" tIns="45475" rIns="90975" bIns="45475" anchor="t" anchorCtr="0">
            <a:noAutofit/>
          </a:bodyPr>
          <a:lstStyle/>
          <a:p>
            <a:pPr marL="0" lvl="0" indent="0" algn="l" rtl="0">
              <a:lnSpc>
                <a:spcPct val="125000"/>
              </a:lnSpc>
              <a:spcBef>
                <a:spcPts val="0"/>
              </a:spcBef>
              <a:spcAft>
                <a:spcPts val="0"/>
              </a:spcAft>
              <a:buNone/>
            </a:pPr>
            <a:endParaRPr/>
          </a:p>
        </p:txBody>
      </p:sp>
    </p:spTree>
    <p:extLst>
      <p:ext uri="{BB962C8B-B14F-4D97-AF65-F5344CB8AC3E}">
        <p14:creationId xmlns:p14="http://schemas.microsoft.com/office/powerpoint/2010/main" val="419270492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7"/>
        <p:cNvGrpSpPr/>
        <p:nvPr/>
      </p:nvGrpSpPr>
      <p:grpSpPr>
        <a:xfrm>
          <a:off x="0" y="0"/>
          <a:ext cx="0" cy="0"/>
          <a:chOff x="0" y="0"/>
          <a:chExt cx="0" cy="0"/>
        </a:xfrm>
      </p:grpSpPr>
      <p:sp>
        <p:nvSpPr>
          <p:cNvPr id="208" name="Google Shape;208;p27:notes"/>
          <p:cNvSpPr>
            <a:spLocks noGrp="1" noRot="1" noChangeAspect="1"/>
          </p:cNvSpPr>
          <p:nvPr>
            <p:ph type="sldImg" idx="2"/>
          </p:nvPr>
        </p:nvSpPr>
        <p:spPr>
          <a:xfrm>
            <a:off x="1538288" y="744538"/>
            <a:ext cx="3721100" cy="3722687"/>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209" name="Google Shape;209;p27:notes"/>
          <p:cNvSpPr txBox="1">
            <a:spLocks noGrp="1"/>
          </p:cNvSpPr>
          <p:nvPr>
            <p:ph type="body" idx="1"/>
          </p:nvPr>
        </p:nvSpPr>
        <p:spPr>
          <a:xfrm>
            <a:off x="906357" y="4715154"/>
            <a:ext cx="4984962" cy="4466987"/>
          </a:xfrm>
          <a:prstGeom prst="rect">
            <a:avLst/>
          </a:prstGeom>
          <a:noFill/>
          <a:ln>
            <a:noFill/>
          </a:ln>
        </p:spPr>
        <p:txBody>
          <a:bodyPr spcFirstLastPara="1" wrap="square" lIns="90975" tIns="45475" rIns="90975" bIns="45475" anchor="t" anchorCtr="0">
            <a:noAutofit/>
          </a:bodyPr>
          <a:lstStyle/>
          <a:p>
            <a:pPr marL="0" lvl="0" indent="0" algn="l" rtl="0">
              <a:lnSpc>
                <a:spcPct val="125000"/>
              </a:lnSpc>
              <a:spcBef>
                <a:spcPts val="0"/>
              </a:spcBef>
              <a:spcAft>
                <a:spcPts val="0"/>
              </a:spcAft>
              <a:buNone/>
            </a:pPr>
            <a:endParaRPr/>
          </a:p>
        </p:txBody>
      </p:sp>
    </p:spTree>
    <p:extLst>
      <p:ext uri="{BB962C8B-B14F-4D97-AF65-F5344CB8AC3E}">
        <p14:creationId xmlns:p14="http://schemas.microsoft.com/office/powerpoint/2010/main" val="104939219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3"/>
        <p:cNvGrpSpPr/>
        <p:nvPr/>
      </p:nvGrpSpPr>
      <p:grpSpPr>
        <a:xfrm>
          <a:off x="0" y="0"/>
          <a:ext cx="0" cy="0"/>
          <a:chOff x="0" y="0"/>
          <a:chExt cx="0" cy="0"/>
        </a:xfrm>
      </p:grpSpPr>
      <p:sp>
        <p:nvSpPr>
          <p:cNvPr id="214" name="Google Shape;214;p28:notes"/>
          <p:cNvSpPr>
            <a:spLocks noGrp="1" noRot="1" noChangeAspect="1"/>
          </p:cNvSpPr>
          <p:nvPr>
            <p:ph type="sldImg" idx="2"/>
          </p:nvPr>
        </p:nvSpPr>
        <p:spPr>
          <a:xfrm>
            <a:off x="1538288" y="744538"/>
            <a:ext cx="3721100" cy="3722687"/>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215" name="Google Shape;215;p28:notes"/>
          <p:cNvSpPr txBox="1">
            <a:spLocks noGrp="1"/>
          </p:cNvSpPr>
          <p:nvPr>
            <p:ph type="body" idx="1"/>
          </p:nvPr>
        </p:nvSpPr>
        <p:spPr>
          <a:xfrm>
            <a:off x="906357" y="4715154"/>
            <a:ext cx="4984962" cy="4466987"/>
          </a:xfrm>
          <a:prstGeom prst="rect">
            <a:avLst/>
          </a:prstGeom>
          <a:noFill/>
          <a:ln>
            <a:noFill/>
          </a:ln>
        </p:spPr>
        <p:txBody>
          <a:bodyPr spcFirstLastPara="1" wrap="square" lIns="90975" tIns="45475" rIns="90975" bIns="45475" anchor="t" anchorCtr="0">
            <a:noAutofit/>
          </a:bodyPr>
          <a:lstStyle/>
          <a:p>
            <a:pPr marL="0" lvl="0" indent="0" algn="l" rtl="0">
              <a:lnSpc>
                <a:spcPct val="125000"/>
              </a:lnSpc>
              <a:spcBef>
                <a:spcPts val="0"/>
              </a:spcBef>
              <a:spcAft>
                <a:spcPts val="0"/>
              </a:spcAft>
              <a:buNone/>
            </a:pPr>
            <a:endParaRPr/>
          </a:p>
        </p:txBody>
      </p:sp>
    </p:spTree>
    <p:extLst>
      <p:ext uri="{BB962C8B-B14F-4D97-AF65-F5344CB8AC3E}">
        <p14:creationId xmlns:p14="http://schemas.microsoft.com/office/powerpoint/2010/main" val="223295286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9"/>
        <p:cNvGrpSpPr/>
        <p:nvPr/>
      </p:nvGrpSpPr>
      <p:grpSpPr>
        <a:xfrm>
          <a:off x="0" y="0"/>
          <a:ext cx="0" cy="0"/>
          <a:chOff x="0" y="0"/>
          <a:chExt cx="0" cy="0"/>
        </a:xfrm>
      </p:grpSpPr>
      <p:sp>
        <p:nvSpPr>
          <p:cNvPr id="220" name="Google Shape;220;p29:notes"/>
          <p:cNvSpPr>
            <a:spLocks noGrp="1" noRot="1" noChangeAspect="1"/>
          </p:cNvSpPr>
          <p:nvPr>
            <p:ph type="sldImg" idx="2"/>
          </p:nvPr>
        </p:nvSpPr>
        <p:spPr>
          <a:xfrm>
            <a:off x="1538288" y="744538"/>
            <a:ext cx="3721100" cy="3722687"/>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221" name="Google Shape;221;p29:notes"/>
          <p:cNvSpPr txBox="1">
            <a:spLocks noGrp="1"/>
          </p:cNvSpPr>
          <p:nvPr>
            <p:ph type="body" idx="1"/>
          </p:nvPr>
        </p:nvSpPr>
        <p:spPr>
          <a:xfrm>
            <a:off x="906357" y="4715154"/>
            <a:ext cx="4984962" cy="4466987"/>
          </a:xfrm>
          <a:prstGeom prst="rect">
            <a:avLst/>
          </a:prstGeom>
          <a:noFill/>
          <a:ln>
            <a:noFill/>
          </a:ln>
        </p:spPr>
        <p:txBody>
          <a:bodyPr spcFirstLastPara="1" wrap="square" lIns="90975" tIns="45475" rIns="90975" bIns="45475" anchor="t" anchorCtr="0">
            <a:noAutofit/>
          </a:bodyPr>
          <a:lstStyle/>
          <a:p>
            <a:pPr marL="0" lvl="0" indent="0" algn="l" rtl="0">
              <a:lnSpc>
                <a:spcPct val="125000"/>
              </a:lnSpc>
              <a:spcBef>
                <a:spcPts val="0"/>
              </a:spcBef>
              <a:spcAft>
                <a:spcPts val="0"/>
              </a:spcAft>
              <a:buNone/>
            </a:pPr>
            <a:endParaRPr/>
          </a:p>
        </p:txBody>
      </p:sp>
    </p:spTree>
    <p:extLst>
      <p:ext uri="{BB962C8B-B14F-4D97-AF65-F5344CB8AC3E}">
        <p14:creationId xmlns:p14="http://schemas.microsoft.com/office/powerpoint/2010/main" val="295418084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7"/>
        <p:cNvGrpSpPr/>
        <p:nvPr/>
      </p:nvGrpSpPr>
      <p:grpSpPr>
        <a:xfrm>
          <a:off x="0" y="0"/>
          <a:ext cx="0" cy="0"/>
          <a:chOff x="0" y="0"/>
          <a:chExt cx="0" cy="0"/>
        </a:xfrm>
      </p:grpSpPr>
      <p:sp>
        <p:nvSpPr>
          <p:cNvPr id="228" name="Google Shape;228;p30:notes"/>
          <p:cNvSpPr>
            <a:spLocks noGrp="1" noRot="1" noChangeAspect="1"/>
          </p:cNvSpPr>
          <p:nvPr>
            <p:ph type="sldImg" idx="2"/>
          </p:nvPr>
        </p:nvSpPr>
        <p:spPr>
          <a:xfrm>
            <a:off x="1538288" y="744538"/>
            <a:ext cx="3721100" cy="3722687"/>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229" name="Google Shape;229;p30:notes"/>
          <p:cNvSpPr txBox="1">
            <a:spLocks noGrp="1"/>
          </p:cNvSpPr>
          <p:nvPr>
            <p:ph type="body" idx="1"/>
          </p:nvPr>
        </p:nvSpPr>
        <p:spPr>
          <a:xfrm>
            <a:off x="906357" y="4715154"/>
            <a:ext cx="4984962" cy="4466987"/>
          </a:xfrm>
          <a:prstGeom prst="rect">
            <a:avLst/>
          </a:prstGeom>
          <a:noFill/>
          <a:ln>
            <a:noFill/>
          </a:ln>
        </p:spPr>
        <p:txBody>
          <a:bodyPr spcFirstLastPara="1" wrap="square" lIns="90975" tIns="45475" rIns="90975" bIns="45475" anchor="t" anchorCtr="0">
            <a:noAutofit/>
          </a:bodyPr>
          <a:lstStyle/>
          <a:p>
            <a:pPr marL="0" lvl="0" indent="0" algn="l" rtl="0">
              <a:lnSpc>
                <a:spcPct val="125000"/>
              </a:lnSpc>
              <a:spcBef>
                <a:spcPts val="0"/>
              </a:spcBef>
              <a:spcAft>
                <a:spcPts val="0"/>
              </a:spcAft>
              <a:buNone/>
            </a:pPr>
            <a:endParaRPr/>
          </a:p>
        </p:txBody>
      </p:sp>
    </p:spTree>
    <p:extLst>
      <p:ext uri="{BB962C8B-B14F-4D97-AF65-F5344CB8AC3E}">
        <p14:creationId xmlns:p14="http://schemas.microsoft.com/office/powerpoint/2010/main" val="120527924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4"/>
        <p:cNvGrpSpPr/>
        <p:nvPr/>
      </p:nvGrpSpPr>
      <p:grpSpPr>
        <a:xfrm>
          <a:off x="0" y="0"/>
          <a:ext cx="0" cy="0"/>
          <a:chOff x="0" y="0"/>
          <a:chExt cx="0" cy="0"/>
        </a:xfrm>
      </p:grpSpPr>
      <p:sp>
        <p:nvSpPr>
          <p:cNvPr id="235" name="Google Shape;235;p31:notes"/>
          <p:cNvSpPr>
            <a:spLocks noGrp="1" noRot="1" noChangeAspect="1"/>
          </p:cNvSpPr>
          <p:nvPr>
            <p:ph type="sldImg" idx="2"/>
          </p:nvPr>
        </p:nvSpPr>
        <p:spPr>
          <a:xfrm>
            <a:off x="1538288" y="744538"/>
            <a:ext cx="3721100" cy="3722687"/>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236" name="Google Shape;236;p31:notes"/>
          <p:cNvSpPr txBox="1">
            <a:spLocks noGrp="1"/>
          </p:cNvSpPr>
          <p:nvPr>
            <p:ph type="body" idx="1"/>
          </p:nvPr>
        </p:nvSpPr>
        <p:spPr>
          <a:xfrm>
            <a:off x="906357" y="4715154"/>
            <a:ext cx="4984962" cy="4466987"/>
          </a:xfrm>
          <a:prstGeom prst="rect">
            <a:avLst/>
          </a:prstGeom>
          <a:noFill/>
          <a:ln>
            <a:noFill/>
          </a:ln>
        </p:spPr>
        <p:txBody>
          <a:bodyPr spcFirstLastPara="1" wrap="square" lIns="90975" tIns="45475" rIns="90975" bIns="45475" anchor="t" anchorCtr="0">
            <a:noAutofit/>
          </a:bodyPr>
          <a:lstStyle/>
          <a:p>
            <a:pPr marL="0" lvl="0" indent="0" algn="l" rtl="0">
              <a:lnSpc>
                <a:spcPct val="125000"/>
              </a:lnSpc>
              <a:spcBef>
                <a:spcPts val="0"/>
              </a:spcBef>
              <a:spcAft>
                <a:spcPts val="0"/>
              </a:spcAft>
              <a:buNone/>
            </a:pPr>
            <a:endParaRPr/>
          </a:p>
        </p:txBody>
      </p:sp>
    </p:spTree>
    <p:extLst>
      <p:ext uri="{BB962C8B-B14F-4D97-AF65-F5344CB8AC3E}">
        <p14:creationId xmlns:p14="http://schemas.microsoft.com/office/powerpoint/2010/main" val="305721563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1"/>
        <p:cNvGrpSpPr/>
        <p:nvPr/>
      </p:nvGrpSpPr>
      <p:grpSpPr>
        <a:xfrm>
          <a:off x="0" y="0"/>
          <a:ext cx="0" cy="0"/>
          <a:chOff x="0" y="0"/>
          <a:chExt cx="0" cy="0"/>
        </a:xfrm>
      </p:grpSpPr>
      <p:sp>
        <p:nvSpPr>
          <p:cNvPr id="242" name="Google Shape;242;p32:notes"/>
          <p:cNvSpPr>
            <a:spLocks noGrp="1" noRot="1" noChangeAspect="1"/>
          </p:cNvSpPr>
          <p:nvPr>
            <p:ph type="sldImg" idx="2"/>
          </p:nvPr>
        </p:nvSpPr>
        <p:spPr>
          <a:xfrm>
            <a:off x="1538288" y="744538"/>
            <a:ext cx="3721100" cy="3722687"/>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243" name="Google Shape;243;p32:notes"/>
          <p:cNvSpPr txBox="1">
            <a:spLocks noGrp="1"/>
          </p:cNvSpPr>
          <p:nvPr>
            <p:ph type="body" idx="1"/>
          </p:nvPr>
        </p:nvSpPr>
        <p:spPr>
          <a:xfrm>
            <a:off x="906357" y="4715154"/>
            <a:ext cx="4984962" cy="4466987"/>
          </a:xfrm>
          <a:prstGeom prst="rect">
            <a:avLst/>
          </a:prstGeom>
          <a:noFill/>
          <a:ln>
            <a:noFill/>
          </a:ln>
        </p:spPr>
        <p:txBody>
          <a:bodyPr spcFirstLastPara="1" wrap="square" lIns="90975" tIns="45475" rIns="90975" bIns="45475" anchor="t" anchorCtr="0">
            <a:noAutofit/>
          </a:bodyPr>
          <a:lstStyle/>
          <a:p>
            <a:pPr marL="0" lvl="0" indent="0" algn="l" rtl="0">
              <a:lnSpc>
                <a:spcPct val="125000"/>
              </a:lnSpc>
              <a:spcBef>
                <a:spcPts val="0"/>
              </a:spcBef>
              <a:spcAft>
                <a:spcPts val="0"/>
              </a:spcAft>
              <a:buNone/>
            </a:pPr>
            <a:endParaRPr/>
          </a:p>
        </p:txBody>
      </p:sp>
    </p:spTree>
    <p:extLst>
      <p:ext uri="{BB962C8B-B14F-4D97-AF65-F5344CB8AC3E}">
        <p14:creationId xmlns:p14="http://schemas.microsoft.com/office/powerpoint/2010/main" val="299134206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8"/>
        <p:cNvGrpSpPr/>
        <p:nvPr/>
      </p:nvGrpSpPr>
      <p:grpSpPr>
        <a:xfrm>
          <a:off x="0" y="0"/>
          <a:ext cx="0" cy="0"/>
          <a:chOff x="0" y="0"/>
          <a:chExt cx="0" cy="0"/>
        </a:xfrm>
      </p:grpSpPr>
      <p:sp>
        <p:nvSpPr>
          <p:cNvPr id="249" name="Google Shape;249;p33:notes"/>
          <p:cNvSpPr txBox="1">
            <a:spLocks noGrp="1"/>
          </p:cNvSpPr>
          <p:nvPr>
            <p:ph type="body" idx="1"/>
          </p:nvPr>
        </p:nvSpPr>
        <p:spPr>
          <a:xfrm>
            <a:off x="906357" y="4715154"/>
            <a:ext cx="4984962" cy="4466987"/>
          </a:xfrm>
          <a:prstGeom prst="rect">
            <a:avLst/>
          </a:prstGeom>
        </p:spPr>
        <p:txBody>
          <a:bodyPr spcFirstLastPara="1" wrap="square" lIns="90975" tIns="45475" rIns="90975" bIns="45475" anchor="t" anchorCtr="0">
            <a:noAutofit/>
          </a:bodyPr>
          <a:lstStyle/>
          <a:p>
            <a:pPr marL="0" lvl="0" indent="0" algn="l" rtl="0">
              <a:spcBef>
                <a:spcPts val="0"/>
              </a:spcBef>
              <a:spcAft>
                <a:spcPts val="0"/>
              </a:spcAft>
              <a:buNone/>
            </a:pPr>
            <a:endParaRPr/>
          </a:p>
        </p:txBody>
      </p:sp>
      <p:sp>
        <p:nvSpPr>
          <p:cNvPr id="250" name="Google Shape;250;p33:notes"/>
          <p:cNvSpPr>
            <a:spLocks noGrp="1" noRot="1" noChangeAspect="1"/>
          </p:cNvSpPr>
          <p:nvPr>
            <p:ph type="sldImg" idx="2"/>
          </p:nvPr>
        </p:nvSpPr>
        <p:spPr>
          <a:xfrm>
            <a:off x="1538288" y="744538"/>
            <a:ext cx="37211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20055163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3"/>
        <p:cNvGrpSpPr/>
        <p:nvPr/>
      </p:nvGrpSpPr>
      <p:grpSpPr>
        <a:xfrm>
          <a:off x="0" y="0"/>
          <a:ext cx="0" cy="0"/>
          <a:chOff x="0" y="0"/>
          <a:chExt cx="0" cy="0"/>
        </a:xfrm>
      </p:grpSpPr>
      <p:sp>
        <p:nvSpPr>
          <p:cNvPr id="254" name="Google Shape;254;p34:notes"/>
          <p:cNvSpPr txBox="1">
            <a:spLocks noGrp="1"/>
          </p:cNvSpPr>
          <p:nvPr>
            <p:ph type="body" idx="1"/>
          </p:nvPr>
        </p:nvSpPr>
        <p:spPr>
          <a:xfrm>
            <a:off x="906357" y="4715154"/>
            <a:ext cx="4984962" cy="4466987"/>
          </a:xfrm>
          <a:prstGeom prst="rect">
            <a:avLst/>
          </a:prstGeom>
        </p:spPr>
        <p:txBody>
          <a:bodyPr spcFirstLastPara="1" wrap="square" lIns="90975" tIns="45475" rIns="90975" bIns="45475" anchor="t" anchorCtr="0">
            <a:noAutofit/>
          </a:bodyPr>
          <a:lstStyle/>
          <a:p>
            <a:pPr marL="0" lvl="0" indent="0" algn="l" rtl="0">
              <a:spcBef>
                <a:spcPts val="0"/>
              </a:spcBef>
              <a:spcAft>
                <a:spcPts val="0"/>
              </a:spcAft>
              <a:buNone/>
            </a:pPr>
            <a:endParaRPr/>
          </a:p>
        </p:txBody>
      </p:sp>
      <p:sp>
        <p:nvSpPr>
          <p:cNvPr id="255" name="Google Shape;255;p34:notes"/>
          <p:cNvSpPr>
            <a:spLocks noGrp="1" noRot="1" noChangeAspect="1"/>
          </p:cNvSpPr>
          <p:nvPr>
            <p:ph type="sldImg" idx="2"/>
          </p:nvPr>
        </p:nvSpPr>
        <p:spPr>
          <a:xfrm>
            <a:off x="1538288" y="744538"/>
            <a:ext cx="37211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6557729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8"/>
        <p:cNvGrpSpPr/>
        <p:nvPr/>
      </p:nvGrpSpPr>
      <p:grpSpPr>
        <a:xfrm>
          <a:off x="0" y="0"/>
          <a:ext cx="0" cy="0"/>
          <a:chOff x="0" y="0"/>
          <a:chExt cx="0" cy="0"/>
        </a:xfrm>
      </p:grpSpPr>
      <p:sp>
        <p:nvSpPr>
          <p:cNvPr id="259" name="Google Shape;259;p35:notes"/>
          <p:cNvSpPr txBox="1">
            <a:spLocks noGrp="1"/>
          </p:cNvSpPr>
          <p:nvPr>
            <p:ph type="body" idx="1"/>
          </p:nvPr>
        </p:nvSpPr>
        <p:spPr>
          <a:xfrm>
            <a:off x="906357" y="4715154"/>
            <a:ext cx="4984962" cy="4466987"/>
          </a:xfrm>
          <a:prstGeom prst="rect">
            <a:avLst/>
          </a:prstGeom>
        </p:spPr>
        <p:txBody>
          <a:bodyPr spcFirstLastPara="1" wrap="square" lIns="90975" tIns="45475" rIns="90975" bIns="45475" anchor="t" anchorCtr="0">
            <a:noAutofit/>
          </a:bodyPr>
          <a:lstStyle/>
          <a:p>
            <a:pPr marL="0" lvl="0" indent="0" algn="l" rtl="0">
              <a:spcBef>
                <a:spcPts val="0"/>
              </a:spcBef>
              <a:spcAft>
                <a:spcPts val="0"/>
              </a:spcAft>
              <a:buNone/>
            </a:pPr>
            <a:endParaRPr/>
          </a:p>
        </p:txBody>
      </p:sp>
      <p:sp>
        <p:nvSpPr>
          <p:cNvPr id="260" name="Google Shape;260;p35:notes"/>
          <p:cNvSpPr>
            <a:spLocks noGrp="1" noRot="1" noChangeAspect="1"/>
          </p:cNvSpPr>
          <p:nvPr>
            <p:ph type="sldImg" idx="2"/>
          </p:nvPr>
        </p:nvSpPr>
        <p:spPr>
          <a:xfrm>
            <a:off x="1538288" y="744538"/>
            <a:ext cx="37211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8580772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3"/>
        <p:cNvGrpSpPr/>
        <p:nvPr/>
      </p:nvGrpSpPr>
      <p:grpSpPr>
        <a:xfrm>
          <a:off x="0" y="0"/>
          <a:ext cx="0" cy="0"/>
          <a:chOff x="0" y="0"/>
          <a:chExt cx="0" cy="0"/>
        </a:xfrm>
      </p:grpSpPr>
      <p:sp>
        <p:nvSpPr>
          <p:cNvPr id="264" name="Google Shape;264;p36:notes"/>
          <p:cNvSpPr txBox="1">
            <a:spLocks noGrp="1"/>
          </p:cNvSpPr>
          <p:nvPr>
            <p:ph type="body" idx="1"/>
          </p:nvPr>
        </p:nvSpPr>
        <p:spPr>
          <a:xfrm>
            <a:off x="906357" y="4715154"/>
            <a:ext cx="4984962" cy="4466987"/>
          </a:xfrm>
          <a:prstGeom prst="rect">
            <a:avLst/>
          </a:prstGeom>
        </p:spPr>
        <p:txBody>
          <a:bodyPr spcFirstLastPara="1" wrap="square" lIns="90975" tIns="45475" rIns="90975" bIns="45475" anchor="t" anchorCtr="0">
            <a:noAutofit/>
          </a:bodyPr>
          <a:lstStyle/>
          <a:p>
            <a:pPr marL="0" lvl="0" indent="0" algn="l" rtl="0">
              <a:spcBef>
                <a:spcPts val="0"/>
              </a:spcBef>
              <a:spcAft>
                <a:spcPts val="0"/>
              </a:spcAft>
              <a:buNone/>
            </a:pPr>
            <a:endParaRPr/>
          </a:p>
        </p:txBody>
      </p:sp>
      <p:sp>
        <p:nvSpPr>
          <p:cNvPr id="265" name="Google Shape;265;p36:notes"/>
          <p:cNvSpPr>
            <a:spLocks noGrp="1" noRot="1" noChangeAspect="1"/>
          </p:cNvSpPr>
          <p:nvPr>
            <p:ph type="sldImg" idx="2"/>
          </p:nvPr>
        </p:nvSpPr>
        <p:spPr>
          <a:xfrm>
            <a:off x="1538288" y="744538"/>
            <a:ext cx="37211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81105690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9"/>
        <p:cNvGrpSpPr/>
        <p:nvPr/>
      </p:nvGrpSpPr>
      <p:grpSpPr>
        <a:xfrm>
          <a:off x="0" y="0"/>
          <a:ext cx="0" cy="0"/>
          <a:chOff x="0" y="0"/>
          <a:chExt cx="0" cy="0"/>
        </a:xfrm>
      </p:grpSpPr>
      <p:sp>
        <p:nvSpPr>
          <p:cNvPr id="270" name="Google Shape;270;p37:notes"/>
          <p:cNvSpPr txBox="1">
            <a:spLocks noGrp="1"/>
          </p:cNvSpPr>
          <p:nvPr>
            <p:ph type="body" idx="1"/>
          </p:nvPr>
        </p:nvSpPr>
        <p:spPr>
          <a:xfrm>
            <a:off x="906357" y="4715154"/>
            <a:ext cx="4984962" cy="4466987"/>
          </a:xfrm>
          <a:prstGeom prst="rect">
            <a:avLst/>
          </a:prstGeom>
        </p:spPr>
        <p:txBody>
          <a:bodyPr spcFirstLastPara="1" wrap="square" lIns="90975" tIns="45475" rIns="90975" bIns="45475" anchor="t" anchorCtr="0">
            <a:noAutofit/>
          </a:bodyPr>
          <a:lstStyle/>
          <a:p>
            <a:pPr marL="0" lvl="0" indent="0" algn="l" rtl="0">
              <a:spcBef>
                <a:spcPts val="0"/>
              </a:spcBef>
              <a:spcAft>
                <a:spcPts val="0"/>
              </a:spcAft>
              <a:buNone/>
            </a:pPr>
            <a:endParaRPr/>
          </a:p>
        </p:txBody>
      </p:sp>
      <p:sp>
        <p:nvSpPr>
          <p:cNvPr id="271" name="Google Shape;271;p37:notes"/>
          <p:cNvSpPr>
            <a:spLocks noGrp="1" noRot="1" noChangeAspect="1"/>
          </p:cNvSpPr>
          <p:nvPr>
            <p:ph type="sldImg" idx="2"/>
          </p:nvPr>
        </p:nvSpPr>
        <p:spPr>
          <a:xfrm>
            <a:off x="1538288" y="744538"/>
            <a:ext cx="37211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25920292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5"/>
        <p:cNvGrpSpPr/>
        <p:nvPr/>
      </p:nvGrpSpPr>
      <p:grpSpPr>
        <a:xfrm>
          <a:off x="0" y="0"/>
          <a:ext cx="0" cy="0"/>
          <a:chOff x="0" y="0"/>
          <a:chExt cx="0" cy="0"/>
        </a:xfrm>
      </p:grpSpPr>
      <p:sp>
        <p:nvSpPr>
          <p:cNvPr id="276" name="Google Shape;276;p38:notes"/>
          <p:cNvSpPr txBox="1">
            <a:spLocks noGrp="1"/>
          </p:cNvSpPr>
          <p:nvPr>
            <p:ph type="body" idx="1"/>
          </p:nvPr>
        </p:nvSpPr>
        <p:spPr>
          <a:xfrm>
            <a:off x="906357" y="4715154"/>
            <a:ext cx="4984962" cy="4466987"/>
          </a:xfrm>
          <a:prstGeom prst="rect">
            <a:avLst/>
          </a:prstGeom>
        </p:spPr>
        <p:txBody>
          <a:bodyPr spcFirstLastPara="1" wrap="square" lIns="90975" tIns="45475" rIns="90975" bIns="45475" anchor="t" anchorCtr="0">
            <a:noAutofit/>
          </a:bodyPr>
          <a:lstStyle/>
          <a:p>
            <a:pPr marL="0" lvl="0" indent="0" algn="l" rtl="0">
              <a:spcBef>
                <a:spcPts val="0"/>
              </a:spcBef>
              <a:spcAft>
                <a:spcPts val="0"/>
              </a:spcAft>
              <a:buNone/>
            </a:pPr>
            <a:endParaRPr/>
          </a:p>
        </p:txBody>
      </p:sp>
      <p:sp>
        <p:nvSpPr>
          <p:cNvPr id="277" name="Google Shape;277;p38:notes"/>
          <p:cNvSpPr>
            <a:spLocks noGrp="1" noRot="1" noChangeAspect="1"/>
          </p:cNvSpPr>
          <p:nvPr>
            <p:ph type="sldImg" idx="2"/>
          </p:nvPr>
        </p:nvSpPr>
        <p:spPr>
          <a:xfrm>
            <a:off x="1538288" y="744538"/>
            <a:ext cx="37211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4152649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3"/>
        <p:cNvGrpSpPr/>
        <p:nvPr/>
      </p:nvGrpSpPr>
      <p:grpSpPr>
        <a:xfrm>
          <a:off x="0" y="0"/>
          <a:ext cx="0" cy="0"/>
          <a:chOff x="0" y="0"/>
          <a:chExt cx="0" cy="0"/>
        </a:xfrm>
      </p:grpSpPr>
      <p:sp>
        <p:nvSpPr>
          <p:cNvPr id="284" name="Google Shape;284;p39:notes"/>
          <p:cNvSpPr txBox="1">
            <a:spLocks noGrp="1"/>
          </p:cNvSpPr>
          <p:nvPr>
            <p:ph type="body" idx="1"/>
          </p:nvPr>
        </p:nvSpPr>
        <p:spPr>
          <a:xfrm>
            <a:off x="906357" y="4715154"/>
            <a:ext cx="4984962" cy="4466987"/>
          </a:xfrm>
          <a:prstGeom prst="rect">
            <a:avLst/>
          </a:prstGeom>
        </p:spPr>
        <p:txBody>
          <a:bodyPr spcFirstLastPara="1" wrap="square" lIns="90975" tIns="45475" rIns="90975" bIns="45475" anchor="t" anchorCtr="0">
            <a:noAutofit/>
          </a:bodyPr>
          <a:lstStyle/>
          <a:p>
            <a:pPr marL="0" lvl="0" indent="0" algn="l" rtl="0">
              <a:spcBef>
                <a:spcPts val="0"/>
              </a:spcBef>
              <a:spcAft>
                <a:spcPts val="0"/>
              </a:spcAft>
              <a:buNone/>
            </a:pPr>
            <a:endParaRPr/>
          </a:p>
        </p:txBody>
      </p:sp>
      <p:sp>
        <p:nvSpPr>
          <p:cNvPr id="285" name="Google Shape;285;p39:notes"/>
          <p:cNvSpPr>
            <a:spLocks noGrp="1" noRot="1" noChangeAspect="1"/>
          </p:cNvSpPr>
          <p:nvPr>
            <p:ph type="sldImg" idx="2"/>
          </p:nvPr>
        </p:nvSpPr>
        <p:spPr>
          <a:xfrm>
            <a:off x="1538288" y="744538"/>
            <a:ext cx="37211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87312102"/>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0"/>
        <p:cNvGrpSpPr/>
        <p:nvPr/>
      </p:nvGrpSpPr>
      <p:grpSpPr>
        <a:xfrm>
          <a:off x="0" y="0"/>
          <a:ext cx="0" cy="0"/>
          <a:chOff x="0" y="0"/>
          <a:chExt cx="0" cy="0"/>
        </a:xfrm>
      </p:grpSpPr>
      <p:sp>
        <p:nvSpPr>
          <p:cNvPr id="291" name="Google Shape;291;p40:notes"/>
          <p:cNvSpPr txBox="1">
            <a:spLocks noGrp="1"/>
          </p:cNvSpPr>
          <p:nvPr>
            <p:ph type="body" idx="1"/>
          </p:nvPr>
        </p:nvSpPr>
        <p:spPr>
          <a:xfrm>
            <a:off x="906357" y="4715154"/>
            <a:ext cx="4984962" cy="4466987"/>
          </a:xfrm>
          <a:prstGeom prst="rect">
            <a:avLst/>
          </a:prstGeom>
        </p:spPr>
        <p:txBody>
          <a:bodyPr spcFirstLastPara="1" wrap="square" lIns="90975" tIns="45475" rIns="90975" bIns="45475" anchor="t" anchorCtr="0">
            <a:noAutofit/>
          </a:bodyPr>
          <a:lstStyle/>
          <a:p>
            <a:pPr marL="0" lvl="0" indent="0" algn="l" rtl="0">
              <a:spcBef>
                <a:spcPts val="0"/>
              </a:spcBef>
              <a:spcAft>
                <a:spcPts val="0"/>
              </a:spcAft>
              <a:buNone/>
            </a:pPr>
            <a:endParaRPr/>
          </a:p>
        </p:txBody>
      </p:sp>
      <p:sp>
        <p:nvSpPr>
          <p:cNvPr id="292" name="Google Shape;292;p40:notes"/>
          <p:cNvSpPr>
            <a:spLocks noGrp="1" noRot="1" noChangeAspect="1"/>
          </p:cNvSpPr>
          <p:nvPr>
            <p:ph type="sldImg" idx="2"/>
          </p:nvPr>
        </p:nvSpPr>
        <p:spPr>
          <a:xfrm>
            <a:off x="1538288" y="744538"/>
            <a:ext cx="37211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3666904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6"/>
        <p:cNvGrpSpPr/>
        <p:nvPr/>
      </p:nvGrpSpPr>
      <p:grpSpPr>
        <a:xfrm>
          <a:off x="0" y="0"/>
          <a:ext cx="0" cy="0"/>
          <a:chOff x="0" y="0"/>
          <a:chExt cx="0" cy="0"/>
        </a:xfrm>
      </p:grpSpPr>
      <p:sp>
        <p:nvSpPr>
          <p:cNvPr id="297" name="Google Shape;297;p41:notes"/>
          <p:cNvSpPr txBox="1">
            <a:spLocks noGrp="1"/>
          </p:cNvSpPr>
          <p:nvPr>
            <p:ph type="body" idx="1"/>
          </p:nvPr>
        </p:nvSpPr>
        <p:spPr>
          <a:xfrm>
            <a:off x="906357" y="4715154"/>
            <a:ext cx="4984962" cy="4466987"/>
          </a:xfrm>
          <a:prstGeom prst="rect">
            <a:avLst/>
          </a:prstGeom>
        </p:spPr>
        <p:txBody>
          <a:bodyPr spcFirstLastPara="1" wrap="square" lIns="90975" tIns="45475" rIns="90975" bIns="45475" anchor="t" anchorCtr="0">
            <a:noAutofit/>
          </a:bodyPr>
          <a:lstStyle/>
          <a:p>
            <a:pPr marL="0" lvl="0" indent="0" algn="l" rtl="0">
              <a:spcBef>
                <a:spcPts val="0"/>
              </a:spcBef>
              <a:spcAft>
                <a:spcPts val="0"/>
              </a:spcAft>
              <a:buNone/>
            </a:pPr>
            <a:endParaRPr/>
          </a:p>
        </p:txBody>
      </p:sp>
      <p:sp>
        <p:nvSpPr>
          <p:cNvPr id="298" name="Google Shape;298;p41:notes"/>
          <p:cNvSpPr>
            <a:spLocks noGrp="1" noRot="1" noChangeAspect="1"/>
          </p:cNvSpPr>
          <p:nvPr>
            <p:ph type="sldImg" idx="2"/>
          </p:nvPr>
        </p:nvSpPr>
        <p:spPr>
          <a:xfrm>
            <a:off x="1538288" y="744538"/>
            <a:ext cx="37211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4822810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2"/>
        <p:cNvGrpSpPr/>
        <p:nvPr/>
      </p:nvGrpSpPr>
      <p:grpSpPr>
        <a:xfrm>
          <a:off x="0" y="0"/>
          <a:ext cx="0" cy="0"/>
          <a:chOff x="0" y="0"/>
          <a:chExt cx="0" cy="0"/>
        </a:xfrm>
      </p:grpSpPr>
      <p:sp>
        <p:nvSpPr>
          <p:cNvPr id="303" name="Google Shape;303;p42:notes"/>
          <p:cNvSpPr txBox="1">
            <a:spLocks noGrp="1"/>
          </p:cNvSpPr>
          <p:nvPr>
            <p:ph type="body" idx="1"/>
          </p:nvPr>
        </p:nvSpPr>
        <p:spPr>
          <a:xfrm>
            <a:off x="906357" y="4715154"/>
            <a:ext cx="4984962" cy="4466987"/>
          </a:xfrm>
          <a:prstGeom prst="rect">
            <a:avLst/>
          </a:prstGeom>
        </p:spPr>
        <p:txBody>
          <a:bodyPr spcFirstLastPara="1" wrap="square" lIns="90975" tIns="45475" rIns="90975" bIns="45475" anchor="t" anchorCtr="0">
            <a:noAutofit/>
          </a:bodyPr>
          <a:lstStyle/>
          <a:p>
            <a:pPr marL="0" lvl="0" indent="0" algn="l" rtl="0">
              <a:spcBef>
                <a:spcPts val="0"/>
              </a:spcBef>
              <a:spcAft>
                <a:spcPts val="0"/>
              </a:spcAft>
              <a:buNone/>
            </a:pPr>
            <a:endParaRPr/>
          </a:p>
        </p:txBody>
      </p:sp>
      <p:sp>
        <p:nvSpPr>
          <p:cNvPr id="304" name="Google Shape;304;p42:notes"/>
          <p:cNvSpPr>
            <a:spLocks noGrp="1" noRot="1" noChangeAspect="1"/>
          </p:cNvSpPr>
          <p:nvPr>
            <p:ph type="sldImg" idx="2"/>
          </p:nvPr>
        </p:nvSpPr>
        <p:spPr>
          <a:xfrm>
            <a:off x="1538288" y="744538"/>
            <a:ext cx="37211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66354933"/>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8"/>
        <p:cNvGrpSpPr/>
        <p:nvPr/>
      </p:nvGrpSpPr>
      <p:grpSpPr>
        <a:xfrm>
          <a:off x="0" y="0"/>
          <a:ext cx="0" cy="0"/>
          <a:chOff x="0" y="0"/>
          <a:chExt cx="0" cy="0"/>
        </a:xfrm>
      </p:grpSpPr>
      <p:sp>
        <p:nvSpPr>
          <p:cNvPr id="309" name="Google Shape;309;p43:notes"/>
          <p:cNvSpPr txBox="1">
            <a:spLocks noGrp="1"/>
          </p:cNvSpPr>
          <p:nvPr>
            <p:ph type="body" idx="1"/>
          </p:nvPr>
        </p:nvSpPr>
        <p:spPr>
          <a:xfrm>
            <a:off x="906357" y="4715154"/>
            <a:ext cx="4984962" cy="4466987"/>
          </a:xfrm>
          <a:prstGeom prst="rect">
            <a:avLst/>
          </a:prstGeom>
        </p:spPr>
        <p:txBody>
          <a:bodyPr spcFirstLastPara="1" wrap="square" lIns="90975" tIns="45475" rIns="90975" bIns="45475" anchor="t" anchorCtr="0">
            <a:noAutofit/>
          </a:bodyPr>
          <a:lstStyle/>
          <a:p>
            <a:pPr marL="0" lvl="0" indent="0" algn="l" rtl="0">
              <a:spcBef>
                <a:spcPts val="0"/>
              </a:spcBef>
              <a:spcAft>
                <a:spcPts val="0"/>
              </a:spcAft>
              <a:buNone/>
            </a:pPr>
            <a:endParaRPr/>
          </a:p>
        </p:txBody>
      </p:sp>
      <p:sp>
        <p:nvSpPr>
          <p:cNvPr id="310" name="Google Shape;310;p43:notes"/>
          <p:cNvSpPr>
            <a:spLocks noGrp="1" noRot="1" noChangeAspect="1"/>
          </p:cNvSpPr>
          <p:nvPr>
            <p:ph type="sldImg" idx="2"/>
          </p:nvPr>
        </p:nvSpPr>
        <p:spPr>
          <a:xfrm>
            <a:off x="1538288" y="744538"/>
            <a:ext cx="37211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4322928"/>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3"/>
        <p:cNvGrpSpPr/>
        <p:nvPr/>
      </p:nvGrpSpPr>
      <p:grpSpPr>
        <a:xfrm>
          <a:off x="0" y="0"/>
          <a:ext cx="0" cy="0"/>
          <a:chOff x="0" y="0"/>
          <a:chExt cx="0" cy="0"/>
        </a:xfrm>
      </p:grpSpPr>
      <p:sp>
        <p:nvSpPr>
          <p:cNvPr id="314" name="Google Shape;314;p44:notes"/>
          <p:cNvSpPr txBox="1">
            <a:spLocks noGrp="1"/>
          </p:cNvSpPr>
          <p:nvPr>
            <p:ph type="body" idx="1"/>
          </p:nvPr>
        </p:nvSpPr>
        <p:spPr>
          <a:xfrm>
            <a:off x="906357" y="4715154"/>
            <a:ext cx="4984962" cy="4466987"/>
          </a:xfrm>
          <a:prstGeom prst="rect">
            <a:avLst/>
          </a:prstGeom>
        </p:spPr>
        <p:txBody>
          <a:bodyPr spcFirstLastPara="1" wrap="square" lIns="90975" tIns="45475" rIns="90975" bIns="45475" anchor="t" anchorCtr="0">
            <a:noAutofit/>
          </a:bodyPr>
          <a:lstStyle/>
          <a:p>
            <a:pPr marL="0" lvl="0" indent="0" algn="l" rtl="0">
              <a:spcBef>
                <a:spcPts val="0"/>
              </a:spcBef>
              <a:spcAft>
                <a:spcPts val="0"/>
              </a:spcAft>
              <a:buNone/>
            </a:pPr>
            <a:endParaRPr/>
          </a:p>
        </p:txBody>
      </p:sp>
      <p:sp>
        <p:nvSpPr>
          <p:cNvPr id="315" name="Google Shape;315;p44:notes"/>
          <p:cNvSpPr>
            <a:spLocks noGrp="1" noRot="1" noChangeAspect="1"/>
          </p:cNvSpPr>
          <p:nvPr>
            <p:ph type="sldImg" idx="2"/>
          </p:nvPr>
        </p:nvSpPr>
        <p:spPr>
          <a:xfrm>
            <a:off x="1538288" y="744538"/>
            <a:ext cx="37211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52115911"/>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9"/>
        <p:cNvGrpSpPr/>
        <p:nvPr/>
      </p:nvGrpSpPr>
      <p:grpSpPr>
        <a:xfrm>
          <a:off x="0" y="0"/>
          <a:ext cx="0" cy="0"/>
          <a:chOff x="0" y="0"/>
          <a:chExt cx="0" cy="0"/>
        </a:xfrm>
      </p:grpSpPr>
      <p:sp>
        <p:nvSpPr>
          <p:cNvPr id="320" name="Google Shape;320;p45:notes"/>
          <p:cNvSpPr txBox="1">
            <a:spLocks noGrp="1"/>
          </p:cNvSpPr>
          <p:nvPr>
            <p:ph type="body" idx="1"/>
          </p:nvPr>
        </p:nvSpPr>
        <p:spPr>
          <a:xfrm>
            <a:off x="906357" y="4715154"/>
            <a:ext cx="4984962" cy="4466987"/>
          </a:xfrm>
          <a:prstGeom prst="rect">
            <a:avLst/>
          </a:prstGeom>
        </p:spPr>
        <p:txBody>
          <a:bodyPr spcFirstLastPara="1" wrap="square" lIns="90975" tIns="45475" rIns="90975" bIns="45475" anchor="t" anchorCtr="0">
            <a:noAutofit/>
          </a:bodyPr>
          <a:lstStyle/>
          <a:p>
            <a:pPr marL="0" lvl="0" indent="0" algn="l" rtl="0">
              <a:spcBef>
                <a:spcPts val="0"/>
              </a:spcBef>
              <a:spcAft>
                <a:spcPts val="0"/>
              </a:spcAft>
              <a:buNone/>
            </a:pPr>
            <a:endParaRPr/>
          </a:p>
        </p:txBody>
      </p:sp>
      <p:sp>
        <p:nvSpPr>
          <p:cNvPr id="321" name="Google Shape;321;p45:notes"/>
          <p:cNvSpPr>
            <a:spLocks noGrp="1" noRot="1" noChangeAspect="1"/>
          </p:cNvSpPr>
          <p:nvPr>
            <p:ph type="sldImg" idx="2"/>
          </p:nvPr>
        </p:nvSpPr>
        <p:spPr>
          <a:xfrm>
            <a:off x="1538288" y="744538"/>
            <a:ext cx="37211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13003922"/>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5"/>
        <p:cNvGrpSpPr/>
        <p:nvPr/>
      </p:nvGrpSpPr>
      <p:grpSpPr>
        <a:xfrm>
          <a:off x="0" y="0"/>
          <a:ext cx="0" cy="0"/>
          <a:chOff x="0" y="0"/>
          <a:chExt cx="0" cy="0"/>
        </a:xfrm>
      </p:grpSpPr>
      <p:sp>
        <p:nvSpPr>
          <p:cNvPr id="326" name="Google Shape;326;p46:notes"/>
          <p:cNvSpPr txBox="1">
            <a:spLocks noGrp="1"/>
          </p:cNvSpPr>
          <p:nvPr>
            <p:ph type="body" idx="1"/>
          </p:nvPr>
        </p:nvSpPr>
        <p:spPr>
          <a:xfrm>
            <a:off x="906357" y="4715154"/>
            <a:ext cx="4984962" cy="4466987"/>
          </a:xfrm>
          <a:prstGeom prst="rect">
            <a:avLst/>
          </a:prstGeom>
        </p:spPr>
        <p:txBody>
          <a:bodyPr spcFirstLastPara="1" wrap="square" lIns="90975" tIns="45475" rIns="90975" bIns="45475" anchor="t" anchorCtr="0">
            <a:noAutofit/>
          </a:bodyPr>
          <a:lstStyle/>
          <a:p>
            <a:pPr marL="0" lvl="0" indent="0" algn="l" rtl="0">
              <a:spcBef>
                <a:spcPts val="0"/>
              </a:spcBef>
              <a:spcAft>
                <a:spcPts val="0"/>
              </a:spcAft>
              <a:buNone/>
            </a:pPr>
            <a:endParaRPr/>
          </a:p>
        </p:txBody>
      </p:sp>
      <p:sp>
        <p:nvSpPr>
          <p:cNvPr id="327" name="Google Shape;327;p46:notes"/>
          <p:cNvSpPr>
            <a:spLocks noGrp="1" noRot="1" noChangeAspect="1"/>
          </p:cNvSpPr>
          <p:nvPr>
            <p:ph type="sldImg" idx="2"/>
          </p:nvPr>
        </p:nvSpPr>
        <p:spPr>
          <a:xfrm>
            <a:off x="1538288" y="744538"/>
            <a:ext cx="37211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427803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1"/>
        <p:cNvGrpSpPr/>
        <p:nvPr/>
      </p:nvGrpSpPr>
      <p:grpSpPr>
        <a:xfrm>
          <a:off x="0" y="0"/>
          <a:ext cx="0" cy="0"/>
          <a:chOff x="0" y="0"/>
          <a:chExt cx="0" cy="0"/>
        </a:xfrm>
      </p:grpSpPr>
      <p:sp>
        <p:nvSpPr>
          <p:cNvPr id="332" name="Google Shape;332;p47:notes"/>
          <p:cNvSpPr txBox="1">
            <a:spLocks noGrp="1"/>
          </p:cNvSpPr>
          <p:nvPr>
            <p:ph type="body" idx="1"/>
          </p:nvPr>
        </p:nvSpPr>
        <p:spPr>
          <a:xfrm>
            <a:off x="906357" y="4715154"/>
            <a:ext cx="4984962" cy="4466987"/>
          </a:xfrm>
          <a:prstGeom prst="rect">
            <a:avLst/>
          </a:prstGeom>
        </p:spPr>
        <p:txBody>
          <a:bodyPr spcFirstLastPara="1" wrap="square" lIns="90975" tIns="45475" rIns="90975" bIns="45475" anchor="t" anchorCtr="0">
            <a:noAutofit/>
          </a:bodyPr>
          <a:lstStyle/>
          <a:p>
            <a:pPr marL="0" lvl="0" indent="0" algn="l" rtl="0">
              <a:spcBef>
                <a:spcPts val="0"/>
              </a:spcBef>
              <a:spcAft>
                <a:spcPts val="0"/>
              </a:spcAft>
              <a:buNone/>
            </a:pPr>
            <a:endParaRPr/>
          </a:p>
        </p:txBody>
      </p:sp>
      <p:sp>
        <p:nvSpPr>
          <p:cNvPr id="333" name="Google Shape;333;p47:notes"/>
          <p:cNvSpPr>
            <a:spLocks noGrp="1" noRot="1" noChangeAspect="1"/>
          </p:cNvSpPr>
          <p:nvPr>
            <p:ph type="sldImg" idx="2"/>
          </p:nvPr>
        </p:nvSpPr>
        <p:spPr>
          <a:xfrm>
            <a:off x="1538288" y="744538"/>
            <a:ext cx="37211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60850468"/>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8"/>
        <p:cNvGrpSpPr/>
        <p:nvPr/>
      </p:nvGrpSpPr>
      <p:grpSpPr>
        <a:xfrm>
          <a:off x="0" y="0"/>
          <a:ext cx="0" cy="0"/>
          <a:chOff x="0" y="0"/>
          <a:chExt cx="0" cy="0"/>
        </a:xfrm>
      </p:grpSpPr>
      <p:sp>
        <p:nvSpPr>
          <p:cNvPr id="339" name="Google Shape;339;p48:notes"/>
          <p:cNvSpPr txBox="1">
            <a:spLocks noGrp="1"/>
          </p:cNvSpPr>
          <p:nvPr>
            <p:ph type="body" idx="1"/>
          </p:nvPr>
        </p:nvSpPr>
        <p:spPr>
          <a:xfrm>
            <a:off x="906357" y="4715154"/>
            <a:ext cx="4984962" cy="4466987"/>
          </a:xfrm>
          <a:prstGeom prst="rect">
            <a:avLst/>
          </a:prstGeom>
        </p:spPr>
        <p:txBody>
          <a:bodyPr spcFirstLastPara="1" wrap="square" lIns="90975" tIns="45475" rIns="90975" bIns="45475" anchor="t" anchorCtr="0">
            <a:noAutofit/>
          </a:bodyPr>
          <a:lstStyle/>
          <a:p>
            <a:pPr marL="0" lvl="0" indent="0" algn="l" rtl="0">
              <a:spcBef>
                <a:spcPts val="0"/>
              </a:spcBef>
              <a:spcAft>
                <a:spcPts val="0"/>
              </a:spcAft>
              <a:buNone/>
            </a:pPr>
            <a:endParaRPr/>
          </a:p>
        </p:txBody>
      </p:sp>
      <p:sp>
        <p:nvSpPr>
          <p:cNvPr id="340" name="Google Shape;340;p48:notes"/>
          <p:cNvSpPr>
            <a:spLocks noGrp="1" noRot="1" noChangeAspect="1"/>
          </p:cNvSpPr>
          <p:nvPr>
            <p:ph type="sldImg" idx="2"/>
          </p:nvPr>
        </p:nvSpPr>
        <p:spPr>
          <a:xfrm>
            <a:off x="1538288" y="744538"/>
            <a:ext cx="37211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8057459"/>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6"/>
        <p:cNvGrpSpPr/>
        <p:nvPr/>
      </p:nvGrpSpPr>
      <p:grpSpPr>
        <a:xfrm>
          <a:off x="0" y="0"/>
          <a:ext cx="0" cy="0"/>
          <a:chOff x="0" y="0"/>
          <a:chExt cx="0" cy="0"/>
        </a:xfrm>
      </p:grpSpPr>
      <p:sp>
        <p:nvSpPr>
          <p:cNvPr id="347" name="Google Shape;347;p49:notes"/>
          <p:cNvSpPr txBox="1">
            <a:spLocks noGrp="1"/>
          </p:cNvSpPr>
          <p:nvPr>
            <p:ph type="body" idx="1"/>
          </p:nvPr>
        </p:nvSpPr>
        <p:spPr>
          <a:xfrm>
            <a:off x="906357" y="4715154"/>
            <a:ext cx="4984962" cy="4466987"/>
          </a:xfrm>
          <a:prstGeom prst="rect">
            <a:avLst/>
          </a:prstGeom>
        </p:spPr>
        <p:txBody>
          <a:bodyPr spcFirstLastPara="1" wrap="square" lIns="90975" tIns="45475" rIns="90975" bIns="45475" anchor="t" anchorCtr="0">
            <a:noAutofit/>
          </a:bodyPr>
          <a:lstStyle/>
          <a:p>
            <a:pPr marL="0" lvl="0" indent="0" algn="l" rtl="0">
              <a:spcBef>
                <a:spcPts val="0"/>
              </a:spcBef>
              <a:spcAft>
                <a:spcPts val="0"/>
              </a:spcAft>
              <a:buNone/>
            </a:pPr>
            <a:endParaRPr/>
          </a:p>
        </p:txBody>
      </p:sp>
      <p:sp>
        <p:nvSpPr>
          <p:cNvPr id="348" name="Google Shape;348;p49:notes"/>
          <p:cNvSpPr>
            <a:spLocks noGrp="1" noRot="1" noChangeAspect="1"/>
          </p:cNvSpPr>
          <p:nvPr>
            <p:ph type="sldImg" idx="2"/>
          </p:nvPr>
        </p:nvSpPr>
        <p:spPr>
          <a:xfrm>
            <a:off x="1538288" y="744538"/>
            <a:ext cx="37211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04562399"/>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2"/>
        <p:cNvGrpSpPr/>
        <p:nvPr/>
      </p:nvGrpSpPr>
      <p:grpSpPr>
        <a:xfrm>
          <a:off x="0" y="0"/>
          <a:ext cx="0" cy="0"/>
          <a:chOff x="0" y="0"/>
          <a:chExt cx="0" cy="0"/>
        </a:xfrm>
      </p:grpSpPr>
      <p:sp>
        <p:nvSpPr>
          <p:cNvPr id="353" name="Google Shape;353;p50:notes"/>
          <p:cNvSpPr txBox="1">
            <a:spLocks noGrp="1"/>
          </p:cNvSpPr>
          <p:nvPr>
            <p:ph type="body" idx="1"/>
          </p:nvPr>
        </p:nvSpPr>
        <p:spPr>
          <a:xfrm>
            <a:off x="906357" y="4715154"/>
            <a:ext cx="4984962" cy="4466987"/>
          </a:xfrm>
          <a:prstGeom prst="rect">
            <a:avLst/>
          </a:prstGeom>
        </p:spPr>
        <p:txBody>
          <a:bodyPr spcFirstLastPara="1" wrap="square" lIns="90975" tIns="45475" rIns="90975" bIns="45475" anchor="t" anchorCtr="0">
            <a:noAutofit/>
          </a:bodyPr>
          <a:lstStyle/>
          <a:p>
            <a:pPr marL="0" lvl="0" indent="0" algn="l" rtl="0">
              <a:spcBef>
                <a:spcPts val="0"/>
              </a:spcBef>
              <a:spcAft>
                <a:spcPts val="0"/>
              </a:spcAft>
              <a:buNone/>
            </a:pPr>
            <a:endParaRPr/>
          </a:p>
        </p:txBody>
      </p:sp>
      <p:sp>
        <p:nvSpPr>
          <p:cNvPr id="354" name="Google Shape;354;p50:notes"/>
          <p:cNvSpPr>
            <a:spLocks noGrp="1" noRot="1" noChangeAspect="1"/>
          </p:cNvSpPr>
          <p:nvPr>
            <p:ph type="sldImg" idx="2"/>
          </p:nvPr>
        </p:nvSpPr>
        <p:spPr>
          <a:xfrm>
            <a:off x="1538288" y="744538"/>
            <a:ext cx="37211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79591733"/>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7"/>
        <p:cNvGrpSpPr/>
        <p:nvPr/>
      </p:nvGrpSpPr>
      <p:grpSpPr>
        <a:xfrm>
          <a:off x="0" y="0"/>
          <a:ext cx="0" cy="0"/>
          <a:chOff x="0" y="0"/>
          <a:chExt cx="0" cy="0"/>
        </a:xfrm>
      </p:grpSpPr>
      <p:sp>
        <p:nvSpPr>
          <p:cNvPr id="358" name="Google Shape;358;p51:notes"/>
          <p:cNvSpPr txBox="1">
            <a:spLocks noGrp="1"/>
          </p:cNvSpPr>
          <p:nvPr>
            <p:ph type="body" idx="1"/>
          </p:nvPr>
        </p:nvSpPr>
        <p:spPr>
          <a:xfrm>
            <a:off x="906357" y="4715154"/>
            <a:ext cx="4984962" cy="4466987"/>
          </a:xfrm>
          <a:prstGeom prst="rect">
            <a:avLst/>
          </a:prstGeom>
        </p:spPr>
        <p:txBody>
          <a:bodyPr spcFirstLastPara="1" wrap="square" lIns="90975" tIns="45475" rIns="90975" bIns="45475" anchor="t" anchorCtr="0">
            <a:noAutofit/>
          </a:bodyPr>
          <a:lstStyle/>
          <a:p>
            <a:pPr marL="0" lvl="0" indent="0" algn="l" rtl="0">
              <a:spcBef>
                <a:spcPts val="0"/>
              </a:spcBef>
              <a:spcAft>
                <a:spcPts val="0"/>
              </a:spcAft>
              <a:buNone/>
            </a:pPr>
            <a:endParaRPr/>
          </a:p>
        </p:txBody>
      </p:sp>
      <p:sp>
        <p:nvSpPr>
          <p:cNvPr id="359" name="Google Shape;359;p51:notes"/>
          <p:cNvSpPr>
            <a:spLocks noGrp="1" noRot="1" noChangeAspect="1"/>
          </p:cNvSpPr>
          <p:nvPr>
            <p:ph type="sldImg" idx="2"/>
          </p:nvPr>
        </p:nvSpPr>
        <p:spPr>
          <a:xfrm>
            <a:off x="1538288" y="744538"/>
            <a:ext cx="37211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90974335"/>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2"/>
        <p:cNvGrpSpPr/>
        <p:nvPr/>
      </p:nvGrpSpPr>
      <p:grpSpPr>
        <a:xfrm>
          <a:off x="0" y="0"/>
          <a:ext cx="0" cy="0"/>
          <a:chOff x="0" y="0"/>
          <a:chExt cx="0" cy="0"/>
        </a:xfrm>
      </p:grpSpPr>
      <p:sp>
        <p:nvSpPr>
          <p:cNvPr id="363" name="Google Shape;363;p52:notes"/>
          <p:cNvSpPr txBox="1">
            <a:spLocks noGrp="1"/>
          </p:cNvSpPr>
          <p:nvPr>
            <p:ph type="body" idx="1"/>
          </p:nvPr>
        </p:nvSpPr>
        <p:spPr>
          <a:xfrm>
            <a:off x="906357" y="4715154"/>
            <a:ext cx="4984962" cy="4466987"/>
          </a:xfrm>
          <a:prstGeom prst="rect">
            <a:avLst/>
          </a:prstGeom>
        </p:spPr>
        <p:txBody>
          <a:bodyPr spcFirstLastPara="1" wrap="square" lIns="90975" tIns="45475" rIns="90975" bIns="45475" anchor="t" anchorCtr="0">
            <a:noAutofit/>
          </a:bodyPr>
          <a:lstStyle/>
          <a:p>
            <a:pPr marL="0" lvl="0" indent="0" algn="l" rtl="0">
              <a:spcBef>
                <a:spcPts val="0"/>
              </a:spcBef>
              <a:spcAft>
                <a:spcPts val="0"/>
              </a:spcAft>
              <a:buNone/>
            </a:pPr>
            <a:endParaRPr/>
          </a:p>
        </p:txBody>
      </p:sp>
      <p:sp>
        <p:nvSpPr>
          <p:cNvPr id="364" name="Google Shape;364;p52:notes"/>
          <p:cNvSpPr>
            <a:spLocks noGrp="1" noRot="1" noChangeAspect="1"/>
          </p:cNvSpPr>
          <p:nvPr>
            <p:ph type="sldImg" idx="2"/>
          </p:nvPr>
        </p:nvSpPr>
        <p:spPr>
          <a:xfrm>
            <a:off x="1538288" y="744538"/>
            <a:ext cx="37211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82635310"/>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8"/>
        <p:cNvGrpSpPr/>
        <p:nvPr/>
      </p:nvGrpSpPr>
      <p:grpSpPr>
        <a:xfrm>
          <a:off x="0" y="0"/>
          <a:ext cx="0" cy="0"/>
          <a:chOff x="0" y="0"/>
          <a:chExt cx="0" cy="0"/>
        </a:xfrm>
      </p:grpSpPr>
      <p:sp>
        <p:nvSpPr>
          <p:cNvPr id="369" name="Google Shape;369;p53:notes"/>
          <p:cNvSpPr txBox="1">
            <a:spLocks noGrp="1"/>
          </p:cNvSpPr>
          <p:nvPr>
            <p:ph type="body" idx="1"/>
          </p:nvPr>
        </p:nvSpPr>
        <p:spPr>
          <a:xfrm>
            <a:off x="906357" y="4715154"/>
            <a:ext cx="4984962" cy="4466987"/>
          </a:xfrm>
          <a:prstGeom prst="rect">
            <a:avLst/>
          </a:prstGeom>
        </p:spPr>
        <p:txBody>
          <a:bodyPr spcFirstLastPara="1" wrap="square" lIns="90975" tIns="45475" rIns="90975" bIns="45475" anchor="t" anchorCtr="0">
            <a:noAutofit/>
          </a:bodyPr>
          <a:lstStyle/>
          <a:p>
            <a:pPr marL="0" lvl="0" indent="0" algn="l" rtl="0">
              <a:spcBef>
                <a:spcPts val="0"/>
              </a:spcBef>
              <a:spcAft>
                <a:spcPts val="0"/>
              </a:spcAft>
              <a:buNone/>
            </a:pPr>
            <a:endParaRPr/>
          </a:p>
        </p:txBody>
      </p:sp>
      <p:sp>
        <p:nvSpPr>
          <p:cNvPr id="370" name="Google Shape;370;p53:notes"/>
          <p:cNvSpPr>
            <a:spLocks noGrp="1" noRot="1" noChangeAspect="1"/>
          </p:cNvSpPr>
          <p:nvPr>
            <p:ph type="sldImg" idx="2"/>
          </p:nvPr>
        </p:nvSpPr>
        <p:spPr>
          <a:xfrm>
            <a:off x="1538288" y="744538"/>
            <a:ext cx="37211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1931494"/>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3"/>
        <p:cNvGrpSpPr/>
        <p:nvPr/>
      </p:nvGrpSpPr>
      <p:grpSpPr>
        <a:xfrm>
          <a:off x="0" y="0"/>
          <a:ext cx="0" cy="0"/>
          <a:chOff x="0" y="0"/>
          <a:chExt cx="0" cy="0"/>
        </a:xfrm>
      </p:grpSpPr>
      <p:sp>
        <p:nvSpPr>
          <p:cNvPr id="374" name="Google Shape;374;p54:notes"/>
          <p:cNvSpPr txBox="1">
            <a:spLocks noGrp="1"/>
          </p:cNvSpPr>
          <p:nvPr>
            <p:ph type="body" idx="1"/>
          </p:nvPr>
        </p:nvSpPr>
        <p:spPr>
          <a:xfrm>
            <a:off x="906357" y="4715154"/>
            <a:ext cx="4984962" cy="4466987"/>
          </a:xfrm>
          <a:prstGeom prst="rect">
            <a:avLst/>
          </a:prstGeom>
        </p:spPr>
        <p:txBody>
          <a:bodyPr spcFirstLastPara="1" wrap="square" lIns="90975" tIns="45475" rIns="90975" bIns="45475" anchor="t" anchorCtr="0">
            <a:noAutofit/>
          </a:bodyPr>
          <a:lstStyle/>
          <a:p>
            <a:pPr marL="0" lvl="0" indent="0" algn="l" rtl="0">
              <a:spcBef>
                <a:spcPts val="0"/>
              </a:spcBef>
              <a:spcAft>
                <a:spcPts val="0"/>
              </a:spcAft>
              <a:buNone/>
            </a:pPr>
            <a:endParaRPr/>
          </a:p>
        </p:txBody>
      </p:sp>
      <p:sp>
        <p:nvSpPr>
          <p:cNvPr id="375" name="Google Shape;375;p54:notes"/>
          <p:cNvSpPr>
            <a:spLocks noGrp="1" noRot="1" noChangeAspect="1"/>
          </p:cNvSpPr>
          <p:nvPr>
            <p:ph type="sldImg" idx="2"/>
          </p:nvPr>
        </p:nvSpPr>
        <p:spPr>
          <a:xfrm>
            <a:off x="1538288" y="744538"/>
            <a:ext cx="37211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217115037"/>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0"/>
        <p:cNvGrpSpPr/>
        <p:nvPr/>
      </p:nvGrpSpPr>
      <p:grpSpPr>
        <a:xfrm>
          <a:off x="0" y="0"/>
          <a:ext cx="0" cy="0"/>
          <a:chOff x="0" y="0"/>
          <a:chExt cx="0" cy="0"/>
        </a:xfrm>
      </p:grpSpPr>
      <p:sp>
        <p:nvSpPr>
          <p:cNvPr id="381" name="Google Shape;381;p55:notes"/>
          <p:cNvSpPr txBox="1">
            <a:spLocks noGrp="1"/>
          </p:cNvSpPr>
          <p:nvPr>
            <p:ph type="body" idx="1"/>
          </p:nvPr>
        </p:nvSpPr>
        <p:spPr>
          <a:xfrm>
            <a:off x="906357" y="4715154"/>
            <a:ext cx="4984962" cy="4466987"/>
          </a:xfrm>
          <a:prstGeom prst="rect">
            <a:avLst/>
          </a:prstGeom>
        </p:spPr>
        <p:txBody>
          <a:bodyPr spcFirstLastPara="1" wrap="square" lIns="90975" tIns="45475" rIns="90975" bIns="45475" anchor="t" anchorCtr="0">
            <a:noAutofit/>
          </a:bodyPr>
          <a:lstStyle/>
          <a:p>
            <a:pPr marL="0" lvl="0" indent="0" algn="l" rtl="0">
              <a:spcBef>
                <a:spcPts val="0"/>
              </a:spcBef>
              <a:spcAft>
                <a:spcPts val="0"/>
              </a:spcAft>
              <a:buNone/>
            </a:pPr>
            <a:endParaRPr/>
          </a:p>
        </p:txBody>
      </p:sp>
      <p:sp>
        <p:nvSpPr>
          <p:cNvPr id="382" name="Google Shape;382;p55:notes"/>
          <p:cNvSpPr>
            <a:spLocks noGrp="1" noRot="1" noChangeAspect="1"/>
          </p:cNvSpPr>
          <p:nvPr>
            <p:ph type="sldImg" idx="2"/>
          </p:nvPr>
        </p:nvSpPr>
        <p:spPr>
          <a:xfrm>
            <a:off x="1538288" y="744538"/>
            <a:ext cx="37211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70456964"/>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7"/>
        <p:cNvGrpSpPr/>
        <p:nvPr/>
      </p:nvGrpSpPr>
      <p:grpSpPr>
        <a:xfrm>
          <a:off x="0" y="0"/>
          <a:ext cx="0" cy="0"/>
          <a:chOff x="0" y="0"/>
          <a:chExt cx="0" cy="0"/>
        </a:xfrm>
      </p:grpSpPr>
      <p:sp>
        <p:nvSpPr>
          <p:cNvPr id="388" name="Google Shape;388;p56:notes"/>
          <p:cNvSpPr txBox="1">
            <a:spLocks noGrp="1"/>
          </p:cNvSpPr>
          <p:nvPr>
            <p:ph type="body" idx="1"/>
          </p:nvPr>
        </p:nvSpPr>
        <p:spPr>
          <a:xfrm>
            <a:off x="906357" y="4715154"/>
            <a:ext cx="4984962" cy="4466987"/>
          </a:xfrm>
          <a:prstGeom prst="rect">
            <a:avLst/>
          </a:prstGeom>
        </p:spPr>
        <p:txBody>
          <a:bodyPr spcFirstLastPara="1" wrap="square" lIns="90975" tIns="45475" rIns="90975" bIns="45475" anchor="t" anchorCtr="0">
            <a:noAutofit/>
          </a:bodyPr>
          <a:lstStyle/>
          <a:p>
            <a:pPr marL="0" lvl="0" indent="0" algn="l" rtl="0">
              <a:spcBef>
                <a:spcPts val="0"/>
              </a:spcBef>
              <a:spcAft>
                <a:spcPts val="0"/>
              </a:spcAft>
              <a:buNone/>
            </a:pPr>
            <a:endParaRPr/>
          </a:p>
        </p:txBody>
      </p:sp>
      <p:sp>
        <p:nvSpPr>
          <p:cNvPr id="389" name="Google Shape;389;p56:notes"/>
          <p:cNvSpPr>
            <a:spLocks noGrp="1" noRot="1" noChangeAspect="1"/>
          </p:cNvSpPr>
          <p:nvPr>
            <p:ph type="sldImg" idx="2"/>
          </p:nvPr>
        </p:nvSpPr>
        <p:spPr>
          <a:xfrm>
            <a:off x="1538288" y="744538"/>
            <a:ext cx="37211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53073477"/>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3"/>
        <p:cNvGrpSpPr/>
        <p:nvPr/>
      </p:nvGrpSpPr>
      <p:grpSpPr>
        <a:xfrm>
          <a:off x="0" y="0"/>
          <a:ext cx="0" cy="0"/>
          <a:chOff x="0" y="0"/>
          <a:chExt cx="0" cy="0"/>
        </a:xfrm>
      </p:grpSpPr>
      <p:sp>
        <p:nvSpPr>
          <p:cNvPr id="394" name="Google Shape;394;p57:notes"/>
          <p:cNvSpPr txBox="1">
            <a:spLocks noGrp="1"/>
          </p:cNvSpPr>
          <p:nvPr>
            <p:ph type="body" idx="1"/>
          </p:nvPr>
        </p:nvSpPr>
        <p:spPr>
          <a:xfrm>
            <a:off x="906357" y="4715154"/>
            <a:ext cx="4984962" cy="4466987"/>
          </a:xfrm>
          <a:prstGeom prst="rect">
            <a:avLst/>
          </a:prstGeom>
        </p:spPr>
        <p:txBody>
          <a:bodyPr spcFirstLastPara="1" wrap="square" lIns="90975" tIns="45475" rIns="90975" bIns="45475" anchor="t" anchorCtr="0">
            <a:noAutofit/>
          </a:bodyPr>
          <a:lstStyle/>
          <a:p>
            <a:pPr marL="0" lvl="0" indent="0" algn="l" rtl="0">
              <a:spcBef>
                <a:spcPts val="0"/>
              </a:spcBef>
              <a:spcAft>
                <a:spcPts val="0"/>
              </a:spcAft>
              <a:buNone/>
            </a:pPr>
            <a:endParaRPr/>
          </a:p>
        </p:txBody>
      </p:sp>
      <p:sp>
        <p:nvSpPr>
          <p:cNvPr id="395" name="Google Shape;395;p57:notes"/>
          <p:cNvSpPr>
            <a:spLocks noGrp="1" noRot="1" noChangeAspect="1"/>
          </p:cNvSpPr>
          <p:nvPr>
            <p:ph type="sldImg" idx="2"/>
          </p:nvPr>
        </p:nvSpPr>
        <p:spPr>
          <a:xfrm>
            <a:off x="1538288" y="744538"/>
            <a:ext cx="37211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22353817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0"/>
        <p:cNvGrpSpPr/>
        <p:nvPr/>
      </p:nvGrpSpPr>
      <p:grpSpPr>
        <a:xfrm>
          <a:off x="0" y="0"/>
          <a:ext cx="0" cy="0"/>
          <a:chOff x="0" y="0"/>
          <a:chExt cx="0" cy="0"/>
        </a:xfrm>
      </p:grpSpPr>
      <p:sp>
        <p:nvSpPr>
          <p:cNvPr id="401" name="Google Shape;401;p58:notes"/>
          <p:cNvSpPr txBox="1">
            <a:spLocks noGrp="1"/>
          </p:cNvSpPr>
          <p:nvPr>
            <p:ph type="body" idx="1"/>
          </p:nvPr>
        </p:nvSpPr>
        <p:spPr>
          <a:xfrm>
            <a:off x="906357" y="4715154"/>
            <a:ext cx="4984962" cy="4466987"/>
          </a:xfrm>
          <a:prstGeom prst="rect">
            <a:avLst/>
          </a:prstGeom>
        </p:spPr>
        <p:txBody>
          <a:bodyPr spcFirstLastPara="1" wrap="square" lIns="90975" tIns="45475" rIns="90975" bIns="45475" anchor="t" anchorCtr="0">
            <a:noAutofit/>
          </a:bodyPr>
          <a:lstStyle/>
          <a:p>
            <a:pPr marL="0" lvl="0" indent="0" algn="l" rtl="0">
              <a:spcBef>
                <a:spcPts val="0"/>
              </a:spcBef>
              <a:spcAft>
                <a:spcPts val="0"/>
              </a:spcAft>
              <a:buNone/>
            </a:pPr>
            <a:endParaRPr/>
          </a:p>
        </p:txBody>
      </p:sp>
      <p:sp>
        <p:nvSpPr>
          <p:cNvPr id="402" name="Google Shape;402;p58:notes"/>
          <p:cNvSpPr>
            <a:spLocks noGrp="1" noRot="1" noChangeAspect="1"/>
          </p:cNvSpPr>
          <p:nvPr>
            <p:ph type="sldImg" idx="2"/>
          </p:nvPr>
        </p:nvSpPr>
        <p:spPr>
          <a:xfrm>
            <a:off x="1538288" y="744538"/>
            <a:ext cx="37211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04265969"/>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5"/>
        <p:cNvGrpSpPr/>
        <p:nvPr/>
      </p:nvGrpSpPr>
      <p:grpSpPr>
        <a:xfrm>
          <a:off x="0" y="0"/>
          <a:ext cx="0" cy="0"/>
          <a:chOff x="0" y="0"/>
          <a:chExt cx="0" cy="0"/>
        </a:xfrm>
      </p:grpSpPr>
      <p:sp>
        <p:nvSpPr>
          <p:cNvPr id="406" name="Google Shape;406;p59:notes"/>
          <p:cNvSpPr txBox="1">
            <a:spLocks noGrp="1"/>
          </p:cNvSpPr>
          <p:nvPr>
            <p:ph type="body" idx="1"/>
          </p:nvPr>
        </p:nvSpPr>
        <p:spPr>
          <a:xfrm>
            <a:off x="906357" y="4715154"/>
            <a:ext cx="4984962" cy="4466987"/>
          </a:xfrm>
          <a:prstGeom prst="rect">
            <a:avLst/>
          </a:prstGeom>
        </p:spPr>
        <p:txBody>
          <a:bodyPr spcFirstLastPara="1" wrap="square" lIns="90975" tIns="45475" rIns="90975" bIns="45475" anchor="t" anchorCtr="0">
            <a:noAutofit/>
          </a:bodyPr>
          <a:lstStyle/>
          <a:p>
            <a:pPr marL="0" lvl="0" indent="0" algn="l" rtl="0">
              <a:spcBef>
                <a:spcPts val="0"/>
              </a:spcBef>
              <a:spcAft>
                <a:spcPts val="0"/>
              </a:spcAft>
              <a:buNone/>
            </a:pPr>
            <a:endParaRPr/>
          </a:p>
        </p:txBody>
      </p:sp>
      <p:sp>
        <p:nvSpPr>
          <p:cNvPr id="407" name="Google Shape;407;p59:notes"/>
          <p:cNvSpPr>
            <a:spLocks noGrp="1" noRot="1" noChangeAspect="1"/>
          </p:cNvSpPr>
          <p:nvPr>
            <p:ph type="sldImg" idx="2"/>
          </p:nvPr>
        </p:nvSpPr>
        <p:spPr>
          <a:xfrm>
            <a:off x="1538288" y="744538"/>
            <a:ext cx="37211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16269857"/>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0"/>
        <p:cNvGrpSpPr/>
        <p:nvPr/>
      </p:nvGrpSpPr>
      <p:grpSpPr>
        <a:xfrm>
          <a:off x="0" y="0"/>
          <a:ext cx="0" cy="0"/>
          <a:chOff x="0" y="0"/>
          <a:chExt cx="0" cy="0"/>
        </a:xfrm>
      </p:grpSpPr>
      <p:sp>
        <p:nvSpPr>
          <p:cNvPr id="411" name="Google Shape;411;p60:notes"/>
          <p:cNvSpPr txBox="1">
            <a:spLocks noGrp="1"/>
          </p:cNvSpPr>
          <p:nvPr>
            <p:ph type="body" idx="1"/>
          </p:nvPr>
        </p:nvSpPr>
        <p:spPr>
          <a:xfrm>
            <a:off x="906357" y="4715154"/>
            <a:ext cx="4984962" cy="4466987"/>
          </a:xfrm>
          <a:prstGeom prst="rect">
            <a:avLst/>
          </a:prstGeom>
        </p:spPr>
        <p:txBody>
          <a:bodyPr spcFirstLastPara="1" wrap="square" lIns="90975" tIns="45475" rIns="90975" bIns="45475" anchor="t" anchorCtr="0">
            <a:noAutofit/>
          </a:bodyPr>
          <a:lstStyle/>
          <a:p>
            <a:pPr marL="0" lvl="0" indent="0" algn="l" rtl="0">
              <a:spcBef>
                <a:spcPts val="0"/>
              </a:spcBef>
              <a:spcAft>
                <a:spcPts val="0"/>
              </a:spcAft>
              <a:buNone/>
            </a:pPr>
            <a:endParaRPr/>
          </a:p>
        </p:txBody>
      </p:sp>
      <p:sp>
        <p:nvSpPr>
          <p:cNvPr id="412" name="Google Shape;412;p60:notes"/>
          <p:cNvSpPr>
            <a:spLocks noGrp="1" noRot="1" noChangeAspect="1"/>
          </p:cNvSpPr>
          <p:nvPr>
            <p:ph type="sldImg" idx="2"/>
          </p:nvPr>
        </p:nvSpPr>
        <p:spPr>
          <a:xfrm>
            <a:off x="1538288" y="744538"/>
            <a:ext cx="37211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3142558"/>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5"/>
        <p:cNvGrpSpPr/>
        <p:nvPr/>
      </p:nvGrpSpPr>
      <p:grpSpPr>
        <a:xfrm>
          <a:off x="0" y="0"/>
          <a:ext cx="0" cy="0"/>
          <a:chOff x="0" y="0"/>
          <a:chExt cx="0" cy="0"/>
        </a:xfrm>
      </p:grpSpPr>
      <p:sp>
        <p:nvSpPr>
          <p:cNvPr id="416" name="Google Shape;416;p61:notes"/>
          <p:cNvSpPr txBox="1">
            <a:spLocks noGrp="1"/>
          </p:cNvSpPr>
          <p:nvPr>
            <p:ph type="body" idx="1"/>
          </p:nvPr>
        </p:nvSpPr>
        <p:spPr>
          <a:xfrm>
            <a:off x="906357" y="4715154"/>
            <a:ext cx="4984962" cy="4466987"/>
          </a:xfrm>
          <a:prstGeom prst="rect">
            <a:avLst/>
          </a:prstGeom>
        </p:spPr>
        <p:txBody>
          <a:bodyPr spcFirstLastPara="1" wrap="square" lIns="90975" tIns="45475" rIns="90975" bIns="45475" anchor="t" anchorCtr="0">
            <a:noAutofit/>
          </a:bodyPr>
          <a:lstStyle/>
          <a:p>
            <a:pPr marL="0" lvl="0" indent="0" algn="l" rtl="0">
              <a:spcBef>
                <a:spcPts val="0"/>
              </a:spcBef>
              <a:spcAft>
                <a:spcPts val="0"/>
              </a:spcAft>
              <a:buNone/>
            </a:pPr>
            <a:endParaRPr/>
          </a:p>
        </p:txBody>
      </p:sp>
      <p:sp>
        <p:nvSpPr>
          <p:cNvPr id="417" name="Google Shape;417;p61:notes"/>
          <p:cNvSpPr>
            <a:spLocks noGrp="1" noRot="1" noChangeAspect="1"/>
          </p:cNvSpPr>
          <p:nvPr>
            <p:ph type="sldImg" idx="2"/>
          </p:nvPr>
        </p:nvSpPr>
        <p:spPr>
          <a:xfrm>
            <a:off x="1538288" y="744538"/>
            <a:ext cx="37211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575453676"/>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0"/>
        <p:cNvGrpSpPr/>
        <p:nvPr/>
      </p:nvGrpSpPr>
      <p:grpSpPr>
        <a:xfrm>
          <a:off x="0" y="0"/>
          <a:ext cx="0" cy="0"/>
          <a:chOff x="0" y="0"/>
          <a:chExt cx="0" cy="0"/>
        </a:xfrm>
      </p:grpSpPr>
      <p:sp>
        <p:nvSpPr>
          <p:cNvPr id="421" name="Google Shape;421;p62:notes"/>
          <p:cNvSpPr txBox="1">
            <a:spLocks noGrp="1"/>
          </p:cNvSpPr>
          <p:nvPr>
            <p:ph type="body" idx="1"/>
          </p:nvPr>
        </p:nvSpPr>
        <p:spPr>
          <a:xfrm>
            <a:off x="906357" y="4715154"/>
            <a:ext cx="4984962" cy="4466987"/>
          </a:xfrm>
          <a:prstGeom prst="rect">
            <a:avLst/>
          </a:prstGeom>
        </p:spPr>
        <p:txBody>
          <a:bodyPr spcFirstLastPara="1" wrap="square" lIns="90975" tIns="45475" rIns="90975" bIns="45475" anchor="t" anchorCtr="0">
            <a:noAutofit/>
          </a:bodyPr>
          <a:lstStyle/>
          <a:p>
            <a:pPr marL="0" lvl="0" indent="0" algn="l" rtl="0">
              <a:spcBef>
                <a:spcPts val="0"/>
              </a:spcBef>
              <a:spcAft>
                <a:spcPts val="0"/>
              </a:spcAft>
              <a:buNone/>
            </a:pPr>
            <a:endParaRPr/>
          </a:p>
        </p:txBody>
      </p:sp>
      <p:sp>
        <p:nvSpPr>
          <p:cNvPr id="422" name="Google Shape;422;p62:notes"/>
          <p:cNvSpPr>
            <a:spLocks noGrp="1" noRot="1" noChangeAspect="1"/>
          </p:cNvSpPr>
          <p:nvPr>
            <p:ph type="sldImg" idx="2"/>
          </p:nvPr>
        </p:nvSpPr>
        <p:spPr>
          <a:xfrm>
            <a:off x="1538288" y="744538"/>
            <a:ext cx="37211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28970020"/>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5"/>
        <p:cNvGrpSpPr/>
        <p:nvPr/>
      </p:nvGrpSpPr>
      <p:grpSpPr>
        <a:xfrm>
          <a:off x="0" y="0"/>
          <a:ext cx="0" cy="0"/>
          <a:chOff x="0" y="0"/>
          <a:chExt cx="0" cy="0"/>
        </a:xfrm>
      </p:grpSpPr>
      <p:sp>
        <p:nvSpPr>
          <p:cNvPr id="426" name="Google Shape;426;p63:notes"/>
          <p:cNvSpPr txBox="1">
            <a:spLocks noGrp="1"/>
          </p:cNvSpPr>
          <p:nvPr>
            <p:ph type="body" idx="1"/>
          </p:nvPr>
        </p:nvSpPr>
        <p:spPr>
          <a:xfrm>
            <a:off x="906357" y="4715154"/>
            <a:ext cx="4984962" cy="4466987"/>
          </a:xfrm>
          <a:prstGeom prst="rect">
            <a:avLst/>
          </a:prstGeom>
        </p:spPr>
        <p:txBody>
          <a:bodyPr spcFirstLastPara="1" wrap="square" lIns="90975" tIns="45475" rIns="90975" bIns="45475" anchor="t" anchorCtr="0">
            <a:noAutofit/>
          </a:bodyPr>
          <a:lstStyle/>
          <a:p>
            <a:pPr marL="0" lvl="0" indent="0" algn="l" rtl="0">
              <a:spcBef>
                <a:spcPts val="0"/>
              </a:spcBef>
              <a:spcAft>
                <a:spcPts val="0"/>
              </a:spcAft>
              <a:buNone/>
            </a:pPr>
            <a:endParaRPr/>
          </a:p>
        </p:txBody>
      </p:sp>
      <p:sp>
        <p:nvSpPr>
          <p:cNvPr id="427" name="Google Shape;427;p63:notes"/>
          <p:cNvSpPr>
            <a:spLocks noGrp="1" noRot="1" noChangeAspect="1"/>
          </p:cNvSpPr>
          <p:nvPr>
            <p:ph type="sldImg" idx="2"/>
          </p:nvPr>
        </p:nvSpPr>
        <p:spPr>
          <a:xfrm>
            <a:off x="1538288" y="744538"/>
            <a:ext cx="37211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40461482"/>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0"/>
        <p:cNvGrpSpPr/>
        <p:nvPr/>
      </p:nvGrpSpPr>
      <p:grpSpPr>
        <a:xfrm>
          <a:off x="0" y="0"/>
          <a:ext cx="0" cy="0"/>
          <a:chOff x="0" y="0"/>
          <a:chExt cx="0" cy="0"/>
        </a:xfrm>
      </p:grpSpPr>
      <p:sp>
        <p:nvSpPr>
          <p:cNvPr id="431" name="Google Shape;431;p64:notes"/>
          <p:cNvSpPr txBox="1">
            <a:spLocks noGrp="1"/>
          </p:cNvSpPr>
          <p:nvPr>
            <p:ph type="body" idx="1"/>
          </p:nvPr>
        </p:nvSpPr>
        <p:spPr>
          <a:xfrm>
            <a:off x="906357" y="4715154"/>
            <a:ext cx="4984962" cy="4466987"/>
          </a:xfrm>
          <a:prstGeom prst="rect">
            <a:avLst/>
          </a:prstGeom>
        </p:spPr>
        <p:txBody>
          <a:bodyPr spcFirstLastPara="1" wrap="square" lIns="90975" tIns="45475" rIns="90975" bIns="45475" anchor="t" anchorCtr="0">
            <a:noAutofit/>
          </a:bodyPr>
          <a:lstStyle/>
          <a:p>
            <a:pPr marL="0" lvl="0" indent="0" algn="l" rtl="0">
              <a:spcBef>
                <a:spcPts val="0"/>
              </a:spcBef>
              <a:spcAft>
                <a:spcPts val="0"/>
              </a:spcAft>
              <a:buNone/>
            </a:pPr>
            <a:endParaRPr/>
          </a:p>
        </p:txBody>
      </p:sp>
      <p:sp>
        <p:nvSpPr>
          <p:cNvPr id="432" name="Google Shape;432;p64:notes"/>
          <p:cNvSpPr>
            <a:spLocks noGrp="1" noRot="1" noChangeAspect="1"/>
          </p:cNvSpPr>
          <p:nvPr>
            <p:ph type="sldImg" idx="2"/>
          </p:nvPr>
        </p:nvSpPr>
        <p:spPr>
          <a:xfrm>
            <a:off x="1538288" y="744538"/>
            <a:ext cx="37211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12186754"/>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5"/>
        <p:cNvGrpSpPr/>
        <p:nvPr/>
      </p:nvGrpSpPr>
      <p:grpSpPr>
        <a:xfrm>
          <a:off x="0" y="0"/>
          <a:ext cx="0" cy="0"/>
          <a:chOff x="0" y="0"/>
          <a:chExt cx="0" cy="0"/>
        </a:xfrm>
      </p:grpSpPr>
      <p:sp>
        <p:nvSpPr>
          <p:cNvPr id="436" name="Google Shape;436;p65:notes"/>
          <p:cNvSpPr txBox="1">
            <a:spLocks noGrp="1"/>
          </p:cNvSpPr>
          <p:nvPr>
            <p:ph type="body" idx="1"/>
          </p:nvPr>
        </p:nvSpPr>
        <p:spPr>
          <a:xfrm>
            <a:off x="906357" y="4715154"/>
            <a:ext cx="4984962" cy="4466987"/>
          </a:xfrm>
          <a:prstGeom prst="rect">
            <a:avLst/>
          </a:prstGeom>
        </p:spPr>
        <p:txBody>
          <a:bodyPr spcFirstLastPara="1" wrap="square" lIns="90975" tIns="45475" rIns="90975" bIns="45475" anchor="t" anchorCtr="0">
            <a:noAutofit/>
          </a:bodyPr>
          <a:lstStyle/>
          <a:p>
            <a:pPr marL="0" lvl="0" indent="0" algn="l" rtl="0">
              <a:spcBef>
                <a:spcPts val="0"/>
              </a:spcBef>
              <a:spcAft>
                <a:spcPts val="0"/>
              </a:spcAft>
              <a:buNone/>
            </a:pPr>
            <a:endParaRPr/>
          </a:p>
        </p:txBody>
      </p:sp>
      <p:sp>
        <p:nvSpPr>
          <p:cNvPr id="437" name="Google Shape;437;p65:notes"/>
          <p:cNvSpPr>
            <a:spLocks noGrp="1" noRot="1" noChangeAspect="1"/>
          </p:cNvSpPr>
          <p:nvPr>
            <p:ph type="sldImg" idx="2"/>
          </p:nvPr>
        </p:nvSpPr>
        <p:spPr>
          <a:xfrm>
            <a:off x="1538288" y="744538"/>
            <a:ext cx="37211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48812766"/>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0"/>
        <p:cNvGrpSpPr/>
        <p:nvPr/>
      </p:nvGrpSpPr>
      <p:grpSpPr>
        <a:xfrm>
          <a:off x="0" y="0"/>
          <a:ext cx="0" cy="0"/>
          <a:chOff x="0" y="0"/>
          <a:chExt cx="0" cy="0"/>
        </a:xfrm>
      </p:grpSpPr>
      <p:sp>
        <p:nvSpPr>
          <p:cNvPr id="441" name="Google Shape;441;p66:notes"/>
          <p:cNvSpPr txBox="1">
            <a:spLocks noGrp="1"/>
          </p:cNvSpPr>
          <p:nvPr>
            <p:ph type="body" idx="1"/>
          </p:nvPr>
        </p:nvSpPr>
        <p:spPr>
          <a:xfrm>
            <a:off x="906357" y="4715154"/>
            <a:ext cx="4984962" cy="4466987"/>
          </a:xfrm>
          <a:prstGeom prst="rect">
            <a:avLst/>
          </a:prstGeom>
        </p:spPr>
        <p:txBody>
          <a:bodyPr spcFirstLastPara="1" wrap="square" lIns="90975" tIns="45475" rIns="90975" bIns="45475" anchor="t" anchorCtr="0">
            <a:noAutofit/>
          </a:bodyPr>
          <a:lstStyle/>
          <a:p>
            <a:pPr marL="0" lvl="0" indent="0" algn="l" rtl="0">
              <a:spcBef>
                <a:spcPts val="0"/>
              </a:spcBef>
              <a:spcAft>
                <a:spcPts val="0"/>
              </a:spcAft>
              <a:buNone/>
            </a:pPr>
            <a:endParaRPr/>
          </a:p>
        </p:txBody>
      </p:sp>
      <p:sp>
        <p:nvSpPr>
          <p:cNvPr id="442" name="Google Shape;442;p66:notes"/>
          <p:cNvSpPr>
            <a:spLocks noGrp="1" noRot="1" noChangeAspect="1"/>
          </p:cNvSpPr>
          <p:nvPr>
            <p:ph type="sldImg" idx="2"/>
          </p:nvPr>
        </p:nvSpPr>
        <p:spPr>
          <a:xfrm>
            <a:off x="1538288" y="744538"/>
            <a:ext cx="37211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18683515"/>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5"/>
        <p:cNvGrpSpPr/>
        <p:nvPr/>
      </p:nvGrpSpPr>
      <p:grpSpPr>
        <a:xfrm>
          <a:off x="0" y="0"/>
          <a:ext cx="0" cy="0"/>
          <a:chOff x="0" y="0"/>
          <a:chExt cx="0" cy="0"/>
        </a:xfrm>
      </p:grpSpPr>
      <p:sp>
        <p:nvSpPr>
          <p:cNvPr id="446" name="Google Shape;446;g9839e55f30_0_6:notes"/>
          <p:cNvSpPr>
            <a:spLocks noGrp="1" noRot="1" noChangeAspect="1"/>
          </p:cNvSpPr>
          <p:nvPr>
            <p:ph type="sldImg" idx="2"/>
          </p:nvPr>
        </p:nvSpPr>
        <p:spPr>
          <a:xfrm>
            <a:off x="1538288" y="744538"/>
            <a:ext cx="37211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47" name="Google Shape;447;g9839e55f30_0_6:notes"/>
          <p:cNvSpPr txBox="1">
            <a:spLocks noGrp="1"/>
          </p:cNvSpPr>
          <p:nvPr>
            <p:ph type="body" idx="1"/>
          </p:nvPr>
        </p:nvSpPr>
        <p:spPr>
          <a:xfrm>
            <a:off x="906357" y="4715154"/>
            <a:ext cx="4985100" cy="4467000"/>
          </a:xfrm>
          <a:prstGeom prst="rect">
            <a:avLst/>
          </a:prstGeom>
        </p:spPr>
        <p:txBody>
          <a:bodyPr spcFirstLastPara="1" wrap="square" lIns="90975" tIns="45475" rIns="90975" bIns="4547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073873810"/>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3"/>
        <p:cNvGrpSpPr/>
        <p:nvPr/>
      </p:nvGrpSpPr>
      <p:grpSpPr>
        <a:xfrm>
          <a:off x="0" y="0"/>
          <a:ext cx="0" cy="0"/>
          <a:chOff x="0" y="0"/>
          <a:chExt cx="0" cy="0"/>
        </a:xfrm>
      </p:grpSpPr>
      <p:sp>
        <p:nvSpPr>
          <p:cNvPr id="464" name="Google Shape;464;p69:notes"/>
          <p:cNvSpPr txBox="1">
            <a:spLocks noGrp="1"/>
          </p:cNvSpPr>
          <p:nvPr>
            <p:ph type="body" idx="1"/>
          </p:nvPr>
        </p:nvSpPr>
        <p:spPr>
          <a:xfrm>
            <a:off x="906357" y="4715154"/>
            <a:ext cx="4984962" cy="4466987"/>
          </a:xfrm>
          <a:prstGeom prst="rect">
            <a:avLst/>
          </a:prstGeom>
        </p:spPr>
        <p:txBody>
          <a:bodyPr spcFirstLastPara="1" wrap="square" lIns="90975" tIns="45475" rIns="90975" bIns="45475" anchor="t" anchorCtr="0">
            <a:noAutofit/>
          </a:bodyPr>
          <a:lstStyle/>
          <a:p>
            <a:pPr marL="0" lvl="0" indent="0" algn="l" rtl="0">
              <a:spcBef>
                <a:spcPts val="0"/>
              </a:spcBef>
              <a:spcAft>
                <a:spcPts val="0"/>
              </a:spcAft>
              <a:buNone/>
            </a:pPr>
            <a:endParaRPr/>
          </a:p>
        </p:txBody>
      </p:sp>
      <p:sp>
        <p:nvSpPr>
          <p:cNvPr id="465" name="Google Shape;465;p69:notes"/>
          <p:cNvSpPr>
            <a:spLocks noGrp="1" noRot="1" noChangeAspect="1"/>
          </p:cNvSpPr>
          <p:nvPr>
            <p:ph type="sldImg" idx="2"/>
          </p:nvPr>
        </p:nvSpPr>
        <p:spPr>
          <a:xfrm>
            <a:off x="1538288" y="744538"/>
            <a:ext cx="37211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359764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matchingName="Photo - 3 Up" type="tx">
  <p:cSld name="TITLE_AND_BODY">
    <p:spTree>
      <p:nvGrpSpPr>
        <p:cNvPr id="1" name="Shape 10"/>
        <p:cNvGrpSpPr/>
        <p:nvPr/>
      </p:nvGrpSpPr>
      <p:grpSpPr>
        <a:xfrm>
          <a:off x="0" y="0"/>
          <a:ext cx="0" cy="0"/>
          <a:chOff x="0" y="0"/>
          <a:chExt cx="0" cy="0"/>
        </a:xfrm>
      </p:grpSpPr>
    </p:spTree>
  </p:cSld>
  <p:clrMapOvr>
    <a:masterClrMapping/>
  </p:clrMapOvr>
  <p:transition spd="med">
    <p:push/>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mp; Bullets">
  <p:cSld name="Title &amp; Bullets">
    <p:spTree>
      <p:nvGrpSpPr>
        <p:cNvPr id="1" name="Shape 11"/>
        <p:cNvGrpSpPr/>
        <p:nvPr/>
      </p:nvGrpSpPr>
      <p:grpSpPr>
        <a:xfrm>
          <a:off x="0" y="0"/>
          <a:ext cx="0" cy="0"/>
          <a:chOff x="0" y="0"/>
          <a:chExt cx="0" cy="0"/>
        </a:xfrm>
      </p:grpSpPr>
      <p:sp>
        <p:nvSpPr>
          <p:cNvPr id="12" name="Google Shape;12;p72"/>
          <p:cNvSpPr txBox="1">
            <a:spLocks noGrp="1"/>
          </p:cNvSpPr>
          <p:nvPr>
            <p:ph type="title"/>
          </p:nvPr>
        </p:nvSpPr>
        <p:spPr>
          <a:xfrm>
            <a:off x="457089" y="959885"/>
            <a:ext cx="10787287" cy="1462683"/>
          </a:xfrm>
          <a:prstGeom prst="rect">
            <a:avLst/>
          </a:prstGeom>
          <a:noFill/>
          <a:ln>
            <a:noFill/>
          </a:ln>
        </p:spPr>
        <p:txBody>
          <a:bodyPr spcFirstLastPara="1" wrap="square" lIns="0" tIns="0" rIns="0" bIns="0" anchor="ctr" anchorCtr="0">
            <a:normAutofit/>
          </a:bodyPr>
          <a:lstStyle>
            <a:lvl1pPr lvl="0" algn="ctr">
              <a:lnSpc>
                <a:spcPct val="90000"/>
              </a:lnSpc>
              <a:spcBef>
                <a:spcPts val="1646"/>
              </a:spcBef>
              <a:spcAft>
                <a:spcPts val="0"/>
              </a:spcAft>
              <a:buSzPts val="1400"/>
              <a:buNone/>
              <a:defRPr/>
            </a:lvl1pPr>
            <a:lvl2pPr lvl="1" algn="ctr">
              <a:lnSpc>
                <a:spcPct val="90000"/>
              </a:lnSpc>
              <a:spcBef>
                <a:spcPts val="1646"/>
              </a:spcBef>
              <a:spcAft>
                <a:spcPts val="0"/>
              </a:spcAft>
              <a:buSzPts val="1400"/>
              <a:buNone/>
              <a:defRPr/>
            </a:lvl2pPr>
            <a:lvl3pPr lvl="2" algn="ctr">
              <a:lnSpc>
                <a:spcPct val="90000"/>
              </a:lnSpc>
              <a:spcBef>
                <a:spcPts val="1646"/>
              </a:spcBef>
              <a:spcAft>
                <a:spcPts val="0"/>
              </a:spcAft>
              <a:buSzPts val="1400"/>
              <a:buNone/>
              <a:defRPr/>
            </a:lvl3pPr>
            <a:lvl4pPr lvl="3" algn="ctr">
              <a:lnSpc>
                <a:spcPct val="90000"/>
              </a:lnSpc>
              <a:spcBef>
                <a:spcPts val="1646"/>
              </a:spcBef>
              <a:spcAft>
                <a:spcPts val="0"/>
              </a:spcAft>
              <a:buSzPts val="1400"/>
              <a:buNone/>
              <a:defRPr/>
            </a:lvl4pPr>
            <a:lvl5pPr lvl="4" algn="ctr">
              <a:lnSpc>
                <a:spcPct val="90000"/>
              </a:lnSpc>
              <a:spcBef>
                <a:spcPts val="1646"/>
              </a:spcBef>
              <a:spcAft>
                <a:spcPts val="0"/>
              </a:spcAft>
              <a:buSzPts val="1400"/>
              <a:buNone/>
              <a:defRPr/>
            </a:lvl5pPr>
            <a:lvl6pPr lvl="5" algn="ctr">
              <a:lnSpc>
                <a:spcPct val="90000"/>
              </a:lnSpc>
              <a:spcBef>
                <a:spcPts val="1646"/>
              </a:spcBef>
              <a:spcAft>
                <a:spcPts val="0"/>
              </a:spcAft>
              <a:buSzPts val="1400"/>
              <a:buNone/>
              <a:defRPr/>
            </a:lvl6pPr>
            <a:lvl7pPr lvl="6" algn="ctr">
              <a:lnSpc>
                <a:spcPct val="90000"/>
              </a:lnSpc>
              <a:spcBef>
                <a:spcPts val="1646"/>
              </a:spcBef>
              <a:spcAft>
                <a:spcPts val="0"/>
              </a:spcAft>
              <a:buSzPts val="1400"/>
              <a:buNone/>
              <a:defRPr/>
            </a:lvl7pPr>
            <a:lvl8pPr lvl="7" algn="ctr">
              <a:lnSpc>
                <a:spcPct val="90000"/>
              </a:lnSpc>
              <a:spcBef>
                <a:spcPts val="1646"/>
              </a:spcBef>
              <a:spcAft>
                <a:spcPts val="0"/>
              </a:spcAft>
              <a:buSzPts val="1400"/>
              <a:buNone/>
              <a:defRPr/>
            </a:lvl8pPr>
            <a:lvl9pPr lvl="8" algn="ctr">
              <a:lnSpc>
                <a:spcPct val="90000"/>
              </a:lnSpc>
              <a:spcBef>
                <a:spcPts val="1646"/>
              </a:spcBef>
              <a:spcAft>
                <a:spcPts val="0"/>
              </a:spcAft>
              <a:buSzPts val="1400"/>
              <a:buNone/>
              <a:defRPr/>
            </a:lvl9pPr>
          </a:lstStyle>
          <a:p>
            <a:endParaRPr/>
          </a:p>
        </p:txBody>
      </p:sp>
      <p:sp>
        <p:nvSpPr>
          <p:cNvPr id="13" name="Google Shape;13;p72"/>
          <p:cNvSpPr txBox="1">
            <a:spLocks noGrp="1"/>
          </p:cNvSpPr>
          <p:nvPr>
            <p:ph type="body" idx="1"/>
          </p:nvPr>
        </p:nvSpPr>
        <p:spPr>
          <a:xfrm>
            <a:off x="457089" y="3153909"/>
            <a:ext cx="10787287" cy="7313415"/>
          </a:xfrm>
          <a:prstGeom prst="rect">
            <a:avLst/>
          </a:prstGeom>
          <a:noFill/>
          <a:ln>
            <a:noFill/>
          </a:ln>
        </p:spPr>
        <p:txBody>
          <a:bodyPr spcFirstLastPara="1" wrap="square" lIns="0" tIns="0" rIns="0" bIns="0" anchor="ctr" anchorCtr="0">
            <a:normAutofit/>
          </a:bodyPr>
          <a:lstStyle>
            <a:lvl1pPr marL="457200" lvl="0" indent="-297180" algn="l">
              <a:spcBef>
                <a:spcPts val="2468"/>
              </a:spcBef>
              <a:spcAft>
                <a:spcPts val="0"/>
              </a:spcAft>
              <a:buSzPts val="1080"/>
              <a:buChar char="●"/>
              <a:defRPr/>
            </a:lvl1pPr>
            <a:lvl2pPr marL="914400" lvl="1" indent="-297180" algn="l">
              <a:spcBef>
                <a:spcPts val="2468"/>
              </a:spcBef>
              <a:spcAft>
                <a:spcPts val="0"/>
              </a:spcAft>
              <a:buSzPts val="1080"/>
              <a:buChar char="●"/>
              <a:defRPr/>
            </a:lvl2pPr>
            <a:lvl3pPr marL="1371600" lvl="2" indent="-297180" algn="l">
              <a:spcBef>
                <a:spcPts val="2468"/>
              </a:spcBef>
              <a:spcAft>
                <a:spcPts val="0"/>
              </a:spcAft>
              <a:buSzPts val="1080"/>
              <a:buChar char="●"/>
              <a:defRPr/>
            </a:lvl3pPr>
            <a:lvl4pPr marL="1828800" lvl="3" indent="-297180" algn="l">
              <a:spcBef>
                <a:spcPts val="2468"/>
              </a:spcBef>
              <a:spcAft>
                <a:spcPts val="0"/>
              </a:spcAft>
              <a:buSzPts val="1080"/>
              <a:buChar char="●"/>
              <a:defRPr/>
            </a:lvl4pPr>
            <a:lvl5pPr marL="2286000" lvl="4" indent="-297179" algn="l">
              <a:spcBef>
                <a:spcPts val="2468"/>
              </a:spcBef>
              <a:spcAft>
                <a:spcPts val="0"/>
              </a:spcAft>
              <a:buSzPts val="1080"/>
              <a:buChar char="●"/>
              <a:defRPr/>
            </a:lvl5pPr>
            <a:lvl6pPr marL="2743200" lvl="5" indent="-297179" algn="l">
              <a:spcBef>
                <a:spcPts val="2468"/>
              </a:spcBef>
              <a:spcAft>
                <a:spcPts val="0"/>
              </a:spcAft>
              <a:buSzPts val="1080"/>
              <a:buChar char="●"/>
              <a:defRPr/>
            </a:lvl6pPr>
            <a:lvl7pPr marL="3200400" lvl="6" indent="-297179" algn="l">
              <a:spcBef>
                <a:spcPts val="2468"/>
              </a:spcBef>
              <a:spcAft>
                <a:spcPts val="0"/>
              </a:spcAft>
              <a:buSzPts val="1080"/>
              <a:buChar char="●"/>
              <a:defRPr/>
            </a:lvl7pPr>
            <a:lvl8pPr marL="3657600" lvl="7" indent="-297179" algn="l">
              <a:spcBef>
                <a:spcPts val="2468"/>
              </a:spcBef>
              <a:spcAft>
                <a:spcPts val="0"/>
              </a:spcAft>
              <a:buSzPts val="1080"/>
              <a:buChar char="●"/>
              <a:defRPr/>
            </a:lvl8pPr>
            <a:lvl9pPr marL="4114800" lvl="8" indent="-297179" algn="l">
              <a:spcBef>
                <a:spcPts val="2468"/>
              </a:spcBef>
              <a:spcAft>
                <a:spcPts val="0"/>
              </a:spcAft>
              <a:buSzPts val="1080"/>
              <a:buChar char="●"/>
              <a:defRPr/>
            </a:lvl9pPr>
          </a:lstStyle>
          <a:p>
            <a:endParaRPr/>
          </a:p>
        </p:txBody>
      </p:sp>
    </p:spTree>
  </p:cSld>
  <p:clrMapOvr>
    <a:masterClrMapping/>
  </p:clrMapOvr>
  <p:transition spd="med">
    <p:push/>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matchingName="Quote">
  <p:cSld name="Quote">
    <p:spTree>
      <p:nvGrpSpPr>
        <p:cNvPr id="1" name="Shape 14"/>
        <p:cNvGrpSpPr/>
        <p:nvPr/>
      </p:nvGrpSpPr>
      <p:grpSpPr>
        <a:xfrm>
          <a:off x="0" y="0"/>
          <a:ext cx="0" cy="0"/>
          <a:chOff x="0" y="0"/>
          <a:chExt cx="0" cy="0"/>
        </a:xfrm>
      </p:grpSpPr>
    </p:spTree>
  </p:cSld>
  <p:clrMapOvr>
    <a:masterClrMapping/>
  </p:clrMapOvr>
  <p:transition spd="med">
    <p:push/>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matchingName="Blank">
  <p:cSld name="Blank">
    <p:spTree>
      <p:nvGrpSpPr>
        <p:cNvPr id="1" name="Shape 15"/>
        <p:cNvGrpSpPr/>
        <p:nvPr/>
      </p:nvGrpSpPr>
      <p:grpSpPr>
        <a:xfrm>
          <a:off x="0" y="0"/>
          <a:ext cx="0" cy="0"/>
          <a:chOff x="0" y="0"/>
          <a:chExt cx="0" cy="0"/>
        </a:xfrm>
      </p:grpSpPr>
    </p:spTree>
  </p:cSld>
  <p:clrMapOvr>
    <a:masterClrMapping/>
  </p:clrMapOvr>
  <p:transition spd="med">
    <p:push/>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 Top">
  <p:cSld name="Title - Top">
    <p:spTree>
      <p:nvGrpSpPr>
        <p:cNvPr id="1" name="Shape 16"/>
        <p:cNvGrpSpPr/>
        <p:nvPr/>
      </p:nvGrpSpPr>
      <p:grpSpPr>
        <a:xfrm>
          <a:off x="0" y="0"/>
          <a:ext cx="0" cy="0"/>
          <a:chOff x="0" y="0"/>
          <a:chExt cx="0" cy="0"/>
        </a:xfrm>
      </p:grpSpPr>
      <p:sp>
        <p:nvSpPr>
          <p:cNvPr id="17" name="Google Shape;17;p75"/>
          <p:cNvSpPr txBox="1">
            <a:spLocks noGrp="1"/>
          </p:cNvSpPr>
          <p:nvPr>
            <p:ph type="title"/>
          </p:nvPr>
        </p:nvSpPr>
        <p:spPr>
          <a:xfrm>
            <a:off x="457089" y="959885"/>
            <a:ext cx="10787287" cy="1462683"/>
          </a:xfrm>
          <a:prstGeom prst="rect">
            <a:avLst/>
          </a:prstGeom>
          <a:noFill/>
          <a:ln>
            <a:noFill/>
          </a:ln>
        </p:spPr>
        <p:txBody>
          <a:bodyPr spcFirstLastPara="1" wrap="square" lIns="0" tIns="0" rIns="0" bIns="0" anchor="ctr" anchorCtr="0">
            <a:normAutofit/>
          </a:bodyPr>
          <a:lstStyle>
            <a:lvl1pPr lvl="0" algn="ctr">
              <a:lnSpc>
                <a:spcPct val="90000"/>
              </a:lnSpc>
              <a:spcBef>
                <a:spcPts val="1646"/>
              </a:spcBef>
              <a:spcAft>
                <a:spcPts val="0"/>
              </a:spcAft>
              <a:buSzPts val="1400"/>
              <a:buNone/>
              <a:defRPr/>
            </a:lvl1pPr>
            <a:lvl2pPr lvl="1" algn="ctr">
              <a:lnSpc>
                <a:spcPct val="90000"/>
              </a:lnSpc>
              <a:spcBef>
                <a:spcPts val="1646"/>
              </a:spcBef>
              <a:spcAft>
                <a:spcPts val="0"/>
              </a:spcAft>
              <a:buSzPts val="1400"/>
              <a:buNone/>
              <a:defRPr/>
            </a:lvl2pPr>
            <a:lvl3pPr lvl="2" algn="ctr">
              <a:lnSpc>
                <a:spcPct val="90000"/>
              </a:lnSpc>
              <a:spcBef>
                <a:spcPts val="1646"/>
              </a:spcBef>
              <a:spcAft>
                <a:spcPts val="0"/>
              </a:spcAft>
              <a:buSzPts val="1400"/>
              <a:buNone/>
              <a:defRPr/>
            </a:lvl3pPr>
            <a:lvl4pPr lvl="3" algn="ctr">
              <a:lnSpc>
                <a:spcPct val="90000"/>
              </a:lnSpc>
              <a:spcBef>
                <a:spcPts val="1646"/>
              </a:spcBef>
              <a:spcAft>
                <a:spcPts val="0"/>
              </a:spcAft>
              <a:buSzPts val="1400"/>
              <a:buNone/>
              <a:defRPr/>
            </a:lvl4pPr>
            <a:lvl5pPr lvl="4" algn="ctr">
              <a:lnSpc>
                <a:spcPct val="90000"/>
              </a:lnSpc>
              <a:spcBef>
                <a:spcPts val="1646"/>
              </a:spcBef>
              <a:spcAft>
                <a:spcPts val="0"/>
              </a:spcAft>
              <a:buSzPts val="1400"/>
              <a:buNone/>
              <a:defRPr/>
            </a:lvl5pPr>
            <a:lvl6pPr lvl="5" algn="ctr">
              <a:lnSpc>
                <a:spcPct val="90000"/>
              </a:lnSpc>
              <a:spcBef>
                <a:spcPts val="1646"/>
              </a:spcBef>
              <a:spcAft>
                <a:spcPts val="0"/>
              </a:spcAft>
              <a:buSzPts val="1400"/>
              <a:buNone/>
              <a:defRPr/>
            </a:lvl6pPr>
            <a:lvl7pPr lvl="6" algn="ctr">
              <a:lnSpc>
                <a:spcPct val="90000"/>
              </a:lnSpc>
              <a:spcBef>
                <a:spcPts val="1646"/>
              </a:spcBef>
              <a:spcAft>
                <a:spcPts val="0"/>
              </a:spcAft>
              <a:buSzPts val="1400"/>
              <a:buNone/>
              <a:defRPr/>
            </a:lvl7pPr>
            <a:lvl8pPr lvl="7" algn="ctr">
              <a:lnSpc>
                <a:spcPct val="90000"/>
              </a:lnSpc>
              <a:spcBef>
                <a:spcPts val="1646"/>
              </a:spcBef>
              <a:spcAft>
                <a:spcPts val="0"/>
              </a:spcAft>
              <a:buSzPts val="1400"/>
              <a:buNone/>
              <a:defRPr/>
            </a:lvl8pPr>
            <a:lvl9pPr lvl="8" algn="ctr">
              <a:lnSpc>
                <a:spcPct val="90000"/>
              </a:lnSpc>
              <a:spcBef>
                <a:spcPts val="1646"/>
              </a:spcBef>
              <a:spcAft>
                <a:spcPts val="0"/>
              </a:spcAft>
              <a:buSzPts val="1400"/>
              <a:buNone/>
              <a:defRPr/>
            </a:lvl9pPr>
          </a:lstStyle>
          <a:p>
            <a:endParaRPr/>
          </a:p>
        </p:txBody>
      </p:sp>
    </p:spTree>
  </p:cSld>
  <p:clrMapOvr>
    <a:masterClrMapping/>
  </p:clrMapOvr>
  <p:transition spd="med">
    <p:push/>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matchingName="Bullets">
  <p:cSld name="Bullets">
    <p:spTree>
      <p:nvGrpSpPr>
        <p:cNvPr id="1" name="Shape 18"/>
        <p:cNvGrpSpPr/>
        <p:nvPr/>
      </p:nvGrpSpPr>
      <p:grpSpPr>
        <a:xfrm>
          <a:off x="0" y="0"/>
          <a:ext cx="0" cy="0"/>
          <a:chOff x="0" y="0"/>
          <a:chExt cx="0" cy="0"/>
        </a:xfrm>
      </p:grpSpPr>
      <p:sp>
        <p:nvSpPr>
          <p:cNvPr id="19" name="Google Shape;19;p76"/>
          <p:cNvSpPr txBox="1">
            <a:spLocks noGrp="1"/>
          </p:cNvSpPr>
          <p:nvPr>
            <p:ph type="body" idx="1"/>
          </p:nvPr>
        </p:nvSpPr>
        <p:spPr>
          <a:xfrm>
            <a:off x="457089" y="1523630"/>
            <a:ext cx="10787287" cy="8654207"/>
          </a:xfrm>
          <a:prstGeom prst="rect">
            <a:avLst/>
          </a:prstGeom>
          <a:noFill/>
          <a:ln>
            <a:noFill/>
          </a:ln>
        </p:spPr>
        <p:txBody>
          <a:bodyPr spcFirstLastPara="1" wrap="square" lIns="0" tIns="0" rIns="0" bIns="0" anchor="ctr" anchorCtr="0">
            <a:normAutofit/>
          </a:bodyPr>
          <a:lstStyle>
            <a:lvl1pPr marL="457200" lvl="0" indent="-297180" algn="l">
              <a:spcBef>
                <a:spcPts val="2468"/>
              </a:spcBef>
              <a:spcAft>
                <a:spcPts val="0"/>
              </a:spcAft>
              <a:buSzPts val="1080"/>
              <a:buChar char="●"/>
              <a:defRPr/>
            </a:lvl1pPr>
            <a:lvl2pPr marL="914400" lvl="1" indent="-297180" algn="l">
              <a:spcBef>
                <a:spcPts val="2468"/>
              </a:spcBef>
              <a:spcAft>
                <a:spcPts val="0"/>
              </a:spcAft>
              <a:buSzPts val="1080"/>
              <a:buChar char="●"/>
              <a:defRPr/>
            </a:lvl2pPr>
            <a:lvl3pPr marL="1371600" lvl="2" indent="-297180" algn="l">
              <a:spcBef>
                <a:spcPts val="2468"/>
              </a:spcBef>
              <a:spcAft>
                <a:spcPts val="0"/>
              </a:spcAft>
              <a:buSzPts val="1080"/>
              <a:buChar char="●"/>
              <a:defRPr/>
            </a:lvl3pPr>
            <a:lvl4pPr marL="1828800" lvl="3" indent="-297180" algn="l">
              <a:spcBef>
                <a:spcPts val="2468"/>
              </a:spcBef>
              <a:spcAft>
                <a:spcPts val="0"/>
              </a:spcAft>
              <a:buSzPts val="1080"/>
              <a:buChar char="●"/>
              <a:defRPr/>
            </a:lvl4pPr>
            <a:lvl5pPr marL="2286000" lvl="4" indent="-297179" algn="l">
              <a:spcBef>
                <a:spcPts val="2468"/>
              </a:spcBef>
              <a:spcAft>
                <a:spcPts val="0"/>
              </a:spcAft>
              <a:buSzPts val="1080"/>
              <a:buChar char="●"/>
              <a:defRPr/>
            </a:lvl5pPr>
            <a:lvl6pPr marL="2743200" lvl="5" indent="-297179" algn="l">
              <a:spcBef>
                <a:spcPts val="2468"/>
              </a:spcBef>
              <a:spcAft>
                <a:spcPts val="0"/>
              </a:spcAft>
              <a:buSzPts val="1080"/>
              <a:buChar char="●"/>
              <a:defRPr/>
            </a:lvl6pPr>
            <a:lvl7pPr marL="3200400" lvl="6" indent="-297179" algn="l">
              <a:spcBef>
                <a:spcPts val="2468"/>
              </a:spcBef>
              <a:spcAft>
                <a:spcPts val="0"/>
              </a:spcAft>
              <a:buSzPts val="1080"/>
              <a:buChar char="●"/>
              <a:defRPr/>
            </a:lvl7pPr>
            <a:lvl8pPr marL="3657600" lvl="7" indent="-297179" algn="l">
              <a:spcBef>
                <a:spcPts val="2468"/>
              </a:spcBef>
              <a:spcAft>
                <a:spcPts val="0"/>
              </a:spcAft>
              <a:buSzPts val="1080"/>
              <a:buChar char="●"/>
              <a:defRPr/>
            </a:lvl8pPr>
            <a:lvl9pPr marL="4114800" lvl="8" indent="-297179" algn="l">
              <a:spcBef>
                <a:spcPts val="2468"/>
              </a:spcBef>
              <a:spcAft>
                <a:spcPts val="0"/>
              </a:spcAft>
              <a:buSzPts val="1080"/>
              <a:buChar char="●"/>
              <a:defRPr/>
            </a:lvl9pPr>
          </a:lstStyle>
          <a:p>
            <a:endParaRPr/>
          </a:p>
        </p:txBody>
      </p:sp>
    </p:spTree>
  </p:cSld>
  <p:clrMapOvr>
    <a:masterClrMapping/>
  </p:clrMapOvr>
  <p:transition spd="med">
    <p:push/>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matchingName="Title - Center">
  <p:cSld name="Title - Center">
    <p:spTree>
      <p:nvGrpSpPr>
        <p:cNvPr id="1" name="Shape 20"/>
        <p:cNvGrpSpPr/>
        <p:nvPr/>
      </p:nvGrpSpPr>
      <p:grpSpPr>
        <a:xfrm>
          <a:off x="0" y="0"/>
          <a:ext cx="0" cy="0"/>
          <a:chOff x="0" y="0"/>
          <a:chExt cx="0" cy="0"/>
        </a:xfrm>
      </p:grpSpPr>
      <p:sp>
        <p:nvSpPr>
          <p:cNvPr id="21" name="Google Shape;21;p77"/>
          <p:cNvSpPr txBox="1">
            <a:spLocks noGrp="1"/>
          </p:cNvSpPr>
          <p:nvPr>
            <p:ph type="title"/>
          </p:nvPr>
        </p:nvSpPr>
        <p:spPr>
          <a:xfrm>
            <a:off x="457089" y="4403287"/>
            <a:ext cx="10787287" cy="2894894"/>
          </a:xfrm>
          <a:prstGeom prst="rect">
            <a:avLst/>
          </a:prstGeom>
          <a:noFill/>
          <a:ln>
            <a:noFill/>
          </a:ln>
        </p:spPr>
        <p:txBody>
          <a:bodyPr spcFirstLastPara="1" wrap="square" lIns="0" tIns="0" rIns="0" bIns="0" anchor="ctr" anchorCtr="0">
            <a:normAutofit/>
          </a:bodyPr>
          <a:lstStyle>
            <a:lvl1pPr lvl="0" algn="ctr">
              <a:lnSpc>
                <a:spcPct val="90000"/>
              </a:lnSpc>
              <a:spcBef>
                <a:spcPts val="1646"/>
              </a:spcBef>
              <a:spcAft>
                <a:spcPts val="0"/>
              </a:spcAft>
              <a:buSzPts val="1400"/>
              <a:buNone/>
              <a:defRPr/>
            </a:lvl1pPr>
            <a:lvl2pPr lvl="1" algn="ctr">
              <a:lnSpc>
                <a:spcPct val="90000"/>
              </a:lnSpc>
              <a:spcBef>
                <a:spcPts val="1646"/>
              </a:spcBef>
              <a:spcAft>
                <a:spcPts val="0"/>
              </a:spcAft>
              <a:buSzPts val="1400"/>
              <a:buNone/>
              <a:defRPr/>
            </a:lvl2pPr>
            <a:lvl3pPr lvl="2" algn="ctr">
              <a:lnSpc>
                <a:spcPct val="90000"/>
              </a:lnSpc>
              <a:spcBef>
                <a:spcPts val="1646"/>
              </a:spcBef>
              <a:spcAft>
                <a:spcPts val="0"/>
              </a:spcAft>
              <a:buSzPts val="1400"/>
              <a:buNone/>
              <a:defRPr/>
            </a:lvl3pPr>
            <a:lvl4pPr lvl="3" algn="ctr">
              <a:lnSpc>
                <a:spcPct val="90000"/>
              </a:lnSpc>
              <a:spcBef>
                <a:spcPts val="1646"/>
              </a:spcBef>
              <a:spcAft>
                <a:spcPts val="0"/>
              </a:spcAft>
              <a:buSzPts val="1400"/>
              <a:buNone/>
              <a:defRPr/>
            </a:lvl4pPr>
            <a:lvl5pPr lvl="4" algn="ctr">
              <a:lnSpc>
                <a:spcPct val="90000"/>
              </a:lnSpc>
              <a:spcBef>
                <a:spcPts val="1646"/>
              </a:spcBef>
              <a:spcAft>
                <a:spcPts val="0"/>
              </a:spcAft>
              <a:buSzPts val="1400"/>
              <a:buNone/>
              <a:defRPr/>
            </a:lvl5pPr>
            <a:lvl6pPr lvl="5" algn="ctr">
              <a:lnSpc>
                <a:spcPct val="90000"/>
              </a:lnSpc>
              <a:spcBef>
                <a:spcPts val="1646"/>
              </a:spcBef>
              <a:spcAft>
                <a:spcPts val="0"/>
              </a:spcAft>
              <a:buSzPts val="1400"/>
              <a:buNone/>
              <a:defRPr/>
            </a:lvl6pPr>
            <a:lvl7pPr lvl="6" algn="ctr">
              <a:lnSpc>
                <a:spcPct val="90000"/>
              </a:lnSpc>
              <a:spcBef>
                <a:spcPts val="1646"/>
              </a:spcBef>
              <a:spcAft>
                <a:spcPts val="0"/>
              </a:spcAft>
              <a:buSzPts val="1400"/>
              <a:buNone/>
              <a:defRPr/>
            </a:lvl7pPr>
            <a:lvl8pPr lvl="7" algn="ctr">
              <a:lnSpc>
                <a:spcPct val="90000"/>
              </a:lnSpc>
              <a:spcBef>
                <a:spcPts val="1646"/>
              </a:spcBef>
              <a:spcAft>
                <a:spcPts val="0"/>
              </a:spcAft>
              <a:buSzPts val="1400"/>
              <a:buNone/>
              <a:defRPr/>
            </a:lvl8pPr>
            <a:lvl9pPr lvl="8" algn="ctr">
              <a:lnSpc>
                <a:spcPct val="90000"/>
              </a:lnSpc>
              <a:spcBef>
                <a:spcPts val="1646"/>
              </a:spcBef>
              <a:spcAft>
                <a:spcPts val="0"/>
              </a:spcAft>
              <a:buSzPts val="1400"/>
              <a:buNone/>
              <a:defRPr/>
            </a:lvl9pPr>
          </a:lstStyle>
          <a:p>
            <a:endParaRPr/>
          </a:p>
        </p:txBody>
      </p:sp>
    </p:spTree>
  </p:cSld>
  <p:clrMapOvr>
    <a:masterClrMapping/>
  </p:clrMapOvr>
  <p:transition spd="med">
    <p:push/>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matchingName="Photo">
  <p:cSld name="Photo">
    <p:spTree>
      <p:nvGrpSpPr>
        <p:cNvPr id="1" name="Shape 22"/>
        <p:cNvGrpSpPr/>
        <p:nvPr/>
      </p:nvGrpSpPr>
      <p:grpSpPr>
        <a:xfrm>
          <a:off x="0" y="0"/>
          <a:ext cx="0" cy="0"/>
          <a:chOff x="0" y="0"/>
          <a:chExt cx="0" cy="0"/>
        </a:xfrm>
      </p:grpSpPr>
    </p:spTree>
  </p:cSld>
  <p:clrMapOvr>
    <a:masterClrMapping/>
  </p:clrMapOvr>
  <p:transition spd="med">
    <p:push/>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itle, Bullets &amp; Photo">
  <p:cSld name="Title, Bullets &amp; Photo">
    <p:spTree>
      <p:nvGrpSpPr>
        <p:cNvPr id="1" name="Shape 23"/>
        <p:cNvGrpSpPr/>
        <p:nvPr/>
      </p:nvGrpSpPr>
      <p:grpSpPr>
        <a:xfrm>
          <a:off x="0" y="0"/>
          <a:ext cx="0" cy="0"/>
          <a:chOff x="0" y="0"/>
          <a:chExt cx="0" cy="0"/>
        </a:xfrm>
      </p:grpSpPr>
      <p:sp>
        <p:nvSpPr>
          <p:cNvPr id="24" name="Google Shape;24;p79"/>
          <p:cNvSpPr txBox="1">
            <a:spLocks noGrp="1"/>
          </p:cNvSpPr>
          <p:nvPr>
            <p:ph type="title"/>
          </p:nvPr>
        </p:nvSpPr>
        <p:spPr>
          <a:xfrm>
            <a:off x="457089" y="959885"/>
            <a:ext cx="10787287" cy="1462683"/>
          </a:xfrm>
          <a:prstGeom prst="rect">
            <a:avLst/>
          </a:prstGeom>
          <a:noFill/>
          <a:ln>
            <a:noFill/>
          </a:ln>
        </p:spPr>
        <p:txBody>
          <a:bodyPr spcFirstLastPara="1" wrap="square" lIns="0" tIns="0" rIns="0" bIns="0" anchor="ctr" anchorCtr="0">
            <a:normAutofit/>
          </a:bodyPr>
          <a:lstStyle>
            <a:lvl1pPr lvl="0" algn="ctr">
              <a:lnSpc>
                <a:spcPct val="90000"/>
              </a:lnSpc>
              <a:spcBef>
                <a:spcPts val="1646"/>
              </a:spcBef>
              <a:spcAft>
                <a:spcPts val="0"/>
              </a:spcAft>
              <a:buSzPts val="1400"/>
              <a:buNone/>
              <a:defRPr/>
            </a:lvl1pPr>
            <a:lvl2pPr lvl="1" algn="ctr">
              <a:lnSpc>
                <a:spcPct val="90000"/>
              </a:lnSpc>
              <a:spcBef>
                <a:spcPts val="1646"/>
              </a:spcBef>
              <a:spcAft>
                <a:spcPts val="0"/>
              </a:spcAft>
              <a:buSzPts val="1400"/>
              <a:buNone/>
              <a:defRPr/>
            </a:lvl2pPr>
            <a:lvl3pPr lvl="2" algn="ctr">
              <a:lnSpc>
                <a:spcPct val="90000"/>
              </a:lnSpc>
              <a:spcBef>
                <a:spcPts val="1646"/>
              </a:spcBef>
              <a:spcAft>
                <a:spcPts val="0"/>
              </a:spcAft>
              <a:buSzPts val="1400"/>
              <a:buNone/>
              <a:defRPr/>
            </a:lvl3pPr>
            <a:lvl4pPr lvl="3" algn="ctr">
              <a:lnSpc>
                <a:spcPct val="90000"/>
              </a:lnSpc>
              <a:spcBef>
                <a:spcPts val="1646"/>
              </a:spcBef>
              <a:spcAft>
                <a:spcPts val="0"/>
              </a:spcAft>
              <a:buSzPts val="1400"/>
              <a:buNone/>
              <a:defRPr/>
            </a:lvl4pPr>
            <a:lvl5pPr lvl="4" algn="ctr">
              <a:lnSpc>
                <a:spcPct val="90000"/>
              </a:lnSpc>
              <a:spcBef>
                <a:spcPts val="1646"/>
              </a:spcBef>
              <a:spcAft>
                <a:spcPts val="0"/>
              </a:spcAft>
              <a:buSzPts val="1400"/>
              <a:buNone/>
              <a:defRPr/>
            </a:lvl5pPr>
            <a:lvl6pPr lvl="5" algn="ctr">
              <a:lnSpc>
                <a:spcPct val="90000"/>
              </a:lnSpc>
              <a:spcBef>
                <a:spcPts val="1646"/>
              </a:spcBef>
              <a:spcAft>
                <a:spcPts val="0"/>
              </a:spcAft>
              <a:buSzPts val="1400"/>
              <a:buNone/>
              <a:defRPr/>
            </a:lvl6pPr>
            <a:lvl7pPr lvl="6" algn="ctr">
              <a:lnSpc>
                <a:spcPct val="90000"/>
              </a:lnSpc>
              <a:spcBef>
                <a:spcPts val="1646"/>
              </a:spcBef>
              <a:spcAft>
                <a:spcPts val="0"/>
              </a:spcAft>
              <a:buSzPts val="1400"/>
              <a:buNone/>
              <a:defRPr/>
            </a:lvl7pPr>
            <a:lvl8pPr lvl="7" algn="ctr">
              <a:lnSpc>
                <a:spcPct val="90000"/>
              </a:lnSpc>
              <a:spcBef>
                <a:spcPts val="1646"/>
              </a:spcBef>
              <a:spcAft>
                <a:spcPts val="0"/>
              </a:spcAft>
              <a:buSzPts val="1400"/>
              <a:buNone/>
              <a:defRPr/>
            </a:lvl8pPr>
            <a:lvl9pPr lvl="8" algn="ctr">
              <a:lnSpc>
                <a:spcPct val="90000"/>
              </a:lnSpc>
              <a:spcBef>
                <a:spcPts val="1646"/>
              </a:spcBef>
              <a:spcAft>
                <a:spcPts val="0"/>
              </a:spcAft>
              <a:buSzPts val="1400"/>
              <a:buNone/>
              <a:defRPr/>
            </a:lvl9pPr>
          </a:lstStyle>
          <a:p>
            <a:endParaRPr/>
          </a:p>
        </p:txBody>
      </p:sp>
      <p:sp>
        <p:nvSpPr>
          <p:cNvPr id="25" name="Google Shape;25;p79"/>
          <p:cNvSpPr txBox="1">
            <a:spLocks noGrp="1"/>
          </p:cNvSpPr>
          <p:nvPr>
            <p:ph type="body" idx="1"/>
          </p:nvPr>
        </p:nvSpPr>
        <p:spPr>
          <a:xfrm>
            <a:off x="457089" y="3275802"/>
            <a:ext cx="5233662" cy="7618140"/>
          </a:xfrm>
          <a:prstGeom prst="rect">
            <a:avLst/>
          </a:prstGeom>
          <a:noFill/>
          <a:ln>
            <a:noFill/>
          </a:ln>
        </p:spPr>
        <p:txBody>
          <a:bodyPr spcFirstLastPara="1" wrap="square" lIns="0" tIns="0" rIns="0" bIns="0" anchor="ctr" anchorCtr="0">
            <a:normAutofit/>
          </a:bodyPr>
          <a:lstStyle>
            <a:lvl1pPr marL="457200" lvl="0" indent="-356552" algn="l">
              <a:spcBef>
                <a:spcPts val="1851"/>
              </a:spcBef>
              <a:spcAft>
                <a:spcPts val="0"/>
              </a:spcAft>
              <a:buSzPts val="2015"/>
              <a:buChar char="●"/>
              <a:defRPr sz="3100"/>
            </a:lvl1pPr>
            <a:lvl2pPr marL="914400" lvl="1" indent="-356552" algn="l">
              <a:spcBef>
                <a:spcPts val="1851"/>
              </a:spcBef>
              <a:spcAft>
                <a:spcPts val="0"/>
              </a:spcAft>
              <a:buSzPts val="2015"/>
              <a:buChar char="●"/>
              <a:defRPr sz="3100"/>
            </a:lvl2pPr>
            <a:lvl3pPr marL="1371600" lvl="2" indent="-356552" algn="l">
              <a:spcBef>
                <a:spcPts val="1851"/>
              </a:spcBef>
              <a:spcAft>
                <a:spcPts val="0"/>
              </a:spcAft>
              <a:buSzPts val="2015"/>
              <a:buChar char="●"/>
              <a:defRPr sz="3100"/>
            </a:lvl3pPr>
            <a:lvl4pPr marL="1828800" lvl="3" indent="-356552" algn="l">
              <a:spcBef>
                <a:spcPts val="1851"/>
              </a:spcBef>
              <a:spcAft>
                <a:spcPts val="0"/>
              </a:spcAft>
              <a:buSzPts val="2015"/>
              <a:buChar char="●"/>
              <a:defRPr sz="3100"/>
            </a:lvl4pPr>
            <a:lvl5pPr marL="2286000" lvl="4" indent="-356552" algn="l">
              <a:spcBef>
                <a:spcPts val="1851"/>
              </a:spcBef>
              <a:spcAft>
                <a:spcPts val="0"/>
              </a:spcAft>
              <a:buSzPts val="2015"/>
              <a:buChar char="●"/>
              <a:defRPr sz="3100"/>
            </a:lvl5pPr>
            <a:lvl6pPr marL="2743200" lvl="5" indent="-297179" algn="l">
              <a:spcBef>
                <a:spcPts val="2468"/>
              </a:spcBef>
              <a:spcAft>
                <a:spcPts val="0"/>
              </a:spcAft>
              <a:buSzPts val="1080"/>
              <a:buChar char="●"/>
              <a:defRPr/>
            </a:lvl6pPr>
            <a:lvl7pPr marL="3200400" lvl="6" indent="-297179" algn="l">
              <a:spcBef>
                <a:spcPts val="2468"/>
              </a:spcBef>
              <a:spcAft>
                <a:spcPts val="0"/>
              </a:spcAft>
              <a:buSzPts val="1080"/>
              <a:buChar char="●"/>
              <a:defRPr/>
            </a:lvl7pPr>
            <a:lvl8pPr marL="3657600" lvl="7" indent="-297179" algn="l">
              <a:spcBef>
                <a:spcPts val="2468"/>
              </a:spcBef>
              <a:spcAft>
                <a:spcPts val="0"/>
              </a:spcAft>
              <a:buSzPts val="1080"/>
              <a:buChar char="●"/>
              <a:defRPr/>
            </a:lvl8pPr>
            <a:lvl9pPr marL="4114800" lvl="8" indent="-297179" algn="l">
              <a:spcBef>
                <a:spcPts val="2468"/>
              </a:spcBef>
              <a:spcAft>
                <a:spcPts val="0"/>
              </a:spcAft>
              <a:buSzPts val="1080"/>
              <a:buChar char="●"/>
              <a:defRPr/>
            </a:lvl9pPr>
          </a:lstStyle>
          <a:p>
            <a:endParaRPr/>
          </a:p>
        </p:txBody>
      </p:sp>
    </p:spTree>
  </p:cSld>
  <p:clrMapOvr>
    <a:masterClrMapping/>
  </p:clrMapOvr>
  <p:transition spd="med">
    <p:push/>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jp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11">
            <a:alphaModFix/>
          </a:blip>
          <a:stretch>
            <a:fillRect/>
          </a:stretch>
        </a:blipFill>
        <a:effectLst/>
      </p:bgPr>
    </p:bg>
    <p:spTree>
      <p:nvGrpSpPr>
        <p:cNvPr id="1" name="Shape 5"/>
        <p:cNvGrpSpPr/>
        <p:nvPr/>
      </p:nvGrpSpPr>
      <p:grpSpPr>
        <a:xfrm>
          <a:off x="0" y="0"/>
          <a:ext cx="0" cy="0"/>
          <a:chOff x="0" y="0"/>
          <a:chExt cx="0" cy="0"/>
        </a:xfrm>
      </p:grpSpPr>
      <p:sp>
        <p:nvSpPr>
          <p:cNvPr id="6" name="Google Shape;6;p70"/>
          <p:cNvSpPr/>
          <p:nvPr/>
        </p:nvSpPr>
        <p:spPr>
          <a:xfrm>
            <a:off x="457089" y="2605405"/>
            <a:ext cx="10794927" cy="0"/>
          </a:xfrm>
          <a:custGeom>
            <a:avLst/>
            <a:gdLst/>
            <a:ahLst/>
            <a:cxnLst/>
            <a:rect l="l" t="t" r="r" b="b"/>
            <a:pathLst>
              <a:path w="21600" h="120000" extrusionOk="0">
                <a:moveTo>
                  <a:pt x="0" y="0"/>
                </a:moveTo>
                <a:lnTo>
                  <a:pt x="21600" y="0"/>
                </a:lnTo>
                <a:lnTo>
                  <a:pt x="21600" y="0"/>
                </a:lnTo>
                <a:lnTo>
                  <a:pt x="0" y="0"/>
                </a:lnTo>
                <a:close/>
              </a:path>
            </a:pathLst>
          </a:custGeom>
          <a:noFill/>
          <a:ln w="12700" cap="flat" cmpd="sng">
            <a:solidFill>
              <a:srgbClr val="444444">
                <a:alpha val="29803"/>
              </a:srgbClr>
            </a:solidFill>
            <a:prstDash val="solid"/>
            <a:miter lim="400000"/>
            <a:headEnd type="none" w="sm" len="sm"/>
            <a:tailEnd type="none" w="sm" len="sm"/>
          </a:ln>
        </p:spPr>
        <p:txBody>
          <a:bodyPr spcFirstLastPara="1" wrap="square" lIns="0" tIns="0" rIns="0" bIns="0" anchor="ctr" anchorCtr="0">
            <a:noAutofit/>
          </a:bodyPr>
          <a:lstStyle/>
          <a:p>
            <a:pPr marL="0" marR="0" lvl="0" indent="0" algn="l" rtl="0">
              <a:spcBef>
                <a:spcPts val="0"/>
              </a:spcBef>
              <a:spcAft>
                <a:spcPts val="0"/>
              </a:spcAft>
              <a:buNone/>
            </a:pPr>
            <a:endParaRPr sz="2500" b="0" i="0" u="none" strike="noStrike" cap="none">
              <a:solidFill>
                <a:srgbClr val="414141"/>
              </a:solidFill>
              <a:latin typeface="Palatino"/>
              <a:ea typeface="Palatino"/>
              <a:cs typeface="Palatino"/>
              <a:sym typeface="Palatino"/>
            </a:endParaRPr>
          </a:p>
        </p:txBody>
      </p:sp>
      <p:sp>
        <p:nvSpPr>
          <p:cNvPr id="7" name="Google Shape;7;p70"/>
          <p:cNvSpPr/>
          <p:nvPr/>
        </p:nvSpPr>
        <p:spPr>
          <a:xfrm>
            <a:off x="457089" y="761813"/>
            <a:ext cx="10794927" cy="0"/>
          </a:xfrm>
          <a:custGeom>
            <a:avLst/>
            <a:gdLst/>
            <a:ahLst/>
            <a:cxnLst/>
            <a:rect l="l" t="t" r="r" b="b"/>
            <a:pathLst>
              <a:path w="21600" h="120000" extrusionOk="0">
                <a:moveTo>
                  <a:pt x="0" y="0"/>
                </a:moveTo>
                <a:lnTo>
                  <a:pt x="21600" y="0"/>
                </a:lnTo>
                <a:lnTo>
                  <a:pt x="21600" y="0"/>
                </a:lnTo>
                <a:lnTo>
                  <a:pt x="0" y="0"/>
                </a:lnTo>
                <a:close/>
              </a:path>
            </a:pathLst>
          </a:custGeom>
          <a:noFill/>
          <a:ln w="12700" cap="flat" cmpd="sng">
            <a:solidFill>
              <a:srgbClr val="444444">
                <a:alpha val="29803"/>
              </a:srgbClr>
            </a:solidFill>
            <a:prstDash val="solid"/>
            <a:miter lim="400000"/>
            <a:headEnd type="none" w="sm" len="sm"/>
            <a:tailEnd type="none" w="sm" len="sm"/>
          </a:ln>
        </p:spPr>
        <p:txBody>
          <a:bodyPr spcFirstLastPara="1" wrap="square" lIns="0" tIns="0" rIns="0" bIns="0" anchor="ctr" anchorCtr="0">
            <a:noAutofit/>
          </a:bodyPr>
          <a:lstStyle/>
          <a:p>
            <a:pPr marL="0" marR="0" lvl="0" indent="0" algn="l" rtl="0">
              <a:spcBef>
                <a:spcPts val="0"/>
              </a:spcBef>
              <a:spcAft>
                <a:spcPts val="0"/>
              </a:spcAft>
              <a:buNone/>
            </a:pPr>
            <a:endParaRPr sz="2500" b="0" i="0" u="none" strike="noStrike" cap="none">
              <a:solidFill>
                <a:srgbClr val="414141"/>
              </a:solidFill>
              <a:latin typeface="Palatino"/>
              <a:ea typeface="Palatino"/>
              <a:cs typeface="Palatino"/>
              <a:sym typeface="Palatino"/>
            </a:endParaRPr>
          </a:p>
        </p:txBody>
      </p:sp>
      <p:sp>
        <p:nvSpPr>
          <p:cNvPr id="8" name="Google Shape;8;p70"/>
          <p:cNvSpPr txBox="1">
            <a:spLocks noGrp="1"/>
          </p:cNvSpPr>
          <p:nvPr>
            <p:ph type="title"/>
          </p:nvPr>
        </p:nvSpPr>
        <p:spPr>
          <a:xfrm>
            <a:off x="457089" y="959885"/>
            <a:ext cx="10787287" cy="1462683"/>
          </a:xfrm>
          <a:prstGeom prst="rect">
            <a:avLst/>
          </a:prstGeom>
          <a:noFill/>
          <a:ln>
            <a:noFill/>
          </a:ln>
        </p:spPr>
        <p:txBody>
          <a:bodyPr spcFirstLastPara="1" wrap="square" lIns="0" tIns="0" rIns="0" bIns="0" anchor="ctr" anchorCtr="0">
            <a:normAutofit/>
          </a:bodyPr>
          <a:lstStyle>
            <a:lvl1pPr marR="0" lvl="0" algn="ctr" rtl="0">
              <a:lnSpc>
                <a:spcPct val="90000"/>
              </a:lnSpc>
              <a:spcBef>
                <a:spcPts val="1646"/>
              </a:spcBef>
              <a:spcAft>
                <a:spcPts val="0"/>
              </a:spcAft>
              <a:buSzPts val="1400"/>
              <a:buNone/>
              <a:defRPr sz="7200" b="0" i="0" u="none" strike="noStrike" cap="none">
                <a:solidFill>
                  <a:srgbClr val="D93E2B"/>
                </a:solidFill>
                <a:latin typeface="Bodoni"/>
                <a:ea typeface="Bodoni"/>
                <a:cs typeface="Bodoni"/>
                <a:sym typeface="Bodoni"/>
              </a:defRPr>
            </a:lvl1pPr>
            <a:lvl2pPr marR="0" lvl="1" algn="ctr" rtl="0">
              <a:lnSpc>
                <a:spcPct val="90000"/>
              </a:lnSpc>
              <a:spcBef>
                <a:spcPts val="1646"/>
              </a:spcBef>
              <a:spcAft>
                <a:spcPts val="0"/>
              </a:spcAft>
              <a:buSzPts val="1400"/>
              <a:buNone/>
              <a:defRPr sz="7200" b="0" i="0" u="none" strike="noStrike" cap="none">
                <a:solidFill>
                  <a:srgbClr val="D93E2B"/>
                </a:solidFill>
                <a:latin typeface="Bodoni"/>
                <a:ea typeface="Bodoni"/>
                <a:cs typeface="Bodoni"/>
                <a:sym typeface="Bodoni"/>
              </a:defRPr>
            </a:lvl2pPr>
            <a:lvl3pPr marR="0" lvl="2" algn="ctr" rtl="0">
              <a:lnSpc>
                <a:spcPct val="90000"/>
              </a:lnSpc>
              <a:spcBef>
                <a:spcPts val="1646"/>
              </a:spcBef>
              <a:spcAft>
                <a:spcPts val="0"/>
              </a:spcAft>
              <a:buSzPts val="1400"/>
              <a:buNone/>
              <a:defRPr sz="7200" b="0" i="0" u="none" strike="noStrike" cap="none">
                <a:solidFill>
                  <a:srgbClr val="D93E2B"/>
                </a:solidFill>
                <a:latin typeface="Bodoni"/>
                <a:ea typeface="Bodoni"/>
                <a:cs typeface="Bodoni"/>
                <a:sym typeface="Bodoni"/>
              </a:defRPr>
            </a:lvl3pPr>
            <a:lvl4pPr marR="0" lvl="3" algn="ctr" rtl="0">
              <a:lnSpc>
                <a:spcPct val="90000"/>
              </a:lnSpc>
              <a:spcBef>
                <a:spcPts val="1646"/>
              </a:spcBef>
              <a:spcAft>
                <a:spcPts val="0"/>
              </a:spcAft>
              <a:buSzPts val="1400"/>
              <a:buNone/>
              <a:defRPr sz="7200" b="0" i="0" u="none" strike="noStrike" cap="none">
                <a:solidFill>
                  <a:srgbClr val="D93E2B"/>
                </a:solidFill>
                <a:latin typeface="Bodoni"/>
                <a:ea typeface="Bodoni"/>
                <a:cs typeface="Bodoni"/>
                <a:sym typeface="Bodoni"/>
              </a:defRPr>
            </a:lvl4pPr>
            <a:lvl5pPr marR="0" lvl="4" algn="ctr" rtl="0">
              <a:lnSpc>
                <a:spcPct val="90000"/>
              </a:lnSpc>
              <a:spcBef>
                <a:spcPts val="1646"/>
              </a:spcBef>
              <a:spcAft>
                <a:spcPts val="0"/>
              </a:spcAft>
              <a:buSzPts val="1400"/>
              <a:buNone/>
              <a:defRPr sz="7200" b="0" i="0" u="none" strike="noStrike" cap="none">
                <a:solidFill>
                  <a:srgbClr val="D93E2B"/>
                </a:solidFill>
                <a:latin typeface="Bodoni"/>
                <a:ea typeface="Bodoni"/>
                <a:cs typeface="Bodoni"/>
                <a:sym typeface="Bodoni"/>
              </a:defRPr>
            </a:lvl5pPr>
            <a:lvl6pPr marR="0" lvl="5" algn="ctr" rtl="0">
              <a:lnSpc>
                <a:spcPct val="90000"/>
              </a:lnSpc>
              <a:spcBef>
                <a:spcPts val="1646"/>
              </a:spcBef>
              <a:spcAft>
                <a:spcPts val="0"/>
              </a:spcAft>
              <a:buSzPts val="1400"/>
              <a:buNone/>
              <a:defRPr sz="7200" b="0" i="0" u="none" strike="noStrike" cap="none">
                <a:solidFill>
                  <a:srgbClr val="D93E2B"/>
                </a:solidFill>
                <a:latin typeface="Bodoni"/>
                <a:ea typeface="Bodoni"/>
                <a:cs typeface="Bodoni"/>
                <a:sym typeface="Bodoni"/>
              </a:defRPr>
            </a:lvl6pPr>
            <a:lvl7pPr marR="0" lvl="6" algn="ctr" rtl="0">
              <a:lnSpc>
                <a:spcPct val="90000"/>
              </a:lnSpc>
              <a:spcBef>
                <a:spcPts val="1646"/>
              </a:spcBef>
              <a:spcAft>
                <a:spcPts val="0"/>
              </a:spcAft>
              <a:buSzPts val="1400"/>
              <a:buNone/>
              <a:defRPr sz="7200" b="0" i="0" u="none" strike="noStrike" cap="none">
                <a:solidFill>
                  <a:srgbClr val="D93E2B"/>
                </a:solidFill>
                <a:latin typeface="Bodoni"/>
                <a:ea typeface="Bodoni"/>
                <a:cs typeface="Bodoni"/>
                <a:sym typeface="Bodoni"/>
              </a:defRPr>
            </a:lvl7pPr>
            <a:lvl8pPr marR="0" lvl="7" algn="ctr" rtl="0">
              <a:lnSpc>
                <a:spcPct val="90000"/>
              </a:lnSpc>
              <a:spcBef>
                <a:spcPts val="1646"/>
              </a:spcBef>
              <a:spcAft>
                <a:spcPts val="0"/>
              </a:spcAft>
              <a:buSzPts val="1400"/>
              <a:buNone/>
              <a:defRPr sz="7200" b="0" i="0" u="none" strike="noStrike" cap="none">
                <a:solidFill>
                  <a:srgbClr val="D93E2B"/>
                </a:solidFill>
                <a:latin typeface="Bodoni"/>
                <a:ea typeface="Bodoni"/>
                <a:cs typeface="Bodoni"/>
                <a:sym typeface="Bodoni"/>
              </a:defRPr>
            </a:lvl8pPr>
            <a:lvl9pPr marR="0" lvl="8" algn="ctr" rtl="0">
              <a:lnSpc>
                <a:spcPct val="90000"/>
              </a:lnSpc>
              <a:spcBef>
                <a:spcPts val="1646"/>
              </a:spcBef>
              <a:spcAft>
                <a:spcPts val="0"/>
              </a:spcAft>
              <a:buSzPts val="1400"/>
              <a:buNone/>
              <a:defRPr sz="7200" b="0" i="0" u="none" strike="noStrike" cap="none">
                <a:solidFill>
                  <a:srgbClr val="D93E2B"/>
                </a:solidFill>
                <a:latin typeface="Bodoni"/>
                <a:ea typeface="Bodoni"/>
                <a:cs typeface="Bodoni"/>
                <a:sym typeface="Bodoni"/>
              </a:defRPr>
            </a:lvl9pPr>
          </a:lstStyle>
          <a:p>
            <a:endParaRPr/>
          </a:p>
        </p:txBody>
      </p:sp>
      <p:sp>
        <p:nvSpPr>
          <p:cNvPr id="9" name="Google Shape;9;p70"/>
          <p:cNvSpPr txBox="1">
            <a:spLocks noGrp="1"/>
          </p:cNvSpPr>
          <p:nvPr>
            <p:ph type="body" idx="1"/>
          </p:nvPr>
        </p:nvSpPr>
        <p:spPr>
          <a:xfrm>
            <a:off x="457089" y="3153909"/>
            <a:ext cx="10787287" cy="7313415"/>
          </a:xfrm>
          <a:prstGeom prst="rect">
            <a:avLst/>
          </a:prstGeom>
          <a:noFill/>
          <a:ln>
            <a:noFill/>
          </a:ln>
        </p:spPr>
        <p:txBody>
          <a:bodyPr spcFirstLastPara="1" wrap="square" lIns="0" tIns="0" rIns="0" bIns="0" anchor="ctr" anchorCtr="0">
            <a:normAutofit/>
          </a:bodyPr>
          <a:lstStyle>
            <a:lvl1pPr marL="457200" marR="0" lvl="0" indent="-373380" algn="l" rtl="0">
              <a:spcBef>
                <a:spcPts val="2468"/>
              </a:spcBef>
              <a:spcAft>
                <a:spcPts val="0"/>
              </a:spcAft>
              <a:buClr>
                <a:srgbClr val="929292"/>
              </a:buClr>
              <a:buSzPts val="2280"/>
              <a:buFont typeface="Arial"/>
              <a:buChar char="●"/>
              <a:defRPr sz="3800" b="0" i="0" u="none" strike="noStrike" cap="none">
                <a:solidFill>
                  <a:srgbClr val="414141"/>
                </a:solidFill>
                <a:latin typeface="Palatino"/>
                <a:ea typeface="Palatino"/>
                <a:cs typeface="Palatino"/>
                <a:sym typeface="Palatino"/>
              </a:defRPr>
            </a:lvl1pPr>
            <a:lvl2pPr marL="914400" marR="0" lvl="1" indent="-373380" algn="l" rtl="0">
              <a:spcBef>
                <a:spcPts val="2468"/>
              </a:spcBef>
              <a:spcAft>
                <a:spcPts val="0"/>
              </a:spcAft>
              <a:buClr>
                <a:srgbClr val="929292"/>
              </a:buClr>
              <a:buSzPts val="2280"/>
              <a:buFont typeface="Arial"/>
              <a:buChar char="●"/>
              <a:defRPr sz="3800" b="0" i="0" u="none" strike="noStrike" cap="none">
                <a:solidFill>
                  <a:srgbClr val="414141"/>
                </a:solidFill>
                <a:latin typeface="Palatino"/>
                <a:ea typeface="Palatino"/>
                <a:cs typeface="Palatino"/>
                <a:sym typeface="Palatino"/>
              </a:defRPr>
            </a:lvl2pPr>
            <a:lvl3pPr marL="1371600" marR="0" lvl="2" indent="-373380" algn="l" rtl="0">
              <a:spcBef>
                <a:spcPts val="2468"/>
              </a:spcBef>
              <a:spcAft>
                <a:spcPts val="0"/>
              </a:spcAft>
              <a:buClr>
                <a:srgbClr val="929292"/>
              </a:buClr>
              <a:buSzPts val="2280"/>
              <a:buFont typeface="Arial"/>
              <a:buChar char="●"/>
              <a:defRPr sz="3800" b="0" i="0" u="none" strike="noStrike" cap="none">
                <a:solidFill>
                  <a:srgbClr val="414141"/>
                </a:solidFill>
                <a:latin typeface="Palatino"/>
                <a:ea typeface="Palatino"/>
                <a:cs typeface="Palatino"/>
                <a:sym typeface="Palatino"/>
              </a:defRPr>
            </a:lvl3pPr>
            <a:lvl4pPr marL="1828800" marR="0" lvl="3" indent="-373380" algn="l" rtl="0">
              <a:spcBef>
                <a:spcPts val="2468"/>
              </a:spcBef>
              <a:spcAft>
                <a:spcPts val="0"/>
              </a:spcAft>
              <a:buClr>
                <a:srgbClr val="929292"/>
              </a:buClr>
              <a:buSzPts val="2280"/>
              <a:buFont typeface="Arial"/>
              <a:buChar char="●"/>
              <a:defRPr sz="3800" b="0" i="0" u="none" strike="noStrike" cap="none">
                <a:solidFill>
                  <a:srgbClr val="414141"/>
                </a:solidFill>
                <a:latin typeface="Palatino"/>
                <a:ea typeface="Palatino"/>
                <a:cs typeface="Palatino"/>
                <a:sym typeface="Palatino"/>
              </a:defRPr>
            </a:lvl4pPr>
            <a:lvl5pPr marL="2286000" marR="0" lvl="4" indent="-373379" algn="l" rtl="0">
              <a:spcBef>
                <a:spcPts val="2468"/>
              </a:spcBef>
              <a:spcAft>
                <a:spcPts val="0"/>
              </a:spcAft>
              <a:buClr>
                <a:srgbClr val="929292"/>
              </a:buClr>
              <a:buSzPts val="2280"/>
              <a:buFont typeface="Arial"/>
              <a:buChar char="●"/>
              <a:defRPr sz="3800" b="0" i="0" u="none" strike="noStrike" cap="none">
                <a:solidFill>
                  <a:srgbClr val="414141"/>
                </a:solidFill>
                <a:latin typeface="Palatino"/>
                <a:ea typeface="Palatino"/>
                <a:cs typeface="Palatino"/>
                <a:sym typeface="Palatino"/>
              </a:defRPr>
            </a:lvl5pPr>
            <a:lvl6pPr marL="2743200" marR="0" lvl="5" indent="-373379" algn="l" rtl="0">
              <a:spcBef>
                <a:spcPts val="2468"/>
              </a:spcBef>
              <a:spcAft>
                <a:spcPts val="0"/>
              </a:spcAft>
              <a:buClr>
                <a:srgbClr val="929292"/>
              </a:buClr>
              <a:buSzPts val="2280"/>
              <a:buFont typeface="Arial"/>
              <a:buChar char="●"/>
              <a:defRPr sz="3800" b="0" i="0" u="none" strike="noStrike" cap="none">
                <a:solidFill>
                  <a:srgbClr val="414141"/>
                </a:solidFill>
                <a:latin typeface="Palatino"/>
                <a:ea typeface="Palatino"/>
                <a:cs typeface="Palatino"/>
                <a:sym typeface="Palatino"/>
              </a:defRPr>
            </a:lvl6pPr>
            <a:lvl7pPr marL="3200400" marR="0" lvl="6" indent="-373379" algn="l" rtl="0">
              <a:spcBef>
                <a:spcPts val="2468"/>
              </a:spcBef>
              <a:spcAft>
                <a:spcPts val="0"/>
              </a:spcAft>
              <a:buClr>
                <a:srgbClr val="929292"/>
              </a:buClr>
              <a:buSzPts val="2280"/>
              <a:buFont typeface="Arial"/>
              <a:buChar char="●"/>
              <a:defRPr sz="3800" b="0" i="0" u="none" strike="noStrike" cap="none">
                <a:solidFill>
                  <a:srgbClr val="414141"/>
                </a:solidFill>
                <a:latin typeface="Palatino"/>
                <a:ea typeface="Palatino"/>
                <a:cs typeface="Palatino"/>
                <a:sym typeface="Palatino"/>
              </a:defRPr>
            </a:lvl7pPr>
            <a:lvl8pPr marL="3657600" marR="0" lvl="7" indent="-373379" algn="l" rtl="0">
              <a:spcBef>
                <a:spcPts val="2468"/>
              </a:spcBef>
              <a:spcAft>
                <a:spcPts val="0"/>
              </a:spcAft>
              <a:buClr>
                <a:srgbClr val="929292"/>
              </a:buClr>
              <a:buSzPts val="2280"/>
              <a:buFont typeface="Arial"/>
              <a:buChar char="●"/>
              <a:defRPr sz="3800" b="0" i="0" u="none" strike="noStrike" cap="none">
                <a:solidFill>
                  <a:srgbClr val="414141"/>
                </a:solidFill>
                <a:latin typeface="Palatino"/>
                <a:ea typeface="Palatino"/>
                <a:cs typeface="Palatino"/>
                <a:sym typeface="Palatino"/>
              </a:defRPr>
            </a:lvl8pPr>
            <a:lvl9pPr marL="4114800" marR="0" lvl="8" indent="-373379" algn="l" rtl="0">
              <a:spcBef>
                <a:spcPts val="2468"/>
              </a:spcBef>
              <a:spcAft>
                <a:spcPts val="0"/>
              </a:spcAft>
              <a:buClr>
                <a:srgbClr val="929292"/>
              </a:buClr>
              <a:buSzPts val="2280"/>
              <a:buFont typeface="Arial"/>
              <a:buChar char="●"/>
              <a:defRPr sz="3800" b="0" i="0" u="none" strike="noStrike" cap="none">
                <a:solidFill>
                  <a:srgbClr val="414141"/>
                </a:solidFill>
                <a:latin typeface="Palatino"/>
                <a:ea typeface="Palatino"/>
                <a:cs typeface="Palatino"/>
                <a:sym typeface="Palatino"/>
              </a:defRPr>
            </a:lvl9pPr>
          </a:lstStyle>
          <a:p>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Lst>
  <p:transition spd="med">
    <p:push/>
  </p:transition>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4.jp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2.xml"/><Relationship Id="rId1" Type="http://schemas.openxmlformats.org/officeDocument/2006/relationships/slideLayout" Target="../slideLayouts/slideLayout3.xml"/><Relationship Id="rId4" Type="http://schemas.openxmlformats.org/officeDocument/2006/relationships/image" Target="../media/image25.png"/></Relationships>
</file>

<file path=ppt/slides/_rels/slide2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5.xml"/><Relationship Id="rId1" Type="http://schemas.openxmlformats.org/officeDocument/2006/relationships/slideLayout" Target="../slideLayouts/slideLayout2.xml"/><Relationship Id="rId4" Type="http://schemas.openxmlformats.org/officeDocument/2006/relationships/image" Target="../media/image25.png"/></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7.xml"/><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8.xml"/><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3" Type="http://schemas.openxmlformats.org/officeDocument/2006/relationships/hyperlink" Target="http://ogrenci.gazi.edu.tr/yeni_ogrenci_no/" TargetMode="External"/><Relationship Id="rId2" Type="http://schemas.openxmlformats.org/officeDocument/2006/relationships/notesSlide" Target="../notesSlides/notesSlide29.xml"/><Relationship Id="rId1" Type="http://schemas.openxmlformats.org/officeDocument/2006/relationships/slideLayout" Target="../slideLayouts/slideLayout5.xml"/><Relationship Id="rId4" Type="http://schemas.openxmlformats.org/officeDocument/2006/relationships/image" Target="../media/image31.png"/></Relationships>
</file>

<file path=ppt/slides/_rels/slide30.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30.xml"/><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hyperlink" Target="http://farabi.gazi.edu.tr" TargetMode="External"/><Relationship Id="rId2" Type="http://schemas.openxmlformats.org/officeDocument/2006/relationships/notesSlide" Target="../notesSlides/notesSlide36.xml"/><Relationship Id="rId1" Type="http://schemas.openxmlformats.org/officeDocument/2006/relationships/slideLayout" Target="../slideLayouts/slideLayout2.xml"/><Relationship Id="rId6" Type="http://schemas.openxmlformats.org/officeDocument/2006/relationships/hyperlink" Target="http://tomer.gazi.edu.tr/" TargetMode="External"/><Relationship Id="rId5" Type="http://schemas.openxmlformats.org/officeDocument/2006/relationships/hyperlink" Target="https://www.facebook.com/erasmusgazi" TargetMode="External"/><Relationship Id="rId4" Type="http://schemas.openxmlformats.org/officeDocument/2006/relationships/hyperlink" Target="http://erasmus.gazi.edu.tr" TargetMode="External"/></Relationships>
</file>

<file path=ppt/slides/_rels/slide37.xml.rels><?xml version="1.0" encoding="UTF-8" standalone="yes"?>
<Relationships xmlns="http://schemas.openxmlformats.org/package/2006/relationships"><Relationship Id="rId3" Type="http://schemas.openxmlformats.org/officeDocument/2006/relationships/hyperlink" Target="http://engelsiz.gazi.edu.tr/" TargetMode="External"/><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hyperlink" Target="http://ogris.gazi.edu.tr" TargetMode="External"/><Relationship Id="rId2" Type="http://schemas.openxmlformats.org/officeDocument/2006/relationships/notesSlide" Target="../notesSlides/notesSlide38.xml"/><Relationship Id="rId1" Type="http://schemas.openxmlformats.org/officeDocument/2006/relationships/slideLayout" Target="../slideLayouts/slideLayout2.xml"/><Relationship Id="rId4" Type="http://schemas.openxmlformats.org/officeDocument/2006/relationships/hyperlink" Target="http://gunet.gazi.edu.tr" TargetMode="External"/></Relationships>
</file>

<file path=ppt/slides/_rels/slide39.xml.rels><?xml version="1.0" encoding="UTF-8" standalone="yes"?>
<Relationships xmlns="http://schemas.openxmlformats.org/package/2006/relationships"><Relationship Id="rId3" Type="http://schemas.openxmlformats.org/officeDocument/2006/relationships/hyperlink" Target="http://www.lib.gazi.edu.tr" TargetMode="External"/><Relationship Id="rId2" Type="http://schemas.openxmlformats.org/officeDocument/2006/relationships/notesSlide" Target="../notesSlides/notesSlide39.xml"/><Relationship Id="rId1" Type="http://schemas.openxmlformats.org/officeDocument/2006/relationships/slideLayout" Target="../slideLayouts/slideLayout1.xml"/><Relationship Id="rId4" Type="http://schemas.openxmlformats.org/officeDocument/2006/relationships/image" Target="../media/image34.jpg"/></Relationships>
</file>

<file path=ppt/slides/_rels/slide40.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40.xml"/><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41.xml"/><Relationship Id="rId1" Type="http://schemas.openxmlformats.org/officeDocument/2006/relationships/slideLayout" Target="../slideLayouts/slideLayout5.xml"/></Relationships>
</file>

<file path=ppt/slides/_rels/slide42.xml.rels><?xml version="1.0" encoding="UTF-8" standalone="yes"?>
<Relationships xmlns="http://schemas.openxmlformats.org/package/2006/relationships"><Relationship Id="rId3" Type="http://schemas.openxmlformats.org/officeDocument/2006/relationships/hyperlink" Target="http://odm.gazi.edu.tr" TargetMode="External"/><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hyperlink" Target="http://odm.gazi.edu.tr/" TargetMode="External"/><Relationship Id="rId2" Type="http://schemas.openxmlformats.org/officeDocument/2006/relationships/notesSlide" Target="../notesSlides/notesSlide43.xml"/><Relationship Id="rId1" Type="http://schemas.openxmlformats.org/officeDocument/2006/relationships/slideLayout" Target="../slideLayouts/slideLayout1.xml"/><Relationship Id="rId4" Type="http://schemas.openxmlformats.org/officeDocument/2006/relationships/hyperlink" Target="http://mediko.gazi.edu.tr/" TargetMode="Externa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47.xml"/><Relationship Id="rId1" Type="http://schemas.openxmlformats.org/officeDocument/2006/relationships/slideLayout" Target="../slideLayouts/slideLayout8.xml"/><Relationship Id="rId4" Type="http://schemas.openxmlformats.org/officeDocument/2006/relationships/image" Target="../media/image38.png"/></Relationships>
</file>

<file path=ppt/slides/_rels/slide48.xml.rels><?xml version="1.0" encoding="UTF-8" standalone="yes"?>
<Relationships xmlns="http://schemas.openxmlformats.org/package/2006/relationships"><Relationship Id="rId3" Type="http://schemas.openxmlformats.org/officeDocument/2006/relationships/image" Target="../media/image39.jpg"/><Relationship Id="rId2" Type="http://schemas.openxmlformats.org/officeDocument/2006/relationships/notesSlide" Target="../notesSlides/notesSlide48.xml"/><Relationship Id="rId1" Type="http://schemas.openxmlformats.org/officeDocument/2006/relationships/slideLayout" Target="../slideLayouts/slideLayout1.xml"/><Relationship Id="rId4" Type="http://schemas.openxmlformats.org/officeDocument/2006/relationships/image" Target="../media/image40.jpg"/></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51.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52.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53.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45.jpg"/><Relationship Id="rId2" Type="http://schemas.openxmlformats.org/officeDocument/2006/relationships/notesSlide" Target="../notesSlides/notesSlide54.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46.jpg"/><Relationship Id="rId2" Type="http://schemas.openxmlformats.org/officeDocument/2006/relationships/notesSlide" Target="../notesSlides/notesSlide55.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hyperlink" Target="https://www.ankarakart.com.tr/ankarakart-islem-merkezleri" TargetMode="External"/><Relationship Id="rId2" Type="http://schemas.openxmlformats.org/officeDocument/2006/relationships/notesSlide" Target="../notesSlides/notesSlide56.xml"/><Relationship Id="rId1" Type="http://schemas.openxmlformats.org/officeDocument/2006/relationships/slideLayout" Target="../slideLayouts/slideLayout3.xml"/><Relationship Id="rId5" Type="http://schemas.openxmlformats.org/officeDocument/2006/relationships/image" Target="../media/image47.png"/><Relationship Id="rId4" Type="http://schemas.openxmlformats.org/officeDocument/2006/relationships/hyperlink" Target="http://www.ego.gov.tr/tr/sayfa/2130/ankarakart" TargetMode="Externa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59.xml"/><Relationship Id="rId1" Type="http://schemas.openxmlformats.org/officeDocument/2006/relationships/slideLayout" Target="../slideLayouts/slideLayout8.xml"/></Relationships>
</file>

<file path=ppt/slides/_rels/slide60.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60.xml"/><Relationship Id="rId1" Type="http://schemas.openxmlformats.org/officeDocument/2006/relationships/slideLayout" Target="../slideLayouts/slideLayout8.xml"/></Relationships>
</file>

<file path=ppt/slides/_rels/slide61.xml.rels><?xml version="1.0" encoding="UTF-8" standalone="yes"?>
<Relationships xmlns="http://schemas.openxmlformats.org/package/2006/relationships"><Relationship Id="rId3" Type="http://schemas.openxmlformats.org/officeDocument/2006/relationships/image" Target="../media/image50.jpg"/><Relationship Id="rId2" Type="http://schemas.openxmlformats.org/officeDocument/2006/relationships/notesSlide" Target="../notesSlides/notesSlide61.xml"/><Relationship Id="rId1" Type="http://schemas.openxmlformats.org/officeDocument/2006/relationships/slideLayout" Target="../slideLayouts/slideLayout8.xml"/></Relationships>
</file>

<file path=ppt/slides/_rels/slide62.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62.xml"/><Relationship Id="rId1" Type="http://schemas.openxmlformats.org/officeDocument/2006/relationships/slideLayout" Target="../slideLayouts/slideLayout8.xml"/></Relationships>
</file>

<file path=ppt/slides/_rels/slide63.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63.xml"/><Relationship Id="rId1" Type="http://schemas.openxmlformats.org/officeDocument/2006/relationships/slideLayout" Target="../slideLayouts/slideLayout8.xml"/></Relationships>
</file>

<file path=ppt/slides/_rels/slide64.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64.xml"/><Relationship Id="rId1" Type="http://schemas.openxmlformats.org/officeDocument/2006/relationships/slideLayout" Target="../slideLayouts/slideLayout8.xml"/></Relationships>
</file>

<file path=ppt/slides/_rels/slide65.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65.xml"/><Relationship Id="rId1" Type="http://schemas.openxmlformats.org/officeDocument/2006/relationships/slideLayout" Target="../slideLayouts/slideLayout8.xml"/></Relationships>
</file>

<file path=ppt/slides/_rels/slide66.xml.rels><?xml version="1.0" encoding="UTF-8" standalone="yes"?>
<Relationships xmlns="http://schemas.openxmlformats.org/package/2006/relationships"><Relationship Id="rId3" Type="http://schemas.openxmlformats.org/officeDocument/2006/relationships/image" Target="../media/image55.jpg"/><Relationship Id="rId2" Type="http://schemas.openxmlformats.org/officeDocument/2006/relationships/notesSlide" Target="../notesSlides/notesSlide66.xml"/><Relationship Id="rId1" Type="http://schemas.openxmlformats.org/officeDocument/2006/relationships/slideLayout" Target="../slideLayouts/slideLayout8.xml"/></Relationships>
</file>

<file path=ppt/slides/_rels/slide67.xml.rels><?xml version="1.0" encoding="UTF-8" standalone="yes"?>
<Relationships xmlns="http://schemas.openxmlformats.org/package/2006/relationships"><Relationship Id="rId8" Type="http://schemas.openxmlformats.org/officeDocument/2006/relationships/image" Target="../media/image61.jpg"/><Relationship Id="rId3" Type="http://schemas.openxmlformats.org/officeDocument/2006/relationships/image" Target="../media/image56.jpg"/><Relationship Id="rId7" Type="http://schemas.openxmlformats.org/officeDocument/2006/relationships/image" Target="../media/image60.jpg"/><Relationship Id="rId2" Type="http://schemas.openxmlformats.org/officeDocument/2006/relationships/notesSlide" Target="../notesSlides/notesSlide67.xml"/><Relationship Id="rId1" Type="http://schemas.openxmlformats.org/officeDocument/2006/relationships/slideLayout" Target="../slideLayouts/slideLayout2.xml"/><Relationship Id="rId6" Type="http://schemas.openxmlformats.org/officeDocument/2006/relationships/image" Target="../media/image59.jpg"/><Relationship Id="rId5" Type="http://schemas.openxmlformats.org/officeDocument/2006/relationships/image" Target="../media/image58.jpg"/><Relationship Id="rId4" Type="http://schemas.openxmlformats.org/officeDocument/2006/relationships/image" Target="../media/image57.jpg"/></Relationships>
</file>

<file path=ppt/slides/_rels/slide68.xml.rels><?xml version="1.0" encoding="UTF-8" standalone="yes"?>
<Relationships xmlns="http://schemas.openxmlformats.org/package/2006/relationships"><Relationship Id="rId3" Type="http://schemas.openxmlformats.org/officeDocument/2006/relationships/image" Target="../media/image62.jpg"/><Relationship Id="rId2" Type="http://schemas.openxmlformats.org/officeDocument/2006/relationships/notesSlide" Target="../notesSlides/notesSlide68.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29"/>
        <p:cNvGrpSpPr/>
        <p:nvPr/>
      </p:nvGrpSpPr>
      <p:grpSpPr>
        <a:xfrm>
          <a:off x="0" y="0"/>
          <a:ext cx="0" cy="0"/>
          <a:chOff x="0" y="0"/>
          <a:chExt cx="0" cy="0"/>
        </a:xfrm>
      </p:grpSpPr>
      <p:sp>
        <p:nvSpPr>
          <p:cNvPr id="30" name="Google Shape;30;p1"/>
          <p:cNvSpPr txBox="1">
            <a:spLocks noGrp="1"/>
          </p:cNvSpPr>
          <p:nvPr>
            <p:ph type="body" idx="4294967295"/>
          </p:nvPr>
        </p:nvSpPr>
        <p:spPr>
          <a:xfrm>
            <a:off x="0" y="4993475"/>
            <a:ext cx="10779953" cy="2144712"/>
          </a:xfrm>
          <a:prstGeom prst="rect">
            <a:avLst/>
          </a:prstGeom>
          <a:noFill/>
          <a:ln>
            <a:noFill/>
          </a:ln>
        </p:spPr>
        <p:txBody>
          <a:bodyPr spcFirstLastPara="1" wrap="square" lIns="0" tIns="0" rIns="0" bIns="0" anchor="ctr" anchorCtr="0">
            <a:normAutofit/>
          </a:bodyPr>
          <a:lstStyle/>
          <a:p>
            <a:pPr marL="483156" lvl="0" indent="-483156" algn="ctr" rtl="0">
              <a:spcBef>
                <a:spcPts val="0"/>
              </a:spcBef>
              <a:spcAft>
                <a:spcPts val="0"/>
              </a:spcAft>
              <a:buSzPts val="2280"/>
              <a:buNone/>
            </a:pPr>
            <a:r>
              <a:rPr lang="tr-TR" b="1"/>
              <a:t>      GAZİ ÜNİVERSİTESİNE</a:t>
            </a:r>
            <a:endParaRPr b="1"/>
          </a:p>
          <a:p>
            <a:pPr marL="483156" lvl="0" indent="-483156" algn="ctr" rtl="0">
              <a:spcBef>
                <a:spcPts val="2468"/>
              </a:spcBef>
              <a:spcAft>
                <a:spcPts val="0"/>
              </a:spcAft>
              <a:buSzPts val="2280"/>
              <a:buNone/>
            </a:pPr>
            <a:r>
              <a:rPr lang="tr-TR" b="1"/>
              <a:t>     HOŞ GELDİNİZ</a:t>
            </a:r>
            <a:endParaRPr/>
          </a:p>
        </p:txBody>
      </p:sp>
      <p:pic>
        <p:nvPicPr>
          <p:cNvPr id="31" name="Google Shape;31;p1" descr="http://burakseo.files.wordpress.com/2012/01/gazi-c3bcniversitesi.jpg"/>
          <p:cNvPicPr preferRelativeResize="0"/>
          <p:nvPr/>
        </p:nvPicPr>
        <p:blipFill rotWithShape="1">
          <a:blip r:embed="rId3">
            <a:alphaModFix/>
          </a:blip>
          <a:srcRect/>
          <a:stretch/>
        </p:blipFill>
        <p:spPr>
          <a:xfrm>
            <a:off x="1060624" y="0"/>
            <a:ext cx="9464303" cy="5143536"/>
          </a:xfrm>
          <a:prstGeom prst="rect">
            <a:avLst/>
          </a:prstGeom>
          <a:noFill/>
          <a:ln>
            <a:noFill/>
          </a:ln>
        </p:spPr>
      </p:pic>
      <p:pic>
        <p:nvPicPr>
          <p:cNvPr id="32" name="Google Shape;32;p1"/>
          <p:cNvPicPr preferRelativeResize="0"/>
          <p:nvPr/>
        </p:nvPicPr>
        <p:blipFill rotWithShape="1">
          <a:blip r:embed="rId4">
            <a:alphaModFix/>
          </a:blip>
          <a:srcRect/>
          <a:stretch/>
        </p:blipFill>
        <p:spPr>
          <a:xfrm>
            <a:off x="617281" y="7280922"/>
            <a:ext cx="10501386" cy="4071966"/>
          </a:xfrm>
          <a:prstGeom prst="roundRect">
            <a:avLst>
              <a:gd name="adj" fmla="val 8594"/>
            </a:avLst>
          </a:prstGeom>
          <a:solidFill>
            <a:srgbClr val="ECECEC"/>
          </a:solidFill>
          <a:ln>
            <a:noFill/>
          </a:ln>
          <a:effectLst>
            <a:reflection stA="38000" endPos="28000" dist="5000" dir="5400000" sy="-100000" algn="bl" rotWithShape="0"/>
          </a:effectLst>
        </p:spPr>
      </p:pic>
      <p:pic>
        <p:nvPicPr>
          <p:cNvPr id="33" name="Google Shape;33;p1" descr="http://w3.gazi.edu.tr/~ertug/gazi_logo_jpg.jpg"/>
          <p:cNvPicPr preferRelativeResize="0"/>
          <p:nvPr/>
        </p:nvPicPr>
        <p:blipFill rotWithShape="1">
          <a:blip r:embed="rId5">
            <a:alphaModFix/>
          </a:blip>
          <a:srcRect/>
          <a:stretch/>
        </p:blipFill>
        <p:spPr>
          <a:xfrm>
            <a:off x="1530251" y="5440678"/>
            <a:ext cx="1241410" cy="1250306"/>
          </a:xfrm>
          <a:prstGeom prst="ellipse">
            <a:avLst/>
          </a:prstGeom>
          <a:noFill/>
          <a:ln w="63500" cap="rnd" cmpd="sng">
            <a:solidFill>
              <a:srgbClr val="333333"/>
            </a:solidFill>
            <a:prstDash val="solid"/>
            <a:round/>
            <a:headEnd type="none" w="sm" len="sm"/>
            <a:tailEnd type="none" w="sm" len="sm"/>
          </a:ln>
          <a:effectLst>
            <a:outerShdw blurRad="381000" dist="292100" dir="5400000" sx="-80000" sy="-18000" rotWithShape="0">
              <a:srgbClr val="000000">
                <a:alpha val="21960"/>
              </a:srgbClr>
            </a:outerShdw>
          </a:effectLst>
        </p:spPr>
      </p:pic>
    </p:spTree>
  </p:cSld>
  <p:clrMapOvr>
    <a:masterClrMapping/>
  </p:clrMapOvr>
  <p:transition spd="med">
    <p:push/>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37"/>
        <p:cNvGrpSpPr/>
        <p:nvPr/>
      </p:nvGrpSpPr>
      <p:grpSpPr>
        <a:xfrm>
          <a:off x="0" y="0"/>
          <a:ext cx="0" cy="0"/>
          <a:chOff x="0" y="0"/>
          <a:chExt cx="0" cy="0"/>
        </a:xfrm>
      </p:grpSpPr>
      <p:sp>
        <p:nvSpPr>
          <p:cNvPr id="38" name="Google Shape;38;p2"/>
          <p:cNvSpPr txBox="1"/>
          <p:nvPr/>
        </p:nvSpPr>
        <p:spPr>
          <a:xfrm>
            <a:off x="1493012" y="323724"/>
            <a:ext cx="8643998" cy="1428760"/>
          </a:xfrm>
          <a:prstGeom prst="rect">
            <a:avLst/>
          </a:prstGeom>
          <a:noFill/>
          <a:ln>
            <a:noFill/>
          </a:ln>
        </p:spPr>
        <p:txBody>
          <a:bodyPr spcFirstLastPara="1" wrap="square" lIns="91425" tIns="45700" rIns="91425" bIns="45700" anchor="t" anchorCtr="0">
            <a:noAutofit/>
          </a:bodyPr>
          <a:lstStyle/>
          <a:p>
            <a:pPr marL="0" marR="0" lvl="0" indent="0" algn="ctr" rtl="0">
              <a:lnSpc>
                <a:spcPct val="90000"/>
              </a:lnSpc>
              <a:spcBef>
                <a:spcPts val="0"/>
              </a:spcBef>
              <a:spcAft>
                <a:spcPts val="0"/>
              </a:spcAft>
              <a:buClr>
                <a:srgbClr val="0070C0"/>
              </a:buClr>
              <a:buSzPts val="6000"/>
              <a:buFont typeface="Times New Roman"/>
              <a:buNone/>
            </a:pPr>
            <a:r>
              <a:rPr lang="tr-TR" sz="6000" b="0" i="0" u="none" strike="noStrike" cap="none">
                <a:solidFill>
                  <a:srgbClr val="0070C0"/>
                </a:solidFill>
                <a:latin typeface="Times New Roman"/>
                <a:ea typeface="Times New Roman"/>
                <a:cs typeface="Times New Roman"/>
                <a:sym typeface="Times New Roman"/>
              </a:rPr>
              <a:t>GAZİ ÜNİVERSİTESİ REKTÖRÜ</a:t>
            </a:r>
            <a:br>
              <a:rPr lang="tr-TR" sz="6000" b="0" i="0" u="none" strike="noStrike" cap="none">
                <a:solidFill>
                  <a:srgbClr val="0070C0"/>
                </a:solidFill>
                <a:latin typeface="Times New Roman"/>
                <a:ea typeface="Times New Roman"/>
                <a:cs typeface="Times New Roman"/>
                <a:sym typeface="Times New Roman"/>
              </a:rPr>
            </a:br>
            <a:endParaRPr sz="6000" b="0" i="0" u="none" strike="noStrike" cap="none">
              <a:solidFill>
                <a:srgbClr val="0070C0"/>
              </a:solidFill>
              <a:latin typeface="Times New Roman"/>
              <a:ea typeface="Times New Roman"/>
              <a:cs typeface="Times New Roman"/>
              <a:sym typeface="Times New Roman"/>
            </a:endParaRPr>
          </a:p>
        </p:txBody>
      </p:sp>
      <p:sp>
        <p:nvSpPr>
          <p:cNvPr id="39" name="Google Shape;39;p2"/>
          <p:cNvSpPr txBox="1"/>
          <p:nvPr/>
        </p:nvSpPr>
        <p:spPr>
          <a:xfrm>
            <a:off x="564325" y="9305670"/>
            <a:ext cx="10501500" cy="1059300"/>
          </a:xfrm>
          <a:prstGeom prst="rect">
            <a:avLst/>
          </a:prstGeom>
          <a:noFill/>
          <a:ln>
            <a:noFill/>
          </a:ln>
        </p:spPr>
        <p:txBody>
          <a:bodyPr spcFirstLastPara="1" wrap="square" lIns="91425" tIns="45700" rIns="91425" bIns="45700" anchor="t" anchorCtr="0">
            <a:noAutofit/>
          </a:bodyPr>
          <a:lstStyle/>
          <a:p>
            <a:pPr marL="483156" marR="0" lvl="0" indent="-483156" algn="ctr" rtl="0">
              <a:lnSpc>
                <a:spcPct val="100000"/>
              </a:lnSpc>
              <a:spcBef>
                <a:spcPts val="0"/>
              </a:spcBef>
              <a:spcAft>
                <a:spcPts val="0"/>
              </a:spcAft>
              <a:buClr>
                <a:srgbClr val="929292"/>
              </a:buClr>
              <a:buSzPts val="2400"/>
              <a:buFont typeface="Arial"/>
              <a:buNone/>
            </a:pPr>
            <a:r>
              <a:rPr lang="tr-TR" sz="4000" b="0" i="0" u="none" strike="noStrike" cap="none">
                <a:solidFill>
                  <a:srgbClr val="414141"/>
                </a:solidFill>
                <a:latin typeface="Palatino"/>
                <a:ea typeface="Palatino"/>
                <a:cs typeface="Palatino"/>
                <a:sym typeface="Palatino"/>
              </a:rPr>
              <a:t>Prof. Dr. </a:t>
            </a:r>
            <a:r>
              <a:rPr lang="tr-TR" sz="4000">
                <a:solidFill>
                  <a:srgbClr val="414141"/>
                </a:solidFill>
                <a:latin typeface="Palatino"/>
                <a:ea typeface="Palatino"/>
                <a:cs typeface="Palatino"/>
                <a:sym typeface="Palatino"/>
              </a:rPr>
              <a:t>Musa YILDIZ</a:t>
            </a:r>
            <a:endParaRPr/>
          </a:p>
          <a:p>
            <a:pPr marL="483156" marR="0" lvl="0" indent="-483156" algn="ctr" rtl="0">
              <a:lnSpc>
                <a:spcPct val="100000"/>
              </a:lnSpc>
              <a:spcBef>
                <a:spcPts val="2468"/>
              </a:spcBef>
              <a:spcAft>
                <a:spcPts val="0"/>
              </a:spcAft>
              <a:buClr>
                <a:srgbClr val="929292"/>
              </a:buClr>
              <a:buSzPts val="2400"/>
              <a:buFont typeface="Arial"/>
              <a:buNone/>
            </a:pPr>
            <a:endParaRPr sz="4000" b="0" i="0" u="none" strike="noStrike" cap="none">
              <a:solidFill>
                <a:srgbClr val="414141"/>
              </a:solidFill>
              <a:latin typeface="Palatino"/>
              <a:ea typeface="Palatino"/>
              <a:cs typeface="Palatino"/>
              <a:sym typeface="Palatino"/>
            </a:endParaRPr>
          </a:p>
          <a:p>
            <a:pPr marL="483156" marR="0" lvl="0" indent="-483156" algn="ctr" rtl="0">
              <a:lnSpc>
                <a:spcPct val="100000"/>
              </a:lnSpc>
              <a:spcBef>
                <a:spcPts val="2468"/>
              </a:spcBef>
              <a:spcAft>
                <a:spcPts val="0"/>
              </a:spcAft>
              <a:buClr>
                <a:srgbClr val="929292"/>
              </a:buClr>
              <a:buSzPts val="2400"/>
              <a:buFont typeface="Arial"/>
              <a:buNone/>
            </a:pPr>
            <a:endParaRPr sz="4000" b="0" i="0" u="none" strike="noStrike" cap="none">
              <a:solidFill>
                <a:srgbClr val="414141"/>
              </a:solidFill>
              <a:latin typeface="Palatino"/>
              <a:ea typeface="Palatino"/>
              <a:cs typeface="Palatino"/>
              <a:sym typeface="Palatino"/>
            </a:endParaRPr>
          </a:p>
        </p:txBody>
      </p:sp>
      <p:pic>
        <p:nvPicPr>
          <p:cNvPr id="40" name="Google Shape;40;p2"/>
          <p:cNvPicPr preferRelativeResize="0"/>
          <p:nvPr/>
        </p:nvPicPr>
        <p:blipFill rotWithShape="1">
          <a:blip r:embed="rId3">
            <a:alphaModFix/>
          </a:blip>
          <a:srcRect l="23735" r="19494"/>
          <a:stretch/>
        </p:blipFill>
        <p:spPr>
          <a:xfrm>
            <a:off x="2889637" y="2257925"/>
            <a:ext cx="5850725" cy="6332400"/>
          </a:xfrm>
          <a:prstGeom prst="rect">
            <a:avLst/>
          </a:prstGeom>
          <a:noFill/>
          <a:ln>
            <a:noFill/>
          </a:ln>
        </p:spPr>
      </p:pic>
    </p:spTree>
  </p:cSld>
  <p:clrMapOvr>
    <a:masterClrMapping/>
  </p:clrMapOvr>
  <p:transition spd="med">
    <p:push/>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44"/>
        <p:cNvGrpSpPr/>
        <p:nvPr/>
      </p:nvGrpSpPr>
      <p:grpSpPr>
        <a:xfrm>
          <a:off x="0" y="0"/>
          <a:ext cx="0" cy="0"/>
          <a:chOff x="0" y="0"/>
          <a:chExt cx="0" cy="0"/>
        </a:xfrm>
      </p:grpSpPr>
      <p:sp>
        <p:nvSpPr>
          <p:cNvPr id="45" name="Google Shape;45;p3"/>
          <p:cNvSpPr txBox="1"/>
          <p:nvPr/>
        </p:nvSpPr>
        <p:spPr>
          <a:xfrm>
            <a:off x="1421575" y="778633"/>
            <a:ext cx="9215502" cy="762484"/>
          </a:xfrm>
          <a:prstGeom prst="rect">
            <a:avLst/>
          </a:prstGeom>
          <a:noFill/>
          <a:ln>
            <a:noFill/>
          </a:ln>
        </p:spPr>
        <p:txBody>
          <a:bodyPr spcFirstLastPara="1" wrap="square" lIns="91425" tIns="45700" rIns="91425" bIns="45700" anchor="t" anchorCtr="0">
            <a:noAutofit/>
          </a:bodyPr>
          <a:lstStyle/>
          <a:p>
            <a:pPr marL="0" marR="0" lvl="0" indent="0" algn="ctr" rtl="0">
              <a:lnSpc>
                <a:spcPct val="90000"/>
              </a:lnSpc>
              <a:spcBef>
                <a:spcPts val="0"/>
              </a:spcBef>
              <a:spcAft>
                <a:spcPts val="0"/>
              </a:spcAft>
              <a:buClr>
                <a:srgbClr val="0070C0"/>
              </a:buClr>
              <a:buSzPts val="6000"/>
              <a:buFont typeface="Times New Roman"/>
              <a:buNone/>
            </a:pPr>
            <a:r>
              <a:rPr lang="tr-TR" sz="6000" b="0" i="0" u="none" strike="noStrike" cap="none">
                <a:solidFill>
                  <a:srgbClr val="0070C0"/>
                </a:solidFill>
                <a:latin typeface="Times New Roman"/>
                <a:ea typeface="Times New Roman"/>
                <a:cs typeface="Times New Roman"/>
                <a:sym typeface="Times New Roman"/>
              </a:rPr>
              <a:t>GAZİ EĞİTİM FAKÜLTESİ DEKANI</a:t>
            </a:r>
            <a:endParaRPr/>
          </a:p>
          <a:p>
            <a:pPr marL="0" marR="0" lvl="0" indent="0" algn="ctr" rtl="0">
              <a:lnSpc>
                <a:spcPct val="90000"/>
              </a:lnSpc>
              <a:spcBef>
                <a:spcPts val="1646"/>
              </a:spcBef>
              <a:spcAft>
                <a:spcPts val="0"/>
              </a:spcAft>
              <a:buClr>
                <a:srgbClr val="414141"/>
              </a:buClr>
              <a:buSzPts val="6000"/>
              <a:buFont typeface="Palatino"/>
              <a:buNone/>
            </a:pPr>
            <a:endParaRPr sz="6000" b="0" i="0" u="none" strike="noStrike" cap="none">
              <a:solidFill>
                <a:srgbClr val="0070C0"/>
              </a:solidFill>
              <a:latin typeface="Times New Roman"/>
              <a:ea typeface="Times New Roman"/>
              <a:cs typeface="Times New Roman"/>
              <a:sym typeface="Times New Roman"/>
            </a:endParaRPr>
          </a:p>
        </p:txBody>
      </p:sp>
      <p:sp>
        <p:nvSpPr>
          <p:cNvPr id="46" name="Google Shape;46;p3"/>
          <p:cNvSpPr txBox="1"/>
          <p:nvPr/>
        </p:nvSpPr>
        <p:spPr>
          <a:xfrm>
            <a:off x="1421575" y="1921641"/>
            <a:ext cx="9215502" cy="6521378"/>
          </a:xfrm>
          <a:prstGeom prst="rect">
            <a:avLst/>
          </a:prstGeom>
          <a:noFill/>
          <a:ln>
            <a:noFill/>
          </a:ln>
        </p:spPr>
        <p:txBody>
          <a:bodyPr spcFirstLastPara="1" wrap="square" lIns="91425" tIns="45700" rIns="91425" bIns="45700" anchor="t" anchorCtr="0">
            <a:normAutofit/>
          </a:bodyPr>
          <a:lstStyle/>
          <a:p>
            <a:pPr marL="483156" marR="0" lvl="0" indent="-483156" algn="ctr" rtl="0">
              <a:lnSpc>
                <a:spcPct val="100000"/>
              </a:lnSpc>
              <a:spcBef>
                <a:spcPts val="0"/>
              </a:spcBef>
              <a:spcAft>
                <a:spcPts val="0"/>
              </a:spcAft>
              <a:buClr>
                <a:srgbClr val="929292"/>
              </a:buClr>
              <a:buSzPts val="2340"/>
              <a:buFont typeface="Arial"/>
              <a:buNone/>
            </a:pPr>
            <a:endParaRPr sz="3900" b="0" i="0" u="none" strike="noStrike" cap="none">
              <a:solidFill>
                <a:srgbClr val="414141"/>
              </a:solidFill>
              <a:latin typeface="Bodoni"/>
              <a:ea typeface="Bodoni"/>
              <a:cs typeface="Bodoni"/>
              <a:sym typeface="Bodoni"/>
            </a:endParaRPr>
          </a:p>
          <a:p>
            <a:pPr marL="483156" marR="0" lvl="0" indent="-483156" algn="ctr" rtl="0">
              <a:lnSpc>
                <a:spcPct val="100000"/>
              </a:lnSpc>
              <a:spcBef>
                <a:spcPts val="2468"/>
              </a:spcBef>
              <a:spcAft>
                <a:spcPts val="0"/>
              </a:spcAft>
              <a:buClr>
                <a:srgbClr val="929292"/>
              </a:buClr>
              <a:buSzPts val="2340"/>
              <a:buFont typeface="Arial"/>
              <a:buNone/>
            </a:pPr>
            <a:r>
              <a:rPr lang="tr-TR" sz="3900" b="0" i="0" u="none" strike="noStrike" cap="none">
                <a:solidFill>
                  <a:srgbClr val="414141"/>
                </a:solidFill>
                <a:latin typeface="Bodoni"/>
                <a:ea typeface="Bodoni"/>
                <a:cs typeface="Bodoni"/>
                <a:sym typeface="Bodoni"/>
              </a:rPr>
              <a:t>		</a:t>
            </a:r>
            <a:endParaRPr/>
          </a:p>
          <a:p>
            <a:pPr marL="483156" marR="0" lvl="0" indent="-483156" algn="ctr" rtl="0">
              <a:lnSpc>
                <a:spcPct val="100000"/>
              </a:lnSpc>
              <a:spcBef>
                <a:spcPts val="2468"/>
              </a:spcBef>
              <a:spcAft>
                <a:spcPts val="0"/>
              </a:spcAft>
              <a:buClr>
                <a:srgbClr val="929292"/>
              </a:buClr>
              <a:buSzPts val="2340"/>
              <a:buFont typeface="Arial"/>
              <a:buNone/>
            </a:pPr>
            <a:endParaRPr sz="3900" b="0" i="0" u="none" strike="noStrike" cap="none">
              <a:solidFill>
                <a:srgbClr val="414141"/>
              </a:solidFill>
              <a:latin typeface="Bodoni"/>
              <a:ea typeface="Bodoni"/>
              <a:cs typeface="Bodoni"/>
              <a:sym typeface="Bodoni"/>
            </a:endParaRPr>
          </a:p>
          <a:p>
            <a:pPr marL="483156" marR="0" lvl="0" indent="-483156" algn="ctr" rtl="0">
              <a:lnSpc>
                <a:spcPct val="100000"/>
              </a:lnSpc>
              <a:spcBef>
                <a:spcPts val="2468"/>
              </a:spcBef>
              <a:spcAft>
                <a:spcPts val="0"/>
              </a:spcAft>
              <a:buClr>
                <a:srgbClr val="929292"/>
              </a:buClr>
              <a:buSzPts val="2340"/>
              <a:buFont typeface="Arial"/>
              <a:buNone/>
            </a:pPr>
            <a:r>
              <a:rPr lang="tr-TR" sz="3900" b="0" i="0" u="none" strike="noStrike" cap="none">
                <a:solidFill>
                  <a:srgbClr val="414141"/>
                </a:solidFill>
                <a:latin typeface="Bodoni"/>
                <a:ea typeface="Bodoni"/>
                <a:cs typeface="Bodoni"/>
                <a:sym typeface="Bodoni"/>
              </a:rPr>
              <a:t>					</a:t>
            </a:r>
            <a:endParaRPr/>
          </a:p>
          <a:p>
            <a:pPr marL="483156" marR="0" lvl="0" indent="-483156" algn="ctr" rtl="0">
              <a:lnSpc>
                <a:spcPct val="100000"/>
              </a:lnSpc>
              <a:spcBef>
                <a:spcPts val="2468"/>
              </a:spcBef>
              <a:spcAft>
                <a:spcPts val="0"/>
              </a:spcAft>
              <a:buClr>
                <a:srgbClr val="929292"/>
              </a:buClr>
              <a:buSzPts val="2340"/>
              <a:buFont typeface="Arial"/>
              <a:buNone/>
            </a:pPr>
            <a:r>
              <a:rPr lang="tr-TR" sz="3900" b="0" i="0" u="none" strike="noStrike" cap="none">
                <a:solidFill>
                  <a:srgbClr val="414141"/>
                </a:solidFill>
                <a:latin typeface="Bodoni"/>
                <a:ea typeface="Bodoni"/>
                <a:cs typeface="Bodoni"/>
                <a:sym typeface="Bodoni"/>
              </a:rPr>
              <a:t>	</a:t>
            </a:r>
            <a:endParaRPr sz="3900" b="0" i="0" u="none" strike="noStrike" cap="none">
              <a:solidFill>
                <a:srgbClr val="414141"/>
              </a:solidFill>
              <a:latin typeface="Bodoni"/>
              <a:ea typeface="Bodoni"/>
              <a:cs typeface="Bodoni"/>
              <a:sym typeface="Bodoni"/>
            </a:endParaRPr>
          </a:p>
          <a:p>
            <a:pPr marL="483156" marR="0" lvl="0" indent="-483156" algn="ctr" rtl="0">
              <a:lnSpc>
                <a:spcPct val="100000"/>
              </a:lnSpc>
              <a:spcBef>
                <a:spcPts val="2468"/>
              </a:spcBef>
              <a:spcAft>
                <a:spcPts val="0"/>
              </a:spcAft>
              <a:buClr>
                <a:srgbClr val="929292"/>
              </a:buClr>
              <a:buSzPts val="2280"/>
              <a:buFont typeface="Arial"/>
              <a:buNone/>
            </a:pPr>
            <a:endParaRPr sz="3800" b="0" i="0" u="none" strike="noStrike" cap="none">
              <a:solidFill>
                <a:srgbClr val="414141"/>
              </a:solidFill>
              <a:latin typeface="Bodoni"/>
              <a:ea typeface="Bodoni"/>
              <a:cs typeface="Bodoni"/>
              <a:sym typeface="Bodoni"/>
            </a:endParaRPr>
          </a:p>
          <a:p>
            <a:pPr marL="483156" marR="0" lvl="0" indent="-483156" algn="ctr" rtl="0">
              <a:lnSpc>
                <a:spcPct val="100000"/>
              </a:lnSpc>
              <a:spcBef>
                <a:spcPts val="2468"/>
              </a:spcBef>
              <a:spcAft>
                <a:spcPts val="0"/>
              </a:spcAft>
              <a:buClr>
                <a:srgbClr val="929292"/>
              </a:buClr>
              <a:buSzPts val="2280"/>
              <a:buFont typeface="Arial"/>
              <a:buNone/>
            </a:pPr>
            <a:endParaRPr sz="3800" b="0" i="0" u="none" strike="noStrike" cap="none">
              <a:solidFill>
                <a:srgbClr val="414141"/>
              </a:solidFill>
              <a:latin typeface="Bodoni"/>
              <a:ea typeface="Bodoni"/>
              <a:cs typeface="Bodoni"/>
              <a:sym typeface="Bodoni"/>
            </a:endParaRPr>
          </a:p>
          <a:p>
            <a:pPr marL="483156" marR="0" lvl="0" indent="-483156" algn="ctr" rtl="0">
              <a:lnSpc>
                <a:spcPct val="100000"/>
              </a:lnSpc>
              <a:spcBef>
                <a:spcPts val="2468"/>
              </a:spcBef>
              <a:spcAft>
                <a:spcPts val="0"/>
              </a:spcAft>
              <a:buClr>
                <a:srgbClr val="929292"/>
              </a:buClr>
              <a:buSzPts val="2280"/>
              <a:buFont typeface="Arial"/>
              <a:buNone/>
            </a:pPr>
            <a:endParaRPr sz="3800" b="0" i="0" u="none" strike="noStrike" cap="none">
              <a:solidFill>
                <a:srgbClr val="414141"/>
              </a:solidFill>
              <a:latin typeface="Bodoni"/>
              <a:ea typeface="Bodoni"/>
              <a:cs typeface="Bodoni"/>
              <a:sym typeface="Bodoni"/>
            </a:endParaRPr>
          </a:p>
        </p:txBody>
      </p:sp>
      <p:sp>
        <p:nvSpPr>
          <p:cNvPr id="47" name="Google Shape;47;p3"/>
          <p:cNvSpPr/>
          <p:nvPr/>
        </p:nvSpPr>
        <p:spPr>
          <a:xfrm>
            <a:off x="2034300" y="8823548"/>
            <a:ext cx="8602800" cy="1087500"/>
          </a:xfrm>
          <a:prstGeom prst="rect">
            <a:avLst/>
          </a:prstGeom>
          <a:noFill/>
          <a:ln>
            <a:noFill/>
          </a:ln>
        </p:spPr>
        <p:txBody>
          <a:bodyPr spcFirstLastPara="1" wrap="square" lIns="91425" tIns="45700" rIns="91425" bIns="45700" anchor="t" anchorCtr="0">
            <a:spAutoFit/>
          </a:bodyPr>
          <a:lstStyle/>
          <a:p>
            <a:pPr marL="483156" marR="0" lvl="0" indent="-483156" algn="ctr" rtl="0">
              <a:spcBef>
                <a:spcPts val="0"/>
              </a:spcBef>
              <a:spcAft>
                <a:spcPts val="0"/>
              </a:spcAft>
              <a:buNone/>
            </a:pPr>
            <a:endParaRPr sz="4000" b="0" i="0" u="none" strike="noStrike" cap="none">
              <a:solidFill>
                <a:srgbClr val="414141"/>
              </a:solidFill>
              <a:latin typeface="Palatino"/>
              <a:ea typeface="Palatino"/>
              <a:cs typeface="Palatino"/>
              <a:sym typeface="Palatino"/>
            </a:endParaRPr>
          </a:p>
          <a:p>
            <a:pPr marL="483156" marR="0" lvl="0" indent="-483156" algn="ctr" rtl="0">
              <a:spcBef>
                <a:spcPts val="2468"/>
              </a:spcBef>
              <a:spcAft>
                <a:spcPts val="0"/>
              </a:spcAft>
              <a:buNone/>
            </a:pPr>
            <a:r>
              <a:rPr lang="tr-TR" sz="4000" b="0" i="0" u="none" strike="noStrike" cap="none">
                <a:solidFill>
                  <a:srgbClr val="414141"/>
                </a:solidFill>
                <a:latin typeface="Palatino"/>
                <a:ea typeface="Palatino"/>
                <a:cs typeface="Palatino"/>
                <a:sym typeface="Palatino"/>
              </a:rPr>
              <a:t>Prof. Dr. </a:t>
            </a:r>
            <a:r>
              <a:rPr lang="tr-TR" sz="4000">
                <a:solidFill>
                  <a:srgbClr val="414141"/>
                </a:solidFill>
                <a:latin typeface="Palatino"/>
                <a:ea typeface="Palatino"/>
                <a:cs typeface="Palatino"/>
                <a:sym typeface="Palatino"/>
              </a:rPr>
              <a:t>Mahmut SELVİ</a:t>
            </a:r>
            <a:endParaRPr sz="4000" b="0" i="0" u="none" strike="noStrike" cap="none">
              <a:solidFill>
                <a:srgbClr val="414141"/>
              </a:solidFill>
              <a:latin typeface="Palatino"/>
              <a:ea typeface="Palatino"/>
              <a:cs typeface="Palatino"/>
              <a:sym typeface="Palatino"/>
            </a:endParaRPr>
          </a:p>
        </p:txBody>
      </p:sp>
      <p:pic>
        <p:nvPicPr>
          <p:cNvPr id="48" name="Google Shape;48;p3"/>
          <p:cNvPicPr preferRelativeResize="0"/>
          <p:nvPr/>
        </p:nvPicPr>
        <p:blipFill rotWithShape="1">
          <a:blip r:embed="rId3">
            <a:alphaModFix/>
          </a:blip>
          <a:srcRect l="12311" t="25014"/>
          <a:stretch/>
        </p:blipFill>
        <p:spPr>
          <a:xfrm>
            <a:off x="1637501" y="3280950"/>
            <a:ext cx="8783654" cy="5542600"/>
          </a:xfrm>
          <a:prstGeom prst="rect">
            <a:avLst/>
          </a:prstGeom>
          <a:noFill/>
          <a:ln>
            <a:noFill/>
          </a:ln>
        </p:spPr>
      </p:pic>
    </p:spTree>
  </p:cSld>
  <p:clrMapOvr>
    <a:masterClrMapping/>
  </p:clrMapOvr>
  <p:transition spd="med">
    <p:push/>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52"/>
        <p:cNvGrpSpPr/>
        <p:nvPr/>
      </p:nvGrpSpPr>
      <p:grpSpPr>
        <a:xfrm>
          <a:off x="0" y="0"/>
          <a:ext cx="0" cy="0"/>
          <a:chOff x="0" y="0"/>
          <a:chExt cx="0" cy="0"/>
        </a:xfrm>
      </p:grpSpPr>
      <p:sp>
        <p:nvSpPr>
          <p:cNvPr id="53" name="Google Shape;53;p4"/>
          <p:cNvSpPr txBox="1"/>
          <p:nvPr/>
        </p:nvSpPr>
        <p:spPr>
          <a:xfrm>
            <a:off x="1421575" y="778633"/>
            <a:ext cx="9215502" cy="762484"/>
          </a:xfrm>
          <a:prstGeom prst="rect">
            <a:avLst/>
          </a:prstGeom>
          <a:noFill/>
          <a:ln>
            <a:noFill/>
          </a:ln>
        </p:spPr>
        <p:txBody>
          <a:bodyPr spcFirstLastPara="1" wrap="square" lIns="91425" tIns="45700" rIns="91425" bIns="45700" anchor="t" anchorCtr="0">
            <a:noAutofit/>
          </a:bodyPr>
          <a:lstStyle/>
          <a:p>
            <a:pPr marL="0" marR="0" lvl="0" indent="0" algn="ctr" rtl="0">
              <a:lnSpc>
                <a:spcPct val="90000"/>
              </a:lnSpc>
              <a:spcBef>
                <a:spcPts val="0"/>
              </a:spcBef>
              <a:spcAft>
                <a:spcPts val="0"/>
              </a:spcAft>
              <a:buClr>
                <a:srgbClr val="0070C0"/>
              </a:buClr>
              <a:buSzPts val="6000"/>
              <a:buFont typeface="Times New Roman"/>
              <a:buNone/>
            </a:pPr>
            <a:r>
              <a:rPr lang="tr-TR" sz="6000" b="0" i="0" u="none" strike="noStrike" cap="none">
                <a:solidFill>
                  <a:srgbClr val="0070C0"/>
                </a:solidFill>
                <a:latin typeface="Times New Roman"/>
                <a:ea typeface="Times New Roman"/>
                <a:cs typeface="Times New Roman"/>
                <a:sym typeface="Times New Roman"/>
              </a:rPr>
              <a:t>GAZİ EĞİTİM FAKÜLTESİ</a:t>
            </a:r>
            <a:endParaRPr/>
          </a:p>
          <a:p>
            <a:pPr marL="0" marR="0" lvl="0" indent="0" algn="ctr" rtl="0">
              <a:lnSpc>
                <a:spcPct val="90000"/>
              </a:lnSpc>
              <a:spcBef>
                <a:spcPts val="1646"/>
              </a:spcBef>
              <a:spcAft>
                <a:spcPts val="0"/>
              </a:spcAft>
              <a:buClr>
                <a:srgbClr val="0070C0"/>
              </a:buClr>
              <a:buSzPts val="6000"/>
              <a:buFont typeface="Times New Roman"/>
              <a:buNone/>
            </a:pPr>
            <a:r>
              <a:rPr lang="tr-TR" sz="6000" b="0" i="0" u="none" strike="noStrike" cap="none">
                <a:solidFill>
                  <a:srgbClr val="0070C0"/>
                </a:solidFill>
                <a:latin typeface="Times New Roman"/>
                <a:ea typeface="Times New Roman"/>
                <a:cs typeface="Times New Roman"/>
                <a:sym typeface="Times New Roman"/>
              </a:rPr>
              <a:t>DEKAN YARDIMCISI</a:t>
            </a:r>
            <a:endParaRPr sz="6000" b="0" i="0" u="none" strike="noStrike" cap="none">
              <a:solidFill>
                <a:srgbClr val="0070C0"/>
              </a:solidFill>
              <a:latin typeface="Times New Roman"/>
              <a:ea typeface="Times New Roman"/>
              <a:cs typeface="Times New Roman"/>
              <a:sym typeface="Times New Roman"/>
            </a:endParaRPr>
          </a:p>
        </p:txBody>
      </p:sp>
      <p:sp>
        <p:nvSpPr>
          <p:cNvPr id="54" name="Google Shape;54;p4"/>
          <p:cNvSpPr txBox="1"/>
          <p:nvPr/>
        </p:nvSpPr>
        <p:spPr>
          <a:xfrm>
            <a:off x="1421575" y="1921641"/>
            <a:ext cx="9215502" cy="8105554"/>
          </a:xfrm>
          <a:prstGeom prst="rect">
            <a:avLst/>
          </a:prstGeom>
          <a:noFill/>
          <a:ln>
            <a:noFill/>
          </a:ln>
        </p:spPr>
        <p:txBody>
          <a:bodyPr spcFirstLastPara="1" wrap="square" lIns="91425" tIns="45700" rIns="91425" bIns="45700" anchor="t" anchorCtr="0">
            <a:normAutofit/>
          </a:bodyPr>
          <a:lstStyle/>
          <a:p>
            <a:pPr marL="483156" marR="0" lvl="0" indent="-483156" algn="ctr" rtl="0">
              <a:lnSpc>
                <a:spcPct val="90000"/>
              </a:lnSpc>
              <a:spcBef>
                <a:spcPts val="0"/>
              </a:spcBef>
              <a:spcAft>
                <a:spcPts val="0"/>
              </a:spcAft>
              <a:buClr>
                <a:srgbClr val="929292"/>
              </a:buClr>
              <a:buSzPts val="2164"/>
              <a:buFont typeface="Arial"/>
              <a:buNone/>
            </a:pPr>
            <a:endParaRPr sz="3607" b="0" i="0" u="none" strike="noStrike" cap="none">
              <a:solidFill>
                <a:srgbClr val="414141"/>
              </a:solidFill>
              <a:latin typeface="Bodoni"/>
              <a:ea typeface="Bodoni"/>
              <a:cs typeface="Bodoni"/>
              <a:sym typeface="Bodoni"/>
            </a:endParaRPr>
          </a:p>
          <a:p>
            <a:pPr marL="483156" marR="0" lvl="0" indent="-483156" algn="ctr" rtl="0">
              <a:lnSpc>
                <a:spcPct val="90000"/>
              </a:lnSpc>
              <a:spcBef>
                <a:spcPts val="2468"/>
              </a:spcBef>
              <a:spcAft>
                <a:spcPts val="0"/>
              </a:spcAft>
              <a:buClr>
                <a:srgbClr val="929292"/>
              </a:buClr>
              <a:buSzPts val="2164"/>
              <a:buFont typeface="Arial"/>
              <a:buNone/>
            </a:pPr>
            <a:r>
              <a:rPr lang="tr-TR" sz="3607" b="0" i="0" u="none" strike="noStrike" cap="none">
                <a:solidFill>
                  <a:srgbClr val="414141"/>
                </a:solidFill>
                <a:latin typeface="Bodoni"/>
                <a:ea typeface="Bodoni"/>
                <a:cs typeface="Bodoni"/>
                <a:sym typeface="Bodoni"/>
              </a:rPr>
              <a:t>		</a:t>
            </a:r>
            <a:endParaRPr/>
          </a:p>
          <a:p>
            <a:pPr marL="483156" marR="0" lvl="0" indent="-483156" algn="ctr" rtl="0">
              <a:lnSpc>
                <a:spcPct val="90000"/>
              </a:lnSpc>
              <a:spcBef>
                <a:spcPts val="2468"/>
              </a:spcBef>
              <a:spcAft>
                <a:spcPts val="0"/>
              </a:spcAft>
              <a:buClr>
                <a:srgbClr val="929292"/>
              </a:buClr>
              <a:buSzPts val="2164"/>
              <a:buFont typeface="Arial"/>
              <a:buNone/>
            </a:pPr>
            <a:endParaRPr sz="3607" b="0" i="0" u="none" strike="noStrike" cap="none">
              <a:solidFill>
                <a:srgbClr val="414141"/>
              </a:solidFill>
              <a:latin typeface="Bodoni"/>
              <a:ea typeface="Bodoni"/>
              <a:cs typeface="Bodoni"/>
              <a:sym typeface="Bodoni"/>
            </a:endParaRPr>
          </a:p>
          <a:p>
            <a:pPr marL="483156" marR="0" lvl="0" indent="-483156" algn="ctr" rtl="0">
              <a:lnSpc>
                <a:spcPct val="90000"/>
              </a:lnSpc>
              <a:spcBef>
                <a:spcPts val="2468"/>
              </a:spcBef>
              <a:spcAft>
                <a:spcPts val="0"/>
              </a:spcAft>
              <a:buClr>
                <a:srgbClr val="929292"/>
              </a:buClr>
              <a:buSzPts val="2164"/>
              <a:buFont typeface="Arial"/>
              <a:buNone/>
            </a:pPr>
            <a:r>
              <a:rPr lang="tr-TR" sz="3607" b="0" i="0" u="none" strike="noStrike" cap="none">
                <a:solidFill>
                  <a:srgbClr val="414141"/>
                </a:solidFill>
                <a:latin typeface="Bodoni"/>
                <a:ea typeface="Bodoni"/>
                <a:cs typeface="Bodoni"/>
                <a:sym typeface="Bodoni"/>
              </a:rPr>
              <a:t>					</a:t>
            </a:r>
            <a:endParaRPr/>
          </a:p>
          <a:p>
            <a:pPr marL="483156" marR="0" lvl="0" indent="-483156" algn="ctr" rtl="0">
              <a:lnSpc>
                <a:spcPct val="90000"/>
              </a:lnSpc>
              <a:spcBef>
                <a:spcPts val="2468"/>
              </a:spcBef>
              <a:spcAft>
                <a:spcPts val="0"/>
              </a:spcAft>
              <a:buClr>
                <a:srgbClr val="929292"/>
              </a:buClr>
              <a:buSzPts val="2164"/>
              <a:buFont typeface="Arial"/>
              <a:buNone/>
            </a:pPr>
            <a:r>
              <a:rPr lang="tr-TR" sz="3607" b="0" i="0" u="none" strike="noStrike" cap="none">
                <a:solidFill>
                  <a:srgbClr val="414141"/>
                </a:solidFill>
                <a:latin typeface="Bodoni"/>
                <a:ea typeface="Bodoni"/>
                <a:cs typeface="Bodoni"/>
                <a:sym typeface="Bodoni"/>
              </a:rPr>
              <a:t>	</a:t>
            </a:r>
            <a:endParaRPr sz="3607" b="0" i="0" u="none" strike="noStrike" cap="none">
              <a:solidFill>
                <a:srgbClr val="414141"/>
              </a:solidFill>
              <a:latin typeface="Bodoni"/>
              <a:ea typeface="Bodoni"/>
              <a:cs typeface="Bodoni"/>
              <a:sym typeface="Bodoni"/>
            </a:endParaRPr>
          </a:p>
          <a:p>
            <a:pPr marL="483156" marR="0" lvl="0" indent="-483156" algn="ctr" rtl="0">
              <a:lnSpc>
                <a:spcPct val="90000"/>
              </a:lnSpc>
              <a:spcBef>
                <a:spcPts val="2468"/>
              </a:spcBef>
              <a:spcAft>
                <a:spcPts val="0"/>
              </a:spcAft>
              <a:buClr>
                <a:srgbClr val="929292"/>
              </a:buClr>
              <a:buSzPts val="2109"/>
              <a:buFont typeface="Arial"/>
              <a:buNone/>
            </a:pPr>
            <a:endParaRPr sz="3515" b="0" i="0" u="none" strike="noStrike" cap="none">
              <a:solidFill>
                <a:srgbClr val="414141"/>
              </a:solidFill>
              <a:latin typeface="Bodoni"/>
              <a:ea typeface="Bodoni"/>
              <a:cs typeface="Bodoni"/>
              <a:sym typeface="Bodoni"/>
            </a:endParaRPr>
          </a:p>
          <a:p>
            <a:pPr marL="483156" marR="0" lvl="0" indent="-483156" algn="ctr" rtl="0">
              <a:lnSpc>
                <a:spcPct val="90000"/>
              </a:lnSpc>
              <a:spcBef>
                <a:spcPts val="2468"/>
              </a:spcBef>
              <a:spcAft>
                <a:spcPts val="0"/>
              </a:spcAft>
              <a:buClr>
                <a:srgbClr val="929292"/>
              </a:buClr>
              <a:buSzPts val="2109"/>
              <a:buFont typeface="Arial"/>
              <a:buNone/>
            </a:pPr>
            <a:endParaRPr sz="3515" b="0" i="0" u="none" strike="noStrike" cap="none">
              <a:solidFill>
                <a:srgbClr val="414141"/>
              </a:solidFill>
              <a:latin typeface="Bodoni"/>
              <a:ea typeface="Bodoni"/>
              <a:cs typeface="Bodoni"/>
              <a:sym typeface="Bodoni"/>
            </a:endParaRPr>
          </a:p>
          <a:p>
            <a:pPr marL="483156" marR="0" lvl="0" indent="-483156" algn="ctr" rtl="0">
              <a:lnSpc>
                <a:spcPct val="90000"/>
              </a:lnSpc>
              <a:spcBef>
                <a:spcPts val="2468"/>
              </a:spcBef>
              <a:spcAft>
                <a:spcPts val="0"/>
              </a:spcAft>
              <a:buClr>
                <a:srgbClr val="929292"/>
              </a:buClr>
              <a:buSzPts val="2220"/>
              <a:buFont typeface="Arial"/>
              <a:buNone/>
            </a:pPr>
            <a:endParaRPr sz="3700" b="0" i="0" u="none" strike="noStrike" cap="none">
              <a:solidFill>
                <a:srgbClr val="414141"/>
              </a:solidFill>
              <a:latin typeface="Palatino"/>
              <a:ea typeface="Palatino"/>
              <a:cs typeface="Palatino"/>
              <a:sym typeface="Palatino"/>
            </a:endParaRPr>
          </a:p>
          <a:p>
            <a:pPr marL="483156" marR="0" lvl="0" indent="-483156" algn="ctr" rtl="0">
              <a:lnSpc>
                <a:spcPct val="90000"/>
              </a:lnSpc>
              <a:spcBef>
                <a:spcPts val="2468"/>
              </a:spcBef>
              <a:spcAft>
                <a:spcPts val="0"/>
              </a:spcAft>
              <a:buClr>
                <a:srgbClr val="929292"/>
              </a:buClr>
              <a:buSzPts val="2220"/>
              <a:buFont typeface="Arial"/>
              <a:buNone/>
            </a:pPr>
            <a:endParaRPr sz="3700" b="0" i="0" u="none" strike="noStrike" cap="none">
              <a:solidFill>
                <a:srgbClr val="414141"/>
              </a:solidFill>
              <a:latin typeface="Palatino"/>
              <a:ea typeface="Palatino"/>
              <a:cs typeface="Palatino"/>
              <a:sym typeface="Palatino"/>
            </a:endParaRPr>
          </a:p>
          <a:p>
            <a:pPr marL="483156" marR="0" lvl="0" indent="-483156" algn="ctr" rtl="0">
              <a:lnSpc>
                <a:spcPct val="90000"/>
              </a:lnSpc>
              <a:spcBef>
                <a:spcPts val="2468"/>
              </a:spcBef>
              <a:spcAft>
                <a:spcPts val="0"/>
              </a:spcAft>
              <a:buClr>
                <a:srgbClr val="929292"/>
              </a:buClr>
              <a:buSzPts val="2386"/>
              <a:buFont typeface="Arial"/>
              <a:buNone/>
            </a:pPr>
            <a:r>
              <a:rPr lang="tr-TR" sz="3977">
                <a:solidFill>
                  <a:srgbClr val="414141"/>
                </a:solidFill>
                <a:latin typeface="Palatino"/>
                <a:ea typeface="Palatino"/>
                <a:cs typeface="Palatino"/>
                <a:sym typeface="Palatino"/>
              </a:rPr>
              <a:t>Prof. Dr. Yasin ÜNSAL</a:t>
            </a:r>
            <a:endParaRPr sz="3977" b="0" i="0" u="none" strike="noStrike" cap="none">
              <a:solidFill>
                <a:srgbClr val="414141"/>
              </a:solidFill>
              <a:latin typeface="Palatino"/>
              <a:ea typeface="Palatino"/>
              <a:cs typeface="Palatino"/>
              <a:sym typeface="Palatino"/>
            </a:endParaRPr>
          </a:p>
          <a:p>
            <a:pPr marL="483156" marR="0" lvl="0" indent="-483156" algn="ctr" rtl="0">
              <a:lnSpc>
                <a:spcPct val="90000"/>
              </a:lnSpc>
              <a:spcBef>
                <a:spcPts val="2468"/>
              </a:spcBef>
              <a:spcAft>
                <a:spcPts val="0"/>
              </a:spcAft>
              <a:buClr>
                <a:srgbClr val="929292"/>
              </a:buClr>
              <a:buSzPts val="2109"/>
              <a:buFont typeface="Arial"/>
              <a:buNone/>
            </a:pPr>
            <a:endParaRPr sz="3515" b="0" i="0" u="none" strike="noStrike" cap="none">
              <a:solidFill>
                <a:srgbClr val="414141"/>
              </a:solidFill>
              <a:latin typeface="Bodoni"/>
              <a:ea typeface="Bodoni"/>
              <a:cs typeface="Bodoni"/>
              <a:sym typeface="Bodoni"/>
            </a:endParaRPr>
          </a:p>
        </p:txBody>
      </p:sp>
      <p:pic>
        <p:nvPicPr>
          <p:cNvPr id="55" name="Google Shape;55;p4"/>
          <p:cNvPicPr preferRelativeResize="0"/>
          <p:nvPr/>
        </p:nvPicPr>
        <p:blipFill rotWithShape="1">
          <a:blip r:embed="rId3">
            <a:alphaModFix/>
          </a:blip>
          <a:srcRect l="12151" t="38552" r="14866"/>
          <a:stretch/>
        </p:blipFill>
        <p:spPr>
          <a:xfrm>
            <a:off x="1580825" y="3131688"/>
            <a:ext cx="8539799" cy="5685473"/>
          </a:xfrm>
          <a:prstGeom prst="rect">
            <a:avLst/>
          </a:prstGeom>
          <a:noFill/>
          <a:ln>
            <a:noFill/>
          </a:ln>
        </p:spPr>
      </p:pic>
    </p:spTree>
  </p:cSld>
  <p:clrMapOvr>
    <a:masterClrMapping/>
  </p:clrMapOvr>
  <p:transition spd="med">
    <p:push/>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59"/>
        <p:cNvGrpSpPr/>
        <p:nvPr/>
      </p:nvGrpSpPr>
      <p:grpSpPr>
        <a:xfrm>
          <a:off x="0" y="0"/>
          <a:ext cx="0" cy="0"/>
          <a:chOff x="0" y="0"/>
          <a:chExt cx="0" cy="0"/>
        </a:xfrm>
      </p:grpSpPr>
      <p:sp>
        <p:nvSpPr>
          <p:cNvPr id="60" name="Google Shape;60;p5"/>
          <p:cNvSpPr txBox="1"/>
          <p:nvPr/>
        </p:nvSpPr>
        <p:spPr>
          <a:xfrm>
            <a:off x="1421575" y="778633"/>
            <a:ext cx="9215502" cy="762484"/>
          </a:xfrm>
          <a:prstGeom prst="rect">
            <a:avLst/>
          </a:prstGeom>
          <a:noFill/>
          <a:ln>
            <a:noFill/>
          </a:ln>
        </p:spPr>
        <p:txBody>
          <a:bodyPr spcFirstLastPara="1" wrap="square" lIns="91425" tIns="45700" rIns="91425" bIns="45700" anchor="t" anchorCtr="0">
            <a:noAutofit/>
          </a:bodyPr>
          <a:lstStyle/>
          <a:p>
            <a:pPr marL="0" marR="0" lvl="0" indent="0" algn="ctr" rtl="0">
              <a:lnSpc>
                <a:spcPct val="90000"/>
              </a:lnSpc>
              <a:spcBef>
                <a:spcPts val="0"/>
              </a:spcBef>
              <a:spcAft>
                <a:spcPts val="0"/>
              </a:spcAft>
              <a:buClr>
                <a:srgbClr val="0070C0"/>
              </a:buClr>
              <a:buSzPts val="6000"/>
              <a:buFont typeface="Times New Roman"/>
              <a:buNone/>
            </a:pPr>
            <a:r>
              <a:rPr lang="tr-TR" sz="6000" b="0" i="0" u="none" strike="noStrike" cap="none">
                <a:solidFill>
                  <a:srgbClr val="0070C0"/>
                </a:solidFill>
                <a:latin typeface="Times New Roman"/>
                <a:ea typeface="Times New Roman"/>
                <a:cs typeface="Times New Roman"/>
                <a:sym typeface="Times New Roman"/>
              </a:rPr>
              <a:t>GAZİ EĞİTİM FAKÜLTESİ DEKAN YARDIMCISI</a:t>
            </a:r>
            <a:endParaRPr sz="6000" b="0" i="0" u="none" strike="noStrike" cap="none">
              <a:solidFill>
                <a:srgbClr val="0070C0"/>
              </a:solidFill>
              <a:latin typeface="Times New Roman"/>
              <a:ea typeface="Times New Roman"/>
              <a:cs typeface="Times New Roman"/>
              <a:sym typeface="Times New Roman"/>
            </a:endParaRPr>
          </a:p>
        </p:txBody>
      </p:sp>
      <p:sp>
        <p:nvSpPr>
          <p:cNvPr id="61" name="Google Shape;61;p5"/>
          <p:cNvSpPr txBox="1"/>
          <p:nvPr/>
        </p:nvSpPr>
        <p:spPr>
          <a:xfrm>
            <a:off x="1421575" y="1921641"/>
            <a:ext cx="9215502" cy="8537602"/>
          </a:xfrm>
          <a:prstGeom prst="rect">
            <a:avLst/>
          </a:prstGeom>
          <a:noFill/>
          <a:ln>
            <a:noFill/>
          </a:ln>
        </p:spPr>
        <p:txBody>
          <a:bodyPr spcFirstLastPara="1" wrap="square" lIns="91425" tIns="45700" rIns="91425" bIns="45700" anchor="t" anchorCtr="0">
            <a:normAutofit/>
          </a:bodyPr>
          <a:lstStyle/>
          <a:p>
            <a:pPr marL="483156" marR="0" lvl="0" indent="-483156" algn="ctr" rtl="0">
              <a:lnSpc>
                <a:spcPct val="100000"/>
              </a:lnSpc>
              <a:spcBef>
                <a:spcPts val="0"/>
              </a:spcBef>
              <a:spcAft>
                <a:spcPts val="0"/>
              </a:spcAft>
              <a:buClr>
                <a:srgbClr val="929292"/>
              </a:buClr>
              <a:buSzPts val="2340"/>
              <a:buFont typeface="Arial"/>
              <a:buNone/>
            </a:pPr>
            <a:endParaRPr sz="3900" b="0" i="0" u="none" strike="noStrike" cap="none">
              <a:solidFill>
                <a:srgbClr val="0070C0"/>
              </a:solidFill>
              <a:latin typeface="Bodoni"/>
              <a:ea typeface="Bodoni"/>
              <a:cs typeface="Bodoni"/>
              <a:sym typeface="Bodoni"/>
            </a:endParaRPr>
          </a:p>
          <a:p>
            <a:pPr marL="483156" marR="0" lvl="0" indent="-483156" algn="ctr" rtl="0">
              <a:lnSpc>
                <a:spcPct val="100000"/>
              </a:lnSpc>
              <a:spcBef>
                <a:spcPts val="2468"/>
              </a:spcBef>
              <a:spcAft>
                <a:spcPts val="0"/>
              </a:spcAft>
              <a:buClr>
                <a:srgbClr val="929292"/>
              </a:buClr>
              <a:buSzPts val="2340"/>
              <a:buFont typeface="Arial"/>
              <a:buNone/>
            </a:pPr>
            <a:r>
              <a:rPr lang="tr-TR" sz="3900" b="0" i="0" u="none" strike="noStrike" cap="none">
                <a:solidFill>
                  <a:srgbClr val="0070C0"/>
                </a:solidFill>
                <a:latin typeface="Bodoni"/>
                <a:ea typeface="Bodoni"/>
                <a:cs typeface="Bodoni"/>
                <a:sym typeface="Bodoni"/>
              </a:rPr>
              <a:t>		</a:t>
            </a:r>
            <a:endParaRPr/>
          </a:p>
          <a:p>
            <a:pPr marL="483156" marR="0" lvl="0" indent="-483156" algn="ctr" rtl="0">
              <a:lnSpc>
                <a:spcPct val="100000"/>
              </a:lnSpc>
              <a:spcBef>
                <a:spcPts val="2468"/>
              </a:spcBef>
              <a:spcAft>
                <a:spcPts val="0"/>
              </a:spcAft>
              <a:buClr>
                <a:srgbClr val="929292"/>
              </a:buClr>
              <a:buSzPts val="2340"/>
              <a:buFont typeface="Arial"/>
              <a:buNone/>
            </a:pPr>
            <a:endParaRPr sz="3900" b="0" i="0" u="none" strike="noStrike" cap="none">
              <a:solidFill>
                <a:srgbClr val="0070C0"/>
              </a:solidFill>
              <a:latin typeface="Bodoni"/>
              <a:ea typeface="Bodoni"/>
              <a:cs typeface="Bodoni"/>
              <a:sym typeface="Bodoni"/>
            </a:endParaRPr>
          </a:p>
          <a:p>
            <a:pPr marL="483156" marR="0" lvl="0" indent="-483156" algn="ctr" rtl="0">
              <a:lnSpc>
                <a:spcPct val="100000"/>
              </a:lnSpc>
              <a:spcBef>
                <a:spcPts val="2468"/>
              </a:spcBef>
              <a:spcAft>
                <a:spcPts val="0"/>
              </a:spcAft>
              <a:buClr>
                <a:srgbClr val="929292"/>
              </a:buClr>
              <a:buSzPts val="2340"/>
              <a:buFont typeface="Arial"/>
              <a:buNone/>
            </a:pPr>
            <a:r>
              <a:rPr lang="tr-TR" sz="3900" b="0" i="0" u="none" strike="noStrike" cap="none">
                <a:solidFill>
                  <a:srgbClr val="0070C0"/>
                </a:solidFill>
                <a:latin typeface="Bodoni"/>
                <a:ea typeface="Bodoni"/>
                <a:cs typeface="Bodoni"/>
                <a:sym typeface="Bodoni"/>
              </a:rPr>
              <a:t>					</a:t>
            </a:r>
            <a:endParaRPr/>
          </a:p>
          <a:p>
            <a:pPr marL="483156" marR="0" lvl="0" indent="-483156" algn="ctr" rtl="0">
              <a:lnSpc>
                <a:spcPct val="100000"/>
              </a:lnSpc>
              <a:spcBef>
                <a:spcPts val="2468"/>
              </a:spcBef>
              <a:spcAft>
                <a:spcPts val="0"/>
              </a:spcAft>
              <a:buClr>
                <a:srgbClr val="929292"/>
              </a:buClr>
              <a:buSzPts val="2340"/>
              <a:buFont typeface="Arial"/>
              <a:buNone/>
            </a:pPr>
            <a:r>
              <a:rPr lang="tr-TR" sz="3900" b="0" i="0" u="none" strike="noStrike" cap="none">
                <a:solidFill>
                  <a:srgbClr val="0070C0"/>
                </a:solidFill>
                <a:latin typeface="Bodoni"/>
                <a:ea typeface="Bodoni"/>
                <a:cs typeface="Bodoni"/>
                <a:sym typeface="Bodoni"/>
              </a:rPr>
              <a:t>	</a:t>
            </a:r>
            <a:endParaRPr sz="3900" b="0" i="0" u="none" strike="noStrike" cap="none">
              <a:solidFill>
                <a:srgbClr val="0070C0"/>
              </a:solidFill>
              <a:latin typeface="Bodoni"/>
              <a:ea typeface="Bodoni"/>
              <a:cs typeface="Bodoni"/>
              <a:sym typeface="Bodoni"/>
            </a:endParaRPr>
          </a:p>
          <a:p>
            <a:pPr marL="483156" marR="0" lvl="0" indent="-483156" algn="ctr" rtl="0">
              <a:lnSpc>
                <a:spcPct val="100000"/>
              </a:lnSpc>
              <a:spcBef>
                <a:spcPts val="2468"/>
              </a:spcBef>
              <a:spcAft>
                <a:spcPts val="0"/>
              </a:spcAft>
              <a:buClr>
                <a:srgbClr val="929292"/>
              </a:buClr>
              <a:buSzPts val="2280"/>
              <a:buFont typeface="Arial"/>
              <a:buNone/>
            </a:pPr>
            <a:endParaRPr sz="3800" b="0" i="0" u="none" strike="noStrike" cap="none">
              <a:solidFill>
                <a:srgbClr val="0070C0"/>
              </a:solidFill>
              <a:latin typeface="Bodoni"/>
              <a:ea typeface="Bodoni"/>
              <a:cs typeface="Bodoni"/>
              <a:sym typeface="Bodoni"/>
            </a:endParaRPr>
          </a:p>
          <a:p>
            <a:pPr marL="483156" marR="0" lvl="0" indent="-483156" algn="ctr" rtl="0">
              <a:lnSpc>
                <a:spcPct val="100000"/>
              </a:lnSpc>
              <a:spcBef>
                <a:spcPts val="2468"/>
              </a:spcBef>
              <a:spcAft>
                <a:spcPts val="0"/>
              </a:spcAft>
              <a:buClr>
                <a:srgbClr val="929292"/>
              </a:buClr>
              <a:buSzPts val="2280"/>
              <a:buFont typeface="Arial"/>
              <a:buNone/>
            </a:pPr>
            <a:endParaRPr sz="3800" b="0" i="0" u="none" strike="noStrike" cap="none">
              <a:solidFill>
                <a:srgbClr val="0070C0"/>
              </a:solidFill>
              <a:latin typeface="Bodoni"/>
              <a:ea typeface="Bodoni"/>
              <a:cs typeface="Bodoni"/>
              <a:sym typeface="Bodoni"/>
            </a:endParaRPr>
          </a:p>
          <a:p>
            <a:pPr marL="483156" marR="0" lvl="0" indent="-483156" algn="ctr" rtl="0">
              <a:spcBef>
                <a:spcPts val="2468"/>
              </a:spcBef>
              <a:spcAft>
                <a:spcPts val="0"/>
              </a:spcAft>
              <a:buNone/>
            </a:pPr>
            <a:endParaRPr sz="3800" b="0" i="0" u="none" strike="noStrike" cap="none">
              <a:solidFill>
                <a:srgbClr val="0070C0"/>
              </a:solidFill>
              <a:latin typeface="Bodoni"/>
              <a:ea typeface="Bodoni"/>
              <a:cs typeface="Bodoni"/>
              <a:sym typeface="Bodoni"/>
            </a:endParaRPr>
          </a:p>
          <a:p>
            <a:pPr marL="483156" marR="0" lvl="0" indent="-483156" algn="ctr" rtl="0">
              <a:spcBef>
                <a:spcPts val="2468"/>
              </a:spcBef>
              <a:spcAft>
                <a:spcPts val="0"/>
              </a:spcAft>
              <a:buNone/>
            </a:pPr>
            <a:r>
              <a:rPr lang="tr-TR" sz="4000">
                <a:solidFill>
                  <a:srgbClr val="0070C0"/>
                </a:solidFill>
                <a:latin typeface="Palatino"/>
                <a:ea typeface="Palatino"/>
                <a:cs typeface="Palatino"/>
                <a:sym typeface="Palatino"/>
              </a:rPr>
              <a:t>Doç. Dr. Serkan KOŞAR</a:t>
            </a:r>
            <a:endParaRPr sz="4000" b="0" i="0" u="none" strike="noStrike" cap="none">
              <a:solidFill>
                <a:srgbClr val="0070C0"/>
              </a:solidFill>
              <a:latin typeface="Palatino"/>
              <a:ea typeface="Palatino"/>
              <a:cs typeface="Palatino"/>
              <a:sym typeface="Palatino"/>
            </a:endParaRPr>
          </a:p>
        </p:txBody>
      </p:sp>
      <p:pic>
        <p:nvPicPr>
          <p:cNvPr id="62" name="Google Shape;62;p5"/>
          <p:cNvPicPr preferRelativeResize="0"/>
          <p:nvPr/>
        </p:nvPicPr>
        <p:blipFill rotWithShape="1">
          <a:blip r:embed="rId3">
            <a:alphaModFix/>
          </a:blip>
          <a:srcRect l="21554" t="31572" r="17883"/>
          <a:stretch/>
        </p:blipFill>
        <p:spPr>
          <a:xfrm>
            <a:off x="1903775" y="2877825"/>
            <a:ext cx="7895506" cy="5947402"/>
          </a:xfrm>
          <a:prstGeom prst="rect">
            <a:avLst/>
          </a:prstGeom>
          <a:noFill/>
          <a:ln>
            <a:noFill/>
          </a:ln>
        </p:spPr>
      </p:pic>
    </p:spTree>
  </p:cSld>
  <p:clrMapOvr>
    <a:masterClrMapping/>
  </p:clrMapOvr>
  <p:transition spd="med">
    <p:push/>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66"/>
        <p:cNvGrpSpPr/>
        <p:nvPr/>
      </p:nvGrpSpPr>
      <p:grpSpPr>
        <a:xfrm>
          <a:off x="0" y="0"/>
          <a:ext cx="0" cy="0"/>
          <a:chOff x="0" y="0"/>
          <a:chExt cx="0" cy="0"/>
        </a:xfrm>
      </p:grpSpPr>
      <p:sp>
        <p:nvSpPr>
          <p:cNvPr id="67" name="Google Shape;67;p6"/>
          <p:cNvSpPr txBox="1"/>
          <p:nvPr/>
        </p:nvSpPr>
        <p:spPr>
          <a:xfrm>
            <a:off x="1421575" y="778633"/>
            <a:ext cx="9215502" cy="762484"/>
          </a:xfrm>
          <a:prstGeom prst="rect">
            <a:avLst/>
          </a:prstGeom>
          <a:noFill/>
          <a:ln>
            <a:noFill/>
          </a:ln>
        </p:spPr>
        <p:txBody>
          <a:bodyPr spcFirstLastPara="1" wrap="square" lIns="91425" tIns="45700" rIns="91425" bIns="45700" anchor="t" anchorCtr="0">
            <a:noAutofit/>
          </a:bodyPr>
          <a:lstStyle/>
          <a:p>
            <a:pPr marL="0" marR="0" lvl="0" indent="0" algn="ctr" rtl="0">
              <a:lnSpc>
                <a:spcPct val="90000"/>
              </a:lnSpc>
              <a:spcBef>
                <a:spcPts val="0"/>
              </a:spcBef>
              <a:spcAft>
                <a:spcPts val="0"/>
              </a:spcAft>
              <a:buClr>
                <a:srgbClr val="0070C0"/>
              </a:buClr>
              <a:buSzPts val="6000"/>
              <a:buFont typeface="Times New Roman"/>
              <a:buNone/>
            </a:pPr>
            <a:r>
              <a:rPr lang="tr-TR" sz="6000" b="0" i="0" u="none" strike="noStrike" cap="none">
                <a:solidFill>
                  <a:srgbClr val="0070C0"/>
                </a:solidFill>
                <a:latin typeface="Times New Roman"/>
                <a:ea typeface="Times New Roman"/>
                <a:cs typeface="Times New Roman"/>
                <a:sym typeface="Times New Roman"/>
              </a:rPr>
              <a:t>GAZİ EĞİTİM FAKÜLTESİ FAKÜLTE SEKRETERİ</a:t>
            </a:r>
            <a:endParaRPr sz="6000" b="0" i="0" u="none" strike="noStrike" cap="none">
              <a:solidFill>
                <a:srgbClr val="0070C0"/>
              </a:solidFill>
              <a:latin typeface="Times New Roman"/>
              <a:ea typeface="Times New Roman"/>
              <a:cs typeface="Times New Roman"/>
              <a:sym typeface="Times New Roman"/>
            </a:endParaRPr>
          </a:p>
        </p:txBody>
      </p:sp>
      <p:sp>
        <p:nvSpPr>
          <p:cNvPr id="68" name="Google Shape;68;p6"/>
          <p:cNvSpPr txBox="1"/>
          <p:nvPr/>
        </p:nvSpPr>
        <p:spPr>
          <a:xfrm>
            <a:off x="1421575" y="6043819"/>
            <a:ext cx="4867612" cy="3450250"/>
          </a:xfrm>
          <a:prstGeom prst="rect">
            <a:avLst/>
          </a:prstGeom>
          <a:noFill/>
          <a:ln>
            <a:noFill/>
          </a:ln>
        </p:spPr>
        <p:txBody>
          <a:bodyPr spcFirstLastPara="1" wrap="square" lIns="91425" tIns="45700" rIns="91425" bIns="45700" anchor="t" anchorCtr="0">
            <a:normAutofit/>
          </a:bodyPr>
          <a:lstStyle/>
          <a:p>
            <a:pPr marL="483156" marR="0" lvl="0" indent="-483156" algn="ctr" rtl="0">
              <a:lnSpc>
                <a:spcPct val="80000"/>
              </a:lnSpc>
              <a:spcBef>
                <a:spcPts val="0"/>
              </a:spcBef>
              <a:spcAft>
                <a:spcPts val="0"/>
              </a:spcAft>
              <a:buClr>
                <a:srgbClr val="929292"/>
              </a:buClr>
              <a:buSzPts val="1989"/>
              <a:buFont typeface="Arial"/>
              <a:buNone/>
            </a:pPr>
            <a:endParaRPr sz="3315" b="0" i="0" u="none" strike="noStrike" cap="none">
              <a:solidFill>
                <a:srgbClr val="414141"/>
              </a:solidFill>
              <a:latin typeface="Bodoni"/>
              <a:ea typeface="Bodoni"/>
              <a:cs typeface="Bodoni"/>
              <a:sym typeface="Bodoni"/>
            </a:endParaRPr>
          </a:p>
          <a:p>
            <a:pPr marL="483156" marR="0" lvl="0" indent="-483156" algn="ctr" rtl="0">
              <a:lnSpc>
                <a:spcPct val="80000"/>
              </a:lnSpc>
              <a:spcBef>
                <a:spcPts val="2468"/>
              </a:spcBef>
              <a:spcAft>
                <a:spcPts val="0"/>
              </a:spcAft>
              <a:buClr>
                <a:srgbClr val="929292"/>
              </a:buClr>
              <a:buSzPts val="1989"/>
              <a:buFont typeface="Arial"/>
              <a:buNone/>
            </a:pPr>
            <a:r>
              <a:rPr lang="tr-TR" sz="3315" b="0" i="0" u="none" strike="noStrike" cap="none">
                <a:solidFill>
                  <a:srgbClr val="414141"/>
                </a:solidFill>
                <a:latin typeface="Bodoni"/>
                <a:ea typeface="Bodoni"/>
                <a:cs typeface="Bodoni"/>
                <a:sym typeface="Bodoni"/>
              </a:rPr>
              <a:t>		</a:t>
            </a:r>
            <a:endParaRPr/>
          </a:p>
          <a:p>
            <a:pPr marL="483156" marR="0" lvl="0" indent="-483156" algn="ctr" rtl="0">
              <a:lnSpc>
                <a:spcPct val="80000"/>
              </a:lnSpc>
              <a:spcBef>
                <a:spcPts val="2468"/>
              </a:spcBef>
              <a:spcAft>
                <a:spcPts val="0"/>
              </a:spcAft>
              <a:buClr>
                <a:srgbClr val="929292"/>
              </a:buClr>
              <a:buSzPts val="1989"/>
              <a:buFont typeface="Arial"/>
              <a:buNone/>
            </a:pPr>
            <a:endParaRPr sz="3315" b="0" i="0" u="none" strike="noStrike" cap="none">
              <a:solidFill>
                <a:srgbClr val="414141"/>
              </a:solidFill>
              <a:latin typeface="Bodoni"/>
              <a:ea typeface="Bodoni"/>
              <a:cs typeface="Bodoni"/>
              <a:sym typeface="Bodoni"/>
            </a:endParaRPr>
          </a:p>
          <a:p>
            <a:pPr marL="483156" marR="0" lvl="0" indent="-483156" algn="ctr" rtl="0">
              <a:lnSpc>
                <a:spcPct val="80000"/>
              </a:lnSpc>
              <a:spcBef>
                <a:spcPts val="2468"/>
              </a:spcBef>
              <a:spcAft>
                <a:spcPts val="0"/>
              </a:spcAft>
              <a:buClr>
                <a:srgbClr val="929292"/>
              </a:buClr>
              <a:buSzPts val="1989"/>
              <a:buFont typeface="Arial"/>
              <a:buNone/>
            </a:pPr>
            <a:r>
              <a:rPr lang="tr-TR" sz="3315" b="0" i="0" u="none" strike="noStrike" cap="none">
                <a:solidFill>
                  <a:srgbClr val="414141"/>
                </a:solidFill>
                <a:latin typeface="Bodoni"/>
                <a:ea typeface="Bodoni"/>
                <a:cs typeface="Bodoni"/>
                <a:sym typeface="Bodoni"/>
              </a:rPr>
              <a:t>					</a:t>
            </a:r>
            <a:endParaRPr/>
          </a:p>
          <a:p>
            <a:pPr marL="483156" marR="0" lvl="0" indent="-483156" algn="ctr" rtl="0">
              <a:lnSpc>
                <a:spcPct val="80000"/>
              </a:lnSpc>
              <a:spcBef>
                <a:spcPts val="2468"/>
              </a:spcBef>
              <a:spcAft>
                <a:spcPts val="0"/>
              </a:spcAft>
              <a:buClr>
                <a:srgbClr val="929292"/>
              </a:buClr>
              <a:buSzPts val="1989"/>
              <a:buFont typeface="Arial"/>
              <a:buNone/>
            </a:pPr>
            <a:r>
              <a:rPr lang="tr-TR" sz="3315" b="0" i="0" u="none" strike="noStrike" cap="none">
                <a:solidFill>
                  <a:srgbClr val="414141"/>
                </a:solidFill>
                <a:latin typeface="Bodoni"/>
                <a:ea typeface="Bodoni"/>
                <a:cs typeface="Bodoni"/>
                <a:sym typeface="Bodoni"/>
              </a:rPr>
              <a:t>	</a:t>
            </a:r>
            <a:endParaRPr sz="3315" b="0" i="0" u="none" strike="noStrike" cap="none">
              <a:solidFill>
                <a:srgbClr val="414141"/>
              </a:solidFill>
              <a:latin typeface="Bodoni"/>
              <a:ea typeface="Bodoni"/>
              <a:cs typeface="Bodoni"/>
              <a:sym typeface="Bodoni"/>
            </a:endParaRPr>
          </a:p>
          <a:p>
            <a:pPr marL="483156" marR="0" lvl="0" indent="-483156" algn="ctr" rtl="0">
              <a:lnSpc>
                <a:spcPct val="80000"/>
              </a:lnSpc>
              <a:spcBef>
                <a:spcPts val="2468"/>
              </a:spcBef>
              <a:spcAft>
                <a:spcPts val="0"/>
              </a:spcAft>
              <a:buClr>
                <a:srgbClr val="929292"/>
              </a:buClr>
              <a:buSzPts val="1938"/>
              <a:buFont typeface="Arial"/>
              <a:buNone/>
            </a:pPr>
            <a:endParaRPr sz="3230" b="0" i="0" u="none" strike="noStrike" cap="none">
              <a:solidFill>
                <a:srgbClr val="414141"/>
              </a:solidFill>
              <a:latin typeface="Bodoni"/>
              <a:ea typeface="Bodoni"/>
              <a:cs typeface="Bodoni"/>
              <a:sym typeface="Bodoni"/>
            </a:endParaRPr>
          </a:p>
          <a:p>
            <a:pPr marL="483156" marR="0" lvl="0" indent="-483156" algn="ctr" rtl="0">
              <a:lnSpc>
                <a:spcPct val="80000"/>
              </a:lnSpc>
              <a:spcBef>
                <a:spcPts val="2468"/>
              </a:spcBef>
              <a:spcAft>
                <a:spcPts val="0"/>
              </a:spcAft>
              <a:buClr>
                <a:srgbClr val="929292"/>
              </a:buClr>
              <a:buSzPts val="1938"/>
              <a:buFont typeface="Arial"/>
              <a:buNone/>
            </a:pPr>
            <a:endParaRPr sz="3230" b="0" i="0" u="none" strike="noStrike" cap="none">
              <a:solidFill>
                <a:srgbClr val="414141"/>
              </a:solidFill>
              <a:latin typeface="Bodoni"/>
              <a:ea typeface="Bodoni"/>
              <a:cs typeface="Bodoni"/>
              <a:sym typeface="Bodoni"/>
            </a:endParaRPr>
          </a:p>
          <a:p>
            <a:pPr marL="483156" marR="0" lvl="0" indent="-483156" algn="ctr" rtl="0">
              <a:lnSpc>
                <a:spcPct val="80000"/>
              </a:lnSpc>
              <a:spcBef>
                <a:spcPts val="2468"/>
              </a:spcBef>
              <a:spcAft>
                <a:spcPts val="0"/>
              </a:spcAft>
              <a:buClr>
                <a:srgbClr val="929292"/>
              </a:buClr>
              <a:buSzPts val="1938"/>
              <a:buFont typeface="Arial"/>
              <a:buNone/>
            </a:pPr>
            <a:endParaRPr sz="3230" b="0" i="0" u="none" strike="noStrike" cap="none">
              <a:solidFill>
                <a:srgbClr val="414141"/>
              </a:solidFill>
              <a:latin typeface="Bodoni"/>
              <a:ea typeface="Bodoni"/>
              <a:cs typeface="Bodoni"/>
              <a:sym typeface="Bodoni"/>
            </a:endParaRPr>
          </a:p>
          <a:p>
            <a:pPr marL="483156" marR="0" lvl="0" indent="-483156" algn="ctr" rtl="0">
              <a:lnSpc>
                <a:spcPct val="80000"/>
              </a:lnSpc>
              <a:spcBef>
                <a:spcPts val="2468"/>
              </a:spcBef>
              <a:spcAft>
                <a:spcPts val="0"/>
              </a:spcAft>
              <a:buClr>
                <a:srgbClr val="929292"/>
              </a:buClr>
              <a:buSzPts val="1938"/>
              <a:buFont typeface="Arial"/>
              <a:buNone/>
            </a:pPr>
            <a:endParaRPr sz="3230" b="0" i="0" u="none" strike="noStrike" cap="none">
              <a:solidFill>
                <a:srgbClr val="414141"/>
              </a:solidFill>
              <a:latin typeface="Bodoni"/>
              <a:ea typeface="Bodoni"/>
              <a:cs typeface="Bodoni"/>
              <a:sym typeface="Bodoni"/>
            </a:endParaRPr>
          </a:p>
        </p:txBody>
      </p:sp>
      <p:sp>
        <p:nvSpPr>
          <p:cNvPr id="69" name="Google Shape;69;p6"/>
          <p:cNvSpPr/>
          <p:nvPr/>
        </p:nvSpPr>
        <p:spPr>
          <a:xfrm>
            <a:off x="2644950" y="9494069"/>
            <a:ext cx="6768752" cy="707886"/>
          </a:xfrm>
          <a:prstGeom prst="rect">
            <a:avLst/>
          </a:prstGeom>
          <a:noFill/>
          <a:ln>
            <a:noFill/>
          </a:ln>
        </p:spPr>
        <p:txBody>
          <a:bodyPr spcFirstLastPara="1" wrap="square" lIns="91425" tIns="45700" rIns="91425" bIns="45700" anchor="t" anchorCtr="0">
            <a:spAutoFit/>
          </a:bodyPr>
          <a:lstStyle/>
          <a:p>
            <a:pPr marL="483156" marR="0" lvl="0" indent="-483156" algn="ctr" rtl="0">
              <a:spcBef>
                <a:spcPts val="0"/>
              </a:spcBef>
              <a:spcAft>
                <a:spcPts val="0"/>
              </a:spcAft>
              <a:buNone/>
            </a:pPr>
            <a:r>
              <a:rPr lang="tr-TR" sz="4000" b="0" i="0" u="none" strike="noStrike" cap="none">
                <a:solidFill>
                  <a:srgbClr val="414141"/>
                </a:solidFill>
                <a:latin typeface="Bodoni"/>
                <a:ea typeface="Bodoni"/>
                <a:cs typeface="Bodoni"/>
                <a:sym typeface="Bodoni"/>
              </a:rPr>
              <a:t>Celal ÖZEN</a:t>
            </a:r>
            <a:endParaRPr sz="4000" b="0" i="0" u="none" strike="noStrike" cap="none">
              <a:solidFill>
                <a:srgbClr val="414141"/>
              </a:solidFill>
              <a:latin typeface="Bodoni"/>
              <a:ea typeface="Bodoni"/>
              <a:cs typeface="Bodoni"/>
              <a:sym typeface="Bodoni"/>
            </a:endParaRPr>
          </a:p>
        </p:txBody>
      </p:sp>
      <p:pic>
        <p:nvPicPr>
          <p:cNvPr id="70" name="Google Shape;70;p6" descr="http://gazi.edu.tr/upload/34/2017/7/4/bcd21e8c5a0ab99a8aafe853cf3e759f408329c1"/>
          <p:cNvPicPr preferRelativeResize="0"/>
          <p:nvPr/>
        </p:nvPicPr>
        <p:blipFill rotWithShape="1">
          <a:blip r:embed="rId3">
            <a:alphaModFix/>
          </a:blip>
          <a:srcRect/>
          <a:stretch/>
        </p:blipFill>
        <p:spPr>
          <a:xfrm>
            <a:off x="1347887" y="2772158"/>
            <a:ext cx="9362877" cy="6543321"/>
          </a:xfrm>
          <a:prstGeom prst="rect">
            <a:avLst/>
          </a:prstGeom>
          <a:noFill/>
          <a:ln>
            <a:noFill/>
          </a:ln>
        </p:spPr>
      </p:pic>
    </p:spTree>
  </p:cSld>
  <p:clrMapOvr>
    <a:masterClrMapping/>
  </p:clrMapOvr>
  <p:transition spd="med">
    <p:push/>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74"/>
        <p:cNvGrpSpPr/>
        <p:nvPr/>
      </p:nvGrpSpPr>
      <p:grpSpPr>
        <a:xfrm>
          <a:off x="0" y="0"/>
          <a:ext cx="0" cy="0"/>
          <a:chOff x="0" y="0"/>
          <a:chExt cx="0" cy="0"/>
        </a:xfrm>
      </p:grpSpPr>
      <p:pic>
        <p:nvPicPr>
          <p:cNvPr id="75" name="Google Shape;75;p7"/>
          <p:cNvPicPr preferRelativeResize="0"/>
          <p:nvPr/>
        </p:nvPicPr>
        <p:blipFill rotWithShape="1">
          <a:blip r:embed="rId3">
            <a:alphaModFix/>
          </a:blip>
          <a:srcRect/>
          <a:stretch/>
        </p:blipFill>
        <p:spPr>
          <a:xfrm>
            <a:off x="35928" y="2754387"/>
            <a:ext cx="11560987" cy="5831498"/>
          </a:xfrm>
          <a:prstGeom prst="rect">
            <a:avLst/>
          </a:prstGeom>
          <a:noFill/>
          <a:ln>
            <a:noFill/>
          </a:ln>
        </p:spPr>
      </p:pic>
      <p:sp>
        <p:nvSpPr>
          <p:cNvPr id="76" name="Google Shape;76;p7"/>
          <p:cNvSpPr txBox="1"/>
          <p:nvPr/>
        </p:nvSpPr>
        <p:spPr>
          <a:xfrm>
            <a:off x="594147" y="945863"/>
            <a:ext cx="10297144" cy="1456809"/>
          </a:xfrm>
          <a:prstGeom prst="rect">
            <a:avLst/>
          </a:prstGeom>
          <a:noFill/>
          <a:ln>
            <a:noFill/>
          </a:ln>
        </p:spPr>
        <p:txBody>
          <a:bodyPr spcFirstLastPara="1" wrap="square" lIns="50800" tIns="50800" rIns="50800" bIns="50800" anchor="ctr" anchorCtr="0">
            <a:spAutoFit/>
          </a:bodyPr>
          <a:lstStyle/>
          <a:p>
            <a:pPr marL="0" marR="0" lvl="0" indent="0" algn="ctr" rtl="0">
              <a:lnSpc>
                <a:spcPct val="100000"/>
              </a:lnSpc>
              <a:spcBef>
                <a:spcPts val="0"/>
              </a:spcBef>
              <a:spcAft>
                <a:spcPts val="0"/>
              </a:spcAft>
              <a:buClr>
                <a:srgbClr val="0070C0"/>
              </a:buClr>
              <a:buSzPts val="4400"/>
              <a:buFont typeface="Times New Roman"/>
              <a:buNone/>
            </a:pPr>
            <a:r>
              <a:rPr lang="tr-TR" sz="4400" b="0" i="0" u="none" strike="noStrike" cap="none">
                <a:solidFill>
                  <a:srgbClr val="0070C0"/>
                </a:solidFill>
                <a:latin typeface="Times New Roman"/>
                <a:ea typeface="Times New Roman"/>
                <a:cs typeface="Times New Roman"/>
                <a:sym typeface="Times New Roman"/>
              </a:rPr>
              <a:t>GAZİ EĞİTİM FAKÜLTESİ </a:t>
            </a:r>
            <a:endParaRPr/>
          </a:p>
          <a:p>
            <a:pPr marL="0" marR="0" lvl="0" indent="0" algn="ctr" rtl="0">
              <a:lnSpc>
                <a:spcPct val="100000"/>
              </a:lnSpc>
              <a:spcBef>
                <a:spcPts val="0"/>
              </a:spcBef>
              <a:spcAft>
                <a:spcPts val="0"/>
              </a:spcAft>
              <a:buClr>
                <a:srgbClr val="0070C0"/>
              </a:buClr>
              <a:buSzPts val="4400"/>
              <a:buFont typeface="Times New Roman"/>
              <a:buNone/>
            </a:pPr>
            <a:r>
              <a:rPr lang="tr-TR" sz="4400" b="0" i="0" u="none" strike="noStrike" cap="none">
                <a:solidFill>
                  <a:srgbClr val="0070C0"/>
                </a:solidFill>
                <a:latin typeface="Times New Roman"/>
                <a:ea typeface="Times New Roman"/>
                <a:cs typeface="Times New Roman"/>
                <a:sym typeface="Times New Roman"/>
              </a:rPr>
              <a:t>BOSNA VE HERSEK BİNALARI</a:t>
            </a:r>
            <a:endParaRPr sz="4400" b="0" i="0" u="none" strike="noStrike" cap="none">
              <a:solidFill>
                <a:srgbClr val="0070C0"/>
              </a:solidFill>
              <a:latin typeface="Times New Roman"/>
              <a:ea typeface="Times New Roman"/>
              <a:cs typeface="Times New Roman"/>
              <a:sym typeface="Times New Roman"/>
            </a:endParaRPr>
          </a:p>
        </p:txBody>
      </p:sp>
    </p:spTree>
  </p:cSld>
  <p:clrMapOvr>
    <a:masterClrMapping/>
  </p:clrMapOvr>
  <p:transition spd="med">
    <p:push/>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80"/>
        <p:cNvGrpSpPr/>
        <p:nvPr/>
      </p:nvGrpSpPr>
      <p:grpSpPr>
        <a:xfrm>
          <a:off x="0" y="0"/>
          <a:ext cx="0" cy="0"/>
          <a:chOff x="0" y="0"/>
          <a:chExt cx="0" cy="0"/>
        </a:xfrm>
      </p:grpSpPr>
      <p:sp>
        <p:nvSpPr>
          <p:cNvPr id="81" name="Google Shape;81;p8"/>
          <p:cNvSpPr txBox="1"/>
          <p:nvPr/>
        </p:nvSpPr>
        <p:spPr>
          <a:xfrm>
            <a:off x="594147" y="450131"/>
            <a:ext cx="10297144" cy="779701"/>
          </a:xfrm>
          <a:prstGeom prst="rect">
            <a:avLst/>
          </a:prstGeom>
          <a:noFill/>
          <a:ln>
            <a:noFill/>
          </a:ln>
        </p:spPr>
        <p:txBody>
          <a:bodyPr spcFirstLastPara="1" wrap="square" lIns="50800" tIns="50800" rIns="50800" bIns="50800" anchor="ctr" anchorCtr="0">
            <a:spAutoFit/>
          </a:bodyPr>
          <a:lstStyle/>
          <a:p>
            <a:pPr marL="0" marR="0" lvl="0" indent="0" algn="ctr" rtl="0">
              <a:lnSpc>
                <a:spcPct val="100000"/>
              </a:lnSpc>
              <a:spcBef>
                <a:spcPts val="0"/>
              </a:spcBef>
              <a:spcAft>
                <a:spcPts val="0"/>
              </a:spcAft>
              <a:buClr>
                <a:srgbClr val="0070C0"/>
              </a:buClr>
              <a:buSzPts val="4400"/>
              <a:buFont typeface="Times New Roman"/>
              <a:buNone/>
            </a:pPr>
            <a:r>
              <a:rPr lang="tr-TR" sz="4400" b="0" i="0" u="none" strike="noStrike" cap="none">
                <a:solidFill>
                  <a:srgbClr val="0070C0"/>
                </a:solidFill>
                <a:latin typeface="Times New Roman"/>
                <a:ea typeface="Times New Roman"/>
                <a:cs typeface="Times New Roman"/>
                <a:sym typeface="Times New Roman"/>
              </a:rPr>
              <a:t>BOSNA</a:t>
            </a:r>
            <a:r>
              <a:rPr lang="tr-TR" sz="4400" b="0" i="0" u="none" strike="noStrike" cap="none">
                <a:solidFill>
                  <a:srgbClr val="FF0000"/>
                </a:solidFill>
                <a:latin typeface="Times New Roman"/>
                <a:ea typeface="Times New Roman"/>
                <a:cs typeface="Times New Roman"/>
                <a:sym typeface="Times New Roman"/>
              </a:rPr>
              <a:t> </a:t>
            </a:r>
            <a:r>
              <a:rPr lang="tr-TR" sz="4400" b="0" i="0" u="none" strike="noStrike" cap="none">
                <a:solidFill>
                  <a:srgbClr val="0070C0"/>
                </a:solidFill>
                <a:latin typeface="Times New Roman"/>
                <a:ea typeface="Times New Roman"/>
                <a:cs typeface="Times New Roman"/>
                <a:sym typeface="Times New Roman"/>
              </a:rPr>
              <a:t>BİNASI</a:t>
            </a:r>
            <a:endParaRPr sz="4400" b="0" i="0" u="none" strike="noStrike" cap="none">
              <a:solidFill>
                <a:srgbClr val="0070C0"/>
              </a:solidFill>
              <a:latin typeface="Times New Roman"/>
              <a:ea typeface="Times New Roman"/>
              <a:cs typeface="Times New Roman"/>
              <a:sym typeface="Times New Roman"/>
            </a:endParaRPr>
          </a:p>
        </p:txBody>
      </p:sp>
      <p:pic>
        <p:nvPicPr>
          <p:cNvPr id="82" name="Google Shape;82;p8"/>
          <p:cNvPicPr preferRelativeResize="0"/>
          <p:nvPr/>
        </p:nvPicPr>
        <p:blipFill rotWithShape="1">
          <a:blip r:embed="rId3">
            <a:alphaModFix/>
          </a:blip>
          <a:srcRect/>
          <a:stretch/>
        </p:blipFill>
        <p:spPr>
          <a:xfrm>
            <a:off x="142007" y="1386235"/>
            <a:ext cx="11593451" cy="7728967"/>
          </a:xfrm>
          <a:prstGeom prst="rect">
            <a:avLst/>
          </a:prstGeom>
          <a:noFill/>
          <a:ln>
            <a:noFill/>
          </a:ln>
        </p:spPr>
      </p:pic>
    </p:spTree>
  </p:cSld>
  <p:clrMapOvr>
    <a:masterClrMapping/>
  </p:clrMapOvr>
  <p:transition spd="med">
    <p:push/>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86"/>
        <p:cNvGrpSpPr/>
        <p:nvPr/>
      </p:nvGrpSpPr>
      <p:grpSpPr>
        <a:xfrm>
          <a:off x="0" y="0"/>
          <a:ext cx="0" cy="0"/>
          <a:chOff x="0" y="0"/>
          <a:chExt cx="0" cy="0"/>
        </a:xfrm>
      </p:grpSpPr>
      <p:sp>
        <p:nvSpPr>
          <p:cNvPr id="87" name="Google Shape;87;p9"/>
          <p:cNvSpPr txBox="1"/>
          <p:nvPr/>
        </p:nvSpPr>
        <p:spPr>
          <a:xfrm>
            <a:off x="522139" y="522139"/>
            <a:ext cx="10297144" cy="779701"/>
          </a:xfrm>
          <a:prstGeom prst="rect">
            <a:avLst/>
          </a:prstGeom>
          <a:noFill/>
          <a:ln>
            <a:noFill/>
          </a:ln>
        </p:spPr>
        <p:txBody>
          <a:bodyPr spcFirstLastPara="1" wrap="square" lIns="50800" tIns="50800" rIns="50800" bIns="50800" anchor="ctr" anchorCtr="0">
            <a:spAutoFit/>
          </a:bodyPr>
          <a:lstStyle/>
          <a:p>
            <a:pPr marL="0" marR="0" lvl="0" indent="0" algn="ctr" rtl="0">
              <a:lnSpc>
                <a:spcPct val="100000"/>
              </a:lnSpc>
              <a:spcBef>
                <a:spcPts val="0"/>
              </a:spcBef>
              <a:spcAft>
                <a:spcPts val="0"/>
              </a:spcAft>
              <a:buClr>
                <a:srgbClr val="0070C0"/>
              </a:buClr>
              <a:buSzPts val="4400"/>
              <a:buFont typeface="Times New Roman"/>
              <a:buNone/>
            </a:pPr>
            <a:r>
              <a:rPr lang="tr-TR" sz="4400" b="0" i="0" u="none" strike="noStrike" cap="none">
                <a:solidFill>
                  <a:srgbClr val="0070C0"/>
                </a:solidFill>
                <a:latin typeface="Times New Roman"/>
                <a:ea typeface="Times New Roman"/>
                <a:cs typeface="Times New Roman"/>
                <a:sym typeface="Times New Roman"/>
              </a:rPr>
              <a:t>HERSEK BİNASI</a:t>
            </a:r>
            <a:endParaRPr sz="4400" b="0" i="0" u="none" strike="noStrike" cap="none">
              <a:solidFill>
                <a:srgbClr val="0070C0"/>
              </a:solidFill>
              <a:latin typeface="Times New Roman"/>
              <a:ea typeface="Times New Roman"/>
              <a:cs typeface="Times New Roman"/>
              <a:sym typeface="Times New Roman"/>
            </a:endParaRPr>
          </a:p>
        </p:txBody>
      </p:sp>
      <p:pic>
        <p:nvPicPr>
          <p:cNvPr id="88" name="Google Shape;88;p9"/>
          <p:cNvPicPr preferRelativeResize="0"/>
          <p:nvPr/>
        </p:nvPicPr>
        <p:blipFill rotWithShape="1">
          <a:blip r:embed="rId3">
            <a:alphaModFix/>
          </a:blip>
          <a:srcRect/>
          <a:stretch/>
        </p:blipFill>
        <p:spPr>
          <a:xfrm>
            <a:off x="324036" y="1674267"/>
            <a:ext cx="11377427" cy="7584951"/>
          </a:xfrm>
          <a:prstGeom prst="rect">
            <a:avLst/>
          </a:prstGeom>
          <a:noFill/>
          <a:ln>
            <a:noFill/>
          </a:ln>
        </p:spPr>
      </p:pic>
    </p:spTree>
  </p:cSld>
  <p:clrMapOvr>
    <a:masterClrMapping/>
  </p:clrMapOvr>
  <p:transition spd="med">
    <p:push/>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92"/>
        <p:cNvGrpSpPr/>
        <p:nvPr/>
      </p:nvGrpSpPr>
      <p:grpSpPr>
        <a:xfrm>
          <a:off x="0" y="0"/>
          <a:ext cx="0" cy="0"/>
          <a:chOff x="0" y="0"/>
          <a:chExt cx="0" cy="0"/>
        </a:xfrm>
      </p:grpSpPr>
      <p:sp>
        <p:nvSpPr>
          <p:cNvPr id="93" name="Google Shape;93;p10"/>
          <p:cNvSpPr txBox="1"/>
          <p:nvPr/>
        </p:nvSpPr>
        <p:spPr>
          <a:xfrm>
            <a:off x="594147" y="945863"/>
            <a:ext cx="10297144" cy="1456809"/>
          </a:xfrm>
          <a:prstGeom prst="rect">
            <a:avLst/>
          </a:prstGeom>
          <a:noFill/>
          <a:ln>
            <a:noFill/>
          </a:ln>
        </p:spPr>
        <p:txBody>
          <a:bodyPr spcFirstLastPara="1" wrap="square" lIns="50800" tIns="50800" rIns="50800" bIns="50800" anchor="ctr" anchorCtr="0">
            <a:spAutoFit/>
          </a:bodyPr>
          <a:lstStyle/>
          <a:p>
            <a:pPr marL="0" marR="0" lvl="0" indent="0" algn="ctr" rtl="0">
              <a:lnSpc>
                <a:spcPct val="100000"/>
              </a:lnSpc>
              <a:spcBef>
                <a:spcPts val="0"/>
              </a:spcBef>
              <a:spcAft>
                <a:spcPts val="0"/>
              </a:spcAft>
              <a:buClr>
                <a:srgbClr val="0070C0"/>
              </a:buClr>
              <a:buSzPts val="4400"/>
              <a:buFont typeface="Times New Roman"/>
              <a:buNone/>
            </a:pPr>
            <a:r>
              <a:rPr lang="tr-TR" sz="4400" b="0" i="0" u="none" strike="noStrike" cap="none">
                <a:solidFill>
                  <a:srgbClr val="0070C0"/>
                </a:solidFill>
                <a:latin typeface="Times New Roman"/>
                <a:ea typeface="Times New Roman"/>
                <a:cs typeface="Times New Roman"/>
                <a:sym typeface="Times New Roman"/>
              </a:rPr>
              <a:t> GAZİ EĞİTİM FAKÜLTESİ DEKANLIK</a:t>
            </a:r>
            <a:endParaRPr/>
          </a:p>
          <a:p>
            <a:pPr marL="0" marR="0" lvl="0" indent="0" algn="ctr" rtl="0">
              <a:lnSpc>
                <a:spcPct val="100000"/>
              </a:lnSpc>
              <a:spcBef>
                <a:spcPts val="0"/>
              </a:spcBef>
              <a:spcAft>
                <a:spcPts val="0"/>
              </a:spcAft>
              <a:buClr>
                <a:srgbClr val="0070C0"/>
              </a:buClr>
              <a:buSzPts val="4400"/>
              <a:buFont typeface="Times New Roman"/>
              <a:buNone/>
            </a:pPr>
            <a:r>
              <a:rPr lang="tr-TR" sz="4400" b="0" i="0" u="none" strike="noStrike" cap="none">
                <a:solidFill>
                  <a:srgbClr val="0070C0"/>
                </a:solidFill>
                <a:latin typeface="Times New Roman"/>
                <a:ea typeface="Times New Roman"/>
                <a:cs typeface="Times New Roman"/>
                <a:sym typeface="Times New Roman"/>
              </a:rPr>
              <a:t>(HERSEK BİNASI)</a:t>
            </a:r>
            <a:endParaRPr sz="4400" b="0" i="0" u="none" strike="noStrike" cap="none">
              <a:solidFill>
                <a:srgbClr val="0070C0"/>
              </a:solidFill>
              <a:latin typeface="Times New Roman"/>
              <a:ea typeface="Times New Roman"/>
              <a:cs typeface="Times New Roman"/>
              <a:sym typeface="Times New Roman"/>
            </a:endParaRPr>
          </a:p>
        </p:txBody>
      </p:sp>
      <p:pic>
        <p:nvPicPr>
          <p:cNvPr id="94" name="Google Shape;94;p10"/>
          <p:cNvPicPr preferRelativeResize="0"/>
          <p:nvPr/>
        </p:nvPicPr>
        <p:blipFill rotWithShape="1">
          <a:blip r:embed="rId3">
            <a:alphaModFix/>
          </a:blip>
          <a:srcRect/>
          <a:stretch/>
        </p:blipFill>
        <p:spPr>
          <a:xfrm>
            <a:off x="141765" y="2610371"/>
            <a:ext cx="11201908" cy="8073447"/>
          </a:xfrm>
          <a:prstGeom prst="rect">
            <a:avLst/>
          </a:prstGeom>
          <a:noFill/>
          <a:ln>
            <a:noFill/>
          </a:ln>
        </p:spPr>
      </p:pic>
    </p:spTree>
  </p:cSld>
  <p:clrMapOvr>
    <a:masterClrMapping/>
  </p:clrMapOvr>
  <p:transition spd="med">
    <p:push/>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98"/>
        <p:cNvGrpSpPr/>
        <p:nvPr/>
      </p:nvGrpSpPr>
      <p:grpSpPr>
        <a:xfrm>
          <a:off x="0" y="0"/>
          <a:ext cx="0" cy="0"/>
          <a:chOff x="0" y="0"/>
          <a:chExt cx="0" cy="0"/>
        </a:xfrm>
      </p:grpSpPr>
      <p:sp>
        <p:nvSpPr>
          <p:cNvPr id="99" name="Google Shape;99;p11"/>
          <p:cNvSpPr txBox="1"/>
          <p:nvPr/>
        </p:nvSpPr>
        <p:spPr>
          <a:xfrm>
            <a:off x="594147" y="945863"/>
            <a:ext cx="10297144" cy="1456809"/>
          </a:xfrm>
          <a:prstGeom prst="rect">
            <a:avLst/>
          </a:prstGeom>
          <a:noFill/>
          <a:ln>
            <a:noFill/>
          </a:ln>
        </p:spPr>
        <p:txBody>
          <a:bodyPr spcFirstLastPara="1" wrap="square" lIns="50800" tIns="50800" rIns="50800" bIns="50800" anchor="ctr" anchorCtr="0">
            <a:spAutoFit/>
          </a:bodyPr>
          <a:lstStyle/>
          <a:p>
            <a:pPr marL="0" marR="0" lvl="0" indent="0" algn="ctr" rtl="0">
              <a:spcBef>
                <a:spcPts val="0"/>
              </a:spcBef>
              <a:spcAft>
                <a:spcPts val="0"/>
              </a:spcAft>
              <a:buNone/>
            </a:pPr>
            <a:r>
              <a:rPr lang="tr-TR" sz="4400" b="0" i="0" u="none" strike="noStrike" cap="none">
                <a:solidFill>
                  <a:srgbClr val="0070C0"/>
                </a:solidFill>
                <a:latin typeface="Times New Roman"/>
                <a:ea typeface="Times New Roman"/>
                <a:cs typeface="Times New Roman"/>
                <a:sym typeface="Times New Roman"/>
              </a:rPr>
              <a:t>GAZİ EĞİTİM FAKÜLTESİ </a:t>
            </a:r>
            <a:endParaRPr/>
          </a:p>
          <a:p>
            <a:pPr marL="0" marR="0" lvl="0" indent="0" algn="ctr" rtl="0">
              <a:spcBef>
                <a:spcPts val="0"/>
              </a:spcBef>
              <a:spcAft>
                <a:spcPts val="0"/>
              </a:spcAft>
              <a:buNone/>
            </a:pPr>
            <a:r>
              <a:rPr lang="tr-TR" sz="4400" b="0" i="0" u="none" strike="noStrike" cap="none">
                <a:solidFill>
                  <a:srgbClr val="0070C0"/>
                </a:solidFill>
                <a:latin typeface="Times New Roman"/>
                <a:ea typeface="Times New Roman"/>
                <a:cs typeface="Times New Roman"/>
                <a:sym typeface="Times New Roman"/>
              </a:rPr>
              <a:t>ÖĞRENCİ İŞLERİ (HERSEK BİNASI)</a:t>
            </a:r>
            <a:endParaRPr/>
          </a:p>
        </p:txBody>
      </p:sp>
      <p:pic>
        <p:nvPicPr>
          <p:cNvPr id="100" name="Google Shape;100;p11"/>
          <p:cNvPicPr preferRelativeResize="0"/>
          <p:nvPr/>
        </p:nvPicPr>
        <p:blipFill rotWithShape="1">
          <a:blip r:embed="rId3">
            <a:alphaModFix/>
          </a:blip>
          <a:srcRect/>
          <a:stretch/>
        </p:blipFill>
        <p:spPr>
          <a:xfrm>
            <a:off x="0" y="2538363"/>
            <a:ext cx="11593451" cy="7728967"/>
          </a:xfrm>
          <a:prstGeom prst="rect">
            <a:avLst/>
          </a:prstGeom>
          <a:noFill/>
          <a:ln>
            <a:noFill/>
          </a:ln>
        </p:spPr>
      </p:pic>
    </p:spTree>
  </p:cSld>
  <p:clrMapOvr>
    <a:masterClrMapping/>
  </p:clrMapOvr>
  <p:transition spd="med">
    <p:push/>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04"/>
        <p:cNvGrpSpPr/>
        <p:nvPr/>
      </p:nvGrpSpPr>
      <p:grpSpPr>
        <a:xfrm>
          <a:off x="0" y="0"/>
          <a:ext cx="0" cy="0"/>
          <a:chOff x="0" y="0"/>
          <a:chExt cx="0" cy="0"/>
        </a:xfrm>
      </p:grpSpPr>
      <p:sp>
        <p:nvSpPr>
          <p:cNvPr id="105" name="Google Shape;105;p12"/>
          <p:cNvSpPr txBox="1"/>
          <p:nvPr/>
        </p:nvSpPr>
        <p:spPr>
          <a:xfrm>
            <a:off x="522139" y="1026195"/>
            <a:ext cx="10873208" cy="1456809"/>
          </a:xfrm>
          <a:prstGeom prst="rect">
            <a:avLst/>
          </a:prstGeom>
          <a:noFill/>
          <a:ln>
            <a:noFill/>
          </a:ln>
        </p:spPr>
        <p:txBody>
          <a:bodyPr spcFirstLastPara="1" wrap="square" lIns="50800" tIns="50800" rIns="50800" bIns="50800" anchor="ctr" anchorCtr="0">
            <a:spAutoFit/>
          </a:bodyPr>
          <a:lstStyle/>
          <a:p>
            <a:pPr marL="0" marR="0" lvl="0" indent="0" algn="ctr" rtl="0">
              <a:spcBef>
                <a:spcPts val="0"/>
              </a:spcBef>
              <a:spcAft>
                <a:spcPts val="0"/>
              </a:spcAft>
              <a:buNone/>
            </a:pPr>
            <a:r>
              <a:rPr lang="tr-TR" sz="4400" b="0" i="0" u="none" strike="noStrike" cap="none">
                <a:solidFill>
                  <a:srgbClr val="0070C0"/>
                </a:solidFill>
                <a:latin typeface="Times New Roman"/>
                <a:ea typeface="Times New Roman"/>
                <a:cs typeface="Times New Roman"/>
                <a:sym typeface="Times New Roman"/>
              </a:rPr>
              <a:t>GAZİ EĞİTİM FAKÜLTESİ DERSLİK </a:t>
            </a:r>
            <a:endParaRPr/>
          </a:p>
          <a:p>
            <a:pPr marL="0" marR="0" lvl="0" indent="0" algn="ctr" rtl="0">
              <a:spcBef>
                <a:spcPts val="0"/>
              </a:spcBef>
              <a:spcAft>
                <a:spcPts val="0"/>
              </a:spcAft>
              <a:buNone/>
            </a:pPr>
            <a:r>
              <a:rPr lang="tr-TR" sz="4400" b="0" i="0" u="none" strike="noStrike" cap="none">
                <a:solidFill>
                  <a:srgbClr val="0070C0"/>
                </a:solidFill>
                <a:latin typeface="Times New Roman"/>
                <a:ea typeface="Times New Roman"/>
                <a:cs typeface="Times New Roman"/>
                <a:sym typeface="Times New Roman"/>
              </a:rPr>
              <a:t>(HERSEK BİNASI)</a:t>
            </a:r>
            <a:endParaRPr sz="4400" b="0" i="0" u="none" strike="noStrike" cap="none">
              <a:solidFill>
                <a:srgbClr val="414141"/>
              </a:solidFill>
              <a:latin typeface="Palatino"/>
              <a:ea typeface="Palatino"/>
              <a:cs typeface="Palatino"/>
              <a:sym typeface="Palatino"/>
            </a:endParaRPr>
          </a:p>
        </p:txBody>
      </p:sp>
      <p:pic>
        <p:nvPicPr>
          <p:cNvPr id="106" name="Google Shape;106;p12"/>
          <p:cNvPicPr preferRelativeResize="0"/>
          <p:nvPr/>
        </p:nvPicPr>
        <p:blipFill rotWithShape="1">
          <a:blip r:embed="rId3">
            <a:alphaModFix/>
          </a:blip>
          <a:srcRect/>
          <a:stretch/>
        </p:blipFill>
        <p:spPr>
          <a:xfrm>
            <a:off x="306115" y="3114427"/>
            <a:ext cx="11089232" cy="7088349"/>
          </a:xfrm>
          <a:prstGeom prst="rect">
            <a:avLst/>
          </a:prstGeom>
          <a:noFill/>
          <a:ln>
            <a:noFill/>
          </a:ln>
        </p:spPr>
      </p:pic>
    </p:spTree>
  </p:cSld>
  <p:clrMapOvr>
    <a:masterClrMapping/>
  </p:clrMapOvr>
  <p:transition spd="med">
    <p:push/>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10"/>
        <p:cNvGrpSpPr/>
        <p:nvPr/>
      </p:nvGrpSpPr>
      <p:grpSpPr>
        <a:xfrm>
          <a:off x="0" y="0"/>
          <a:ext cx="0" cy="0"/>
          <a:chOff x="0" y="0"/>
          <a:chExt cx="0" cy="0"/>
        </a:xfrm>
      </p:grpSpPr>
      <p:sp>
        <p:nvSpPr>
          <p:cNvPr id="111" name="Google Shape;111;p13"/>
          <p:cNvSpPr txBox="1"/>
          <p:nvPr/>
        </p:nvSpPr>
        <p:spPr>
          <a:xfrm>
            <a:off x="594147" y="945863"/>
            <a:ext cx="10297144" cy="1456809"/>
          </a:xfrm>
          <a:prstGeom prst="rect">
            <a:avLst/>
          </a:prstGeom>
          <a:noFill/>
          <a:ln>
            <a:noFill/>
          </a:ln>
        </p:spPr>
        <p:txBody>
          <a:bodyPr spcFirstLastPara="1" wrap="square" lIns="50800" tIns="50800" rIns="50800" bIns="50800" anchor="ctr" anchorCtr="0">
            <a:spAutoFit/>
          </a:bodyPr>
          <a:lstStyle/>
          <a:p>
            <a:pPr marL="0" marR="0" lvl="0" indent="0" algn="ctr" rtl="0">
              <a:lnSpc>
                <a:spcPct val="100000"/>
              </a:lnSpc>
              <a:spcBef>
                <a:spcPts val="0"/>
              </a:spcBef>
              <a:spcAft>
                <a:spcPts val="0"/>
              </a:spcAft>
              <a:buClr>
                <a:srgbClr val="0070C0"/>
              </a:buClr>
              <a:buSzPts val="4400"/>
              <a:buFont typeface="Times New Roman"/>
              <a:buNone/>
            </a:pPr>
            <a:r>
              <a:rPr lang="tr-TR" sz="4400" b="0" i="0" u="none" strike="noStrike" cap="none">
                <a:solidFill>
                  <a:srgbClr val="0070C0"/>
                </a:solidFill>
                <a:latin typeface="Times New Roman"/>
                <a:ea typeface="Times New Roman"/>
                <a:cs typeface="Times New Roman"/>
                <a:sym typeface="Times New Roman"/>
              </a:rPr>
              <a:t>GAZİ EĞİTİM FAKÜLTESİ DERSLİK</a:t>
            </a:r>
            <a:endParaRPr/>
          </a:p>
          <a:p>
            <a:pPr marL="0" marR="0" lvl="0" indent="0" algn="ctr" rtl="0">
              <a:lnSpc>
                <a:spcPct val="100000"/>
              </a:lnSpc>
              <a:spcBef>
                <a:spcPts val="0"/>
              </a:spcBef>
              <a:spcAft>
                <a:spcPts val="0"/>
              </a:spcAft>
              <a:buClr>
                <a:srgbClr val="0070C0"/>
              </a:buClr>
              <a:buSzPts val="4400"/>
              <a:buFont typeface="Times New Roman"/>
              <a:buNone/>
            </a:pPr>
            <a:r>
              <a:rPr lang="tr-TR" sz="4400" b="0" i="0" u="none" strike="noStrike" cap="none">
                <a:solidFill>
                  <a:srgbClr val="0070C0"/>
                </a:solidFill>
                <a:latin typeface="Times New Roman"/>
                <a:ea typeface="Times New Roman"/>
                <a:cs typeface="Times New Roman"/>
                <a:sym typeface="Times New Roman"/>
              </a:rPr>
              <a:t>(F BLOK)</a:t>
            </a:r>
            <a:endParaRPr/>
          </a:p>
        </p:txBody>
      </p:sp>
      <p:pic>
        <p:nvPicPr>
          <p:cNvPr id="112" name="Google Shape;112;p13"/>
          <p:cNvPicPr preferRelativeResize="0"/>
          <p:nvPr/>
        </p:nvPicPr>
        <p:blipFill rotWithShape="1">
          <a:blip r:embed="rId3">
            <a:alphaModFix/>
          </a:blip>
          <a:srcRect/>
          <a:stretch/>
        </p:blipFill>
        <p:spPr>
          <a:xfrm>
            <a:off x="234107" y="2322339"/>
            <a:ext cx="11269415" cy="7512943"/>
          </a:xfrm>
          <a:prstGeom prst="rect">
            <a:avLst/>
          </a:prstGeom>
          <a:noFill/>
          <a:ln>
            <a:noFill/>
          </a:ln>
        </p:spPr>
      </p:pic>
    </p:spTree>
  </p:cSld>
  <p:clrMapOvr>
    <a:masterClrMapping/>
  </p:clrMapOvr>
  <p:transition spd="med">
    <p:push/>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16"/>
        <p:cNvGrpSpPr/>
        <p:nvPr/>
      </p:nvGrpSpPr>
      <p:grpSpPr>
        <a:xfrm>
          <a:off x="0" y="0"/>
          <a:ext cx="0" cy="0"/>
          <a:chOff x="0" y="0"/>
          <a:chExt cx="0" cy="0"/>
        </a:xfrm>
      </p:grpSpPr>
      <p:sp>
        <p:nvSpPr>
          <p:cNvPr id="117" name="Google Shape;117;p14"/>
          <p:cNvSpPr txBox="1"/>
          <p:nvPr/>
        </p:nvSpPr>
        <p:spPr>
          <a:xfrm>
            <a:off x="594147" y="945863"/>
            <a:ext cx="10297144" cy="1456809"/>
          </a:xfrm>
          <a:prstGeom prst="rect">
            <a:avLst/>
          </a:prstGeom>
          <a:noFill/>
          <a:ln>
            <a:noFill/>
          </a:ln>
        </p:spPr>
        <p:txBody>
          <a:bodyPr spcFirstLastPara="1" wrap="square" lIns="50800" tIns="50800" rIns="50800" bIns="50800" anchor="ctr" anchorCtr="0">
            <a:spAutoFit/>
          </a:bodyPr>
          <a:lstStyle/>
          <a:p>
            <a:pPr marL="0" marR="0" lvl="0" indent="0" algn="ctr" rtl="0">
              <a:lnSpc>
                <a:spcPct val="100000"/>
              </a:lnSpc>
              <a:spcBef>
                <a:spcPts val="0"/>
              </a:spcBef>
              <a:spcAft>
                <a:spcPts val="0"/>
              </a:spcAft>
              <a:buClr>
                <a:srgbClr val="0070C0"/>
              </a:buClr>
              <a:buSzPts val="4400"/>
              <a:buFont typeface="Times New Roman"/>
              <a:buNone/>
            </a:pPr>
            <a:r>
              <a:rPr lang="tr-TR" sz="4400" b="0" i="0" u="none" strike="noStrike" cap="none">
                <a:solidFill>
                  <a:srgbClr val="0070C0"/>
                </a:solidFill>
                <a:latin typeface="Times New Roman"/>
                <a:ea typeface="Times New Roman"/>
                <a:cs typeface="Times New Roman"/>
                <a:sym typeface="Times New Roman"/>
              </a:rPr>
              <a:t>GAZİ EĞİTİM FAKÜLTESİ DERSLİK</a:t>
            </a:r>
            <a:endParaRPr/>
          </a:p>
          <a:p>
            <a:pPr marL="0" marR="0" lvl="0" indent="0" algn="ctr" rtl="0">
              <a:lnSpc>
                <a:spcPct val="100000"/>
              </a:lnSpc>
              <a:spcBef>
                <a:spcPts val="0"/>
              </a:spcBef>
              <a:spcAft>
                <a:spcPts val="0"/>
              </a:spcAft>
              <a:buClr>
                <a:srgbClr val="0070C0"/>
              </a:buClr>
              <a:buSzPts val="4400"/>
              <a:buFont typeface="Times New Roman"/>
              <a:buNone/>
            </a:pPr>
            <a:r>
              <a:rPr lang="tr-TR" sz="4400" b="0" i="0" u="none" strike="noStrike" cap="none">
                <a:solidFill>
                  <a:srgbClr val="0070C0"/>
                </a:solidFill>
                <a:latin typeface="Times New Roman"/>
                <a:ea typeface="Times New Roman"/>
                <a:cs typeface="Times New Roman"/>
                <a:sym typeface="Times New Roman"/>
              </a:rPr>
              <a:t>(C BLOK)</a:t>
            </a:r>
            <a:endParaRPr/>
          </a:p>
        </p:txBody>
      </p:sp>
      <p:pic>
        <p:nvPicPr>
          <p:cNvPr id="118" name="Google Shape;118;p14"/>
          <p:cNvPicPr preferRelativeResize="0"/>
          <p:nvPr/>
        </p:nvPicPr>
        <p:blipFill rotWithShape="1">
          <a:blip r:embed="rId3">
            <a:alphaModFix/>
          </a:blip>
          <a:srcRect/>
          <a:stretch/>
        </p:blipFill>
        <p:spPr>
          <a:xfrm>
            <a:off x="162099" y="2538363"/>
            <a:ext cx="11389914" cy="7593276"/>
          </a:xfrm>
          <a:prstGeom prst="rect">
            <a:avLst/>
          </a:prstGeom>
          <a:noFill/>
          <a:ln>
            <a:noFill/>
          </a:ln>
        </p:spPr>
      </p:pic>
    </p:spTree>
  </p:cSld>
  <p:clrMapOvr>
    <a:masterClrMapping/>
  </p:clrMapOvr>
  <p:transition spd="med">
    <p:push/>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22"/>
        <p:cNvGrpSpPr/>
        <p:nvPr/>
      </p:nvGrpSpPr>
      <p:grpSpPr>
        <a:xfrm>
          <a:off x="0" y="0"/>
          <a:ext cx="0" cy="0"/>
          <a:chOff x="0" y="0"/>
          <a:chExt cx="0" cy="0"/>
        </a:xfrm>
      </p:grpSpPr>
      <p:sp>
        <p:nvSpPr>
          <p:cNvPr id="123" name="Google Shape;123;p15"/>
          <p:cNvSpPr txBox="1">
            <a:spLocks noGrp="1"/>
          </p:cNvSpPr>
          <p:nvPr>
            <p:ph type="title"/>
          </p:nvPr>
        </p:nvSpPr>
        <p:spPr>
          <a:xfrm>
            <a:off x="457089" y="959885"/>
            <a:ext cx="10787287" cy="1462683"/>
          </a:xfrm>
          <a:prstGeom prst="rect">
            <a:avLst/>
          </a:prstGeom>
          <a:noFill/>
          <a:ln>
            <a:noFill/>
          </a:ln>
        </p:spPr>
        <p:txBody>
          <a:bodyPr spcFirstLastPara="1" wrap="square" lIns="0" tIns="0" rIns="0" bIns="0" anchor="ctr" anchorCtr="0">
            <a:normAutofit/>
          </a:bodyPr>
          <a:lstStyle/>
          <a:p>
            <a:pPr marL="0" lvl="0" indent="0" algn="ctr" rtl="0">
              <a:lnSpc>
                <a:spcPct val="90000"/>
              </a:lnSpc>
              <a:spcBef>
                <a:spcPts val="0"/>
              </a:spcBef>
              <a:spcAft>
                <a:spcPts val="0"/>
              </a:spcAft>
              <a:buNone/>
            </a:pPr>
            <a:r>
              <a:rPr lang="tr-TR" sz="2400" b="1"/>
              <a:t>GAZİ EĞİTİM FAKÜLTESİ BÖLÜMLERİ</a:t>
            </a:r>
            <a:br>
              <a:rPr lang="tr-TR" sz="2400" b="1"/>
            </a:br>
            <a:endParaRPr sz="2400" b="1">
              <a:solidFill>
                <a:srgbClr val="FF0000"/>
              </a:solidFill>
            </a:endParaRPr>
          </a:p>
        </p:txBody>
      </p:sp>
      <p:pic>
        <p:nvPicPr>
          <p:cNvPr id="124" name="Google Shape;124;p15"/>
          <p:cNvPicPr preferRelativeResize="0"/>
          <p:nvPr/>
        </p:nvPicPr>
        <p:blipFill rotWithShape="1">
          <a:blip r:embed="rId3">
            <a:alphaModFix/>
          </a:blip>
          <a:srcRect/>
          <a:stretch/>
        </p:blipFill>
        <p:spPr>
          <a:xfrm>
            <a:off x="457089" y="2613025"/>
            <a:ext cx="10787287" cy="7959706"/>
          </a:xfrm>
          <a:prstGeom prst="rect">
            <a:avLst/>
          </a:prstGeom>
          <a:noFill/>
          <a:ln>
            <a:noFill/>
          </a:ln>
        </p:spPr>
      </p:pic>
      <p:sp>
        <p:nvSpPr>
          <p:cNvPr id="125" name="Google Shape;125;p15"/>
          <p:cNvSpPr/>
          <p:nvPr/>
        </p:nvSpPr>
        <p:spPr>
          <a:xfrm>
            <a:off x="9955187" y="7434907"/>
            <a:ext cx="978408" cy="484632"/>
          </a:xfrm>
          <a:prstGeom prst="leftArrow">
            <a:avLst>
              <a:gd name="adj1" fmla="val 50000"/>
              <a:gd name="adj2" fmla="val 50000"/>
            </a:avLst>
          </a:prstGeom>
          <a:solidFill>
            <a:srgbClr val="0070C0"/>
          </a:solidFill>
          <a:ln>
            <a:noFill/>
          </a:ln>
        </p:spPr>
        <p:txBody>
          <a:bodyPr spcFirstLastPara="1" wrap="square" lIns="50800" tIns="50800" rIns="50800" bIns="50800" anchor="ctr" anchorCtr="0">
            <a:spAutoFit/>
          </a:bodyPr>
          <a:lstStyle/>
          <a:p>
            <a:pPr marL="0" marR="0" lvl="0" indent="0" algn="ctr" rtl="0">
              <a:lnSpc>
                <a:spcPct val="100000"/>
              </a:lnSpc>
              <a:spcBef>
                <a:spcPts val="0"/>
              </a:spcBef>
              <a:spcAft>
                <a:spcPts val="0"/>
              </a:spcAft>
              <a:buClr>
                <a:srgbClr val="414141"/>
              </a:buClr>
              <a:buSzPts val="3200"/>
              <a:buFont typeface="Palatino"/>
              <a:buNone/>
            </a:pPr>
            <a:endParaRPr sz="3200" b="0" i="0" u="none" strike="noStrike" cap="none">
              <a:solidFill>
                <a:srgbClr val="FFFFFF"/>
              </a:solidFill>
              <a:latin typeface="Palatino"/>
              <a:ea typeface="Palatino"/>
              <a:cs typeface="Palatino"/>
              <a:sym typeface="Palatino"/>
            </a:endParaRPr>
          </a:p>
        </p:txBody>
      </p:sp>
    </p:spTree>
  </p:cSld>
  <p:clrMapOvr>
    <a:masterClrMapping/>
  </p:clrMapOvr>
  <p:transition spd="med">
    <p:pu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5"/>
                                        </p:tgtEl>
                                        <p:attrNameLst>
                                          <p:attrName>style.visibility</p:attrName>
                                        </p:attrNameLst>
                                      </p:cBhvr>
                                      <p:to>
                                        <p:strVal val="visible"/>
                                      </p:to>
                                    </p:set>
                                    <p:anim calcmode="lin" valueType="num">
                                      <p:cBhvr additive="base">
                                        <p:cTn id="7" dur="500"/>
                                        <p:tgtEl>
                                          <p:spTgt spid="1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0" name="Google Shape;130;p16"/>
          <p:cNvSpPr txBox="1">
            <a:spLocks noGrp="1"/>
          </p:cNvSpPr>
          <p:nvPr>
            <p:ph type="body" idx="1"/>
          </p:nvPr>
        </p:nvSpPr>
        <p:spPr>
          <a:xfrm>
            <a:off x="522139" y="2451003"/>
            <a:ext cx="10787287" cy="7313415"/>
          </a:xfrm>
          <a:prstGeom prst="rect">
            <a:avLst/>
          </a:prstGeom>
          <a:noFill/>
          <a:ln>
            <a:noFill/>
          </a:ln>
        </p:spPr>
        <p:txBody>
          <a:bodyPr spcFirstLastPara="1" wrap="square" lIns="0" tIns="0" rIns="0" bIns="0" anchor="ctr" anchorCtr="0">
            <a:normAutofit/>
          </a:bodyPr>
          <a:lstStyle/>
          <a:p>
            <a:pPr marL="0" lvl="0" indent="0" algn="ctr" rtl="0">
              <a:spcBef>
                <a:spcPts val="0"/>
              </a:spcBef>
              <a:spcAft>
                <a:spcPts val="0"/>
              </a:spcAft>
              <a:buSzPts val="2400"/>
              <a:buNone/>
            </a:pPr>
            <a:r>
              <a:rPr lang="tr-TR" sz="4000" b="1">
                <a:solidFill>
                  <a:srgbClr val="20166C"/>
                </a:solidFill>
                <a:latin typeface="Times New Roman"/>
                <a:ea typeface="Times New Roman"/>
                <a:cs typeface="Times New Roman"/>
                <a:sym typeface="Times New Roman"/>
              </a:rPr>
              <a:t>GAZİ EĞİTİM FAKÜLTESİ</a:t>
            </a:r>
            <a:endParaRPr/>
          </a:p>
          <a:p>
            <a:pPr marL="0" lvl="0" indent="0" algn="ctr" rtl="0">
              <a:spcBef>
                <a:spcPts val="2468"/>
              </a:spcBef>
              <a:spcAft>
                <a:spcPts val="0"/>
              </a:spcAft>
              <a:buSzPts val="2400"/>
              <a:buNone/>
            </a:pPr>
            <a:r>
              <a:rPr lang="tr-TR" sz="4000" b="1">
                <a:solidFill>
                  <a:srgbClr val="20166C"/>
                </a:solidFill>
                <a:latin typeface="Times New Roman"/>
                <a:ea typeface="Times New Roman"/>
                <a:cs typeface="Times New Roman"/>
                <a:sym typeface="Times New Roman"/>
              </a:rPr>
              <a:t>TEMEL EĞİTİM BÖLÜMÜ</a:t>
            </a:r>
            <a:endParaRPr/>
          </a:p>
          <a:p>
            <a:pPr marL="0" lvl="0" indent="0" algn="ctr" rtl="0">
              <a:spcBef>
                <a:spcPts val="2468"/>
              </a:spcBef>
              <a:spcAft>
                <a:spcPts val="0"/>
              </a:spcAft>
              <a:buSzPts val="2280"/>
              <a:buNone/>
            </a:pPr>
            <a:endParaRPr b="1"/>
          </a:p>
          <a:p>
            <a:pPr marL="0" lvl="0" indent="0" algn="ctr" rtl="0">
              <a:spcBef>
                <a:spcPts val="2468"/>
              </a:spcBef>
              <a:spcAft>
                <a:spcPts val="0"/>
              </a:spcAft>
              <a:buSzPts val="2280"/>
              <a:buNone/>
            </a:pPr>
            <a:endParaRPr b="1"/>
          </a:p>
          <a:p>
            <a:pPr marL="0" lvl="0" indent="0" algn="ctr" rtl="0">
              <a:spcBef>
                <a:spcPts val="2468"/>
              </a:spcBef>
              <a:spcAft>
                <a:spcPts val="0"/>
              </a:spcAft>
              <a:buSzPts val="2280"/>
              <a:buNone/>
            </a:pPr>
            <a:endParaRPr/>
          </a:p>
          <a:p>
            <a:pPr marL="0" lvl="0" indent="0" algn="ctr" rtl="0">
              <a:spcBef>
                <a:spcPts val="2468"/>
              </a:spcBef>
              <a:spcAft>
                <a:spcPts val="0"/>
              </a:spcAft>
              <a:buSzPts val="2280"/>
              <a:buNone/>
            </a:pPr>
            <a:endParaRPr/>
          </a:p>
        </p:txBody>
      </p:sp>
      <p:sp>
        <p:nvSpPr>
          <p:cNvPr id="131" name="Google Shape;131;p16"/>
          <p:cNvSpPr/>
          <p:nvPr/>
        </p:nvSpPr>
        <p:spPr>
          <a:xfrm>
            <a:off x="2140247" y="5099292"/>
            <a:ext cx="889481" cy="1656184"/>
          </a:xfrm>
          <a:prstGeom prst="curvedRightArrow">
            <a:avLst>
              <a:gd name="adj1" fmla="val 25000"/>
              <a:gd name="adj2" fmla="val 50000"/>
              <a:gd name="adj3" fmla="val 25000"/>
            </a:avLst>
          </a:prstGeom>
          <a:solidFill>
            <a:schemeClr val="accent1"/>
          </a:solidFill>
          <a:ln>
            <a:noFill/>
          </a:ln>
        </p:spPr>
        <p:txBody>
          <a:bodyPr spcFirstLastPara="1" wrap="square" lIns="50800" tIns="50800" rIns="50800" bIns="50800" anchor="ctr" anchorCtr="0">
            <a:spAutoFit/>
          </a:bodyPr>
          <a:lstStyle/>
          <a:p>
            <a:pPr marL="0" marR="0" lvl="0" indent="0" algn="ctr" rtl="0">
              <a:lnSpc>
                <a:spcPct val="100000"/>
              </a:lnSpc>
              <a:spcBef>
                <a:spcPts val="0"/>
              </a:spcBef>
              <a:spcAft>
                <a:spcPts val="0"/>
              </a:spcAft>
              <a:buClr>
                <a:srgbClr val="414141"/>
              </a:buClr>
              <a:buSzPts val="3200"/>
              <a:buFont typeface="Palatino"/>
              <a:buNone/>
            </a:pPr>
            <a:endParaRPr sz="3200" b="0" i="0" u="none" strike="noStrike" cap="none">
              <a:solidFill>
                <a:srgbClr val="FFFFFF"/>
              </a:solidFill>
              <a:latin typeface="Palatino"/>
              <a:ea typeface="Palatino"/>
              <a:cs typeface="Palatino"/>
              <a:sym typeface="Palatino"/>
            </a:endParaRPr>
          </a:p>
        </p:txBody>
      </p:sp>
      <p:sp>
        <p:nvSpPr>
          <p:cNvPr id="132" name="Google Shape;132;p16"/>
          <p:cNvSpPr txBox="1"/>
          <p:nvPr/>
        </p:nvSpPr>
        <p:spPr>
          <a:xfrm>
            <a:off x="1170211" y="6755476"/>
            <a:ext cx="4230469" cy="1949252"/>
          </a:xfrm>
          <a:prstGeom prst="rect">
            <a:avLst/>
          </a:prstGeom>
          <a:gradFill>
            <a:gsLst>
              <a:gs pos="0">
                <a:srgbClr val="F7F9FA"/>
              </a:gs>
              <a:gs pos="74000">
                <a:srgbClr val="BFCCDB"/>
              </a:gs>
              <a:gs pos="83000">
                <a:srgbClr val="BFCCDB"/>
              </a:gs>
              <a:gs pos="100000">
                <a:srgbClr val="D4DCE6"/>
              </a:gs>
            </a:gsLst>
            <a:lin ang="5400000" scaled="0"/>
          </a:gradFill>
          <a:ln>
            <a:noFill/>
          </a:ln>
        </p:spPr>
        <p:txBody>
          <a:bodyPr spcFirstLastPara="1" wrap="square" lIns="50800" tIns="50800" rIns="50800" bIns="50800" anchor="ctr" anchorCtr="0">
            <a:spAutoFit/>
          </a:bodyPr>
          <a:lstStyle/>
          <a:p>
            <a:pPr marL="0" marR="0" lvl="0" indent="0" algn="ctr" rtl="0">
              <a:spcBef>
                <a:spcPts val="0"/>
              </a:spcBef>
              <a:spcAft>
                <a:spcPts val="0"/>
              </a:spcAft>
              <a:buClr>
                <a:srgbClr val="20166C"/>
              </a:buClr>
              <a:buSzPts val="4000"/>
              <a:buFont typeface="Palatino"/>
              <a:buNone/>
            </a:pPr>
            <a:r>
              <a:rPr lang="tr-TR" sz="4000" b="0" i="0" u="none" strike="noStrike" cap="none">
                <a:solidFill>
                  <a:srgbClr val="20166C"/>
                </a:solidFill>
                <a:latin typeface="Palatino"/>
                <a:ea typeface="Palatino"/>
                <a:cs typeface="Palatino"/>
                <a:sym typeface="Palatino"/>
              </a:rPr>
              <a:t>Okul Öncesi Eğitimi</a:t>
            </a:r>
            <a:endParaRPr/>
          </a:p>
          <a:p>
            <a:pPr marL="0" marR="0" lvl="0" indent="0" algn="ctr" rtl="0">
              <a:spcBef>
                <a:spcPts val="0"/>
              </a:spcBef>
              <a:spcAft>
                <a:spcPts val="0"/>
              </a:spcAft>
              <a:buClr>
                <a:srgbClr val="20166C"/>
              </a:buClr>
              <a:buSzPts val="4000"/>
              <a:buFont typeface="Palatino"/>
              <a:buNone/>
            </a:pPr>
            <a:r>
              <a:rPr lang="tr-TR" sz="4000" b="0" i="0" u="none" strike="noStrike" cap="none">
                <a:solidFill>
                  <a:srgbClr val="20166C"/>
                </a:solidFill>
                <a:latin typeface="Palatino"/>
                <a:ea typeface="Palatino"/>
                <a:cs typeface="Palatino"/>
                <a:sym typeface="Palatino"/>
              </a:rPr>
              <a:t>Anabilim Dalı</a:t>
            </a:r>
            <a:endParaRPr sz="4000" b="0" i="0" u="none" strike="noStrike" cap="none">
              <a:solidFill>
                <a:srgbClr val="20166C"/>
              </a:solidFill>
              <a:latin typeface="Palatino"/>
              <a:ea typeface="Palatino"/>
              <a:cs typeface="Palatino"/>
              <a:sym typeface="Palatino"/>
            </a:endParaRPr>
          </a:p>
        </p:txBody>
      </p:sp>
      <p:sp>
        <p:nvSpPr>
          <p:cNvPr id="133" name="Google Shape;133;p16"/>
          <p:cNvSpPr/>
          <p:nvPr/>
        </p:nvSpPr>
        <p:spPr>
          <a:xfrm>
            <a:off x="8983079" y="5099292"/>
            <a:ext cx="936104" cy="1656184"/>
          </a:xfrm>
          <a:prstGeom prst="curvedLeftArrow">
            <a:avLst>
              <a:gd name="adj1" fmla="val 25000"/>
              <a:gd name="adj2" fmla="val 50000"/>
              <a:gd name="adj3" fmla="val 25000"/>
            </a:avLst>
          </a:prstGeom>
          <a:solidFill>
            <a:schemeClr val="accent1"/>
          </a:solidFill>
          <a:ln>
            <a:noFill/>
          </a:ln>
        </p:spPr>
        <p:txBody>
          <a:bodyPr spcFirstLastPara="1" wrap="square" lIns="50800" tIns="50800" rIns="50800" bIns="50800" anchor="ctr" anchorCtr="0">
            <a:spAutoFit/>
          </a:bodyPr>
          <a:lstStyle/>
          <a:p>
            <a:pPr marL="0" marR="0" lvl="0" indent="0" algn="ctr" rtl="0">
              <a:lnSpc>
                <a:spcPct val="100000"/>
              </a:lnSpc>
              <a:spcBef>
                <a:spcPts val="0"/>
              </a:spcBef>
              <a:spcAft>
                <a:spcPts val="0"/>
              </a:spcAft>
              <a:buClr>
                <a:srgbClr val="414141"/>
              </a:buClr>
              <a:buSzPts val="3200"/>
              <a:buFont typeface="Palatino"/>
              <a:buNone/>
            </a:pPr>
            <a:endParaRPr sz="3200" b="0" i="0" u="none" strike="noStrike" cap="none">
              <a:solidFill>
                <a:srgbClr val="FFFFFF"/>
              </a:solidFill>
              <a:latin typeface="Palatino"/>
              <a:ea typeface="Palatino"/>
              <a:cs typeface="Palatino"/>
              <a:sym typeface="Palatino"/>
            </a:endParaRPr>
          </a:p>
        </p:txBody>
      </p:sp>
      <p:sp>
        <p:nvSpPr>
          <p:cNvPr id="134" name="Google Shape;134;p16"/>
          <p:cNvSpPr txBox="1"/>
          <p:nvPr/>
        </p:nvSpPr>
        <p:spPr>
          <a:xfrm>
            <a:off x="7260198" y="6755476"/>
            <a:ext cx="3445762" cy="1949252"/>
          </a:xfrm>
          <a:prstGeom prst="rect">
            <a:avLst/>
          </a:prstGeom>
          <a:gradFill>
            <a:gsLst>
              <a:gs pos="0">
                <a:srgbClr val="F7F9FA"/>
              </a:gs>
              <a:gs pos="74000">
                <a:srgbClr val="BFCCDB"/>
              </a:gs>
              <a:gs pos="83000">
                <a:srgbClr val="BFCCDB"/>
              </a:gs>
              <a:gs pos="100000">
                <a:srgbClr val="D4DCE6"/>
              </a:gs>
            </a:gsLst>
            <a:lin ang="5400000" scaled="0"/>
          </a:gradFill>
          <a:ln>
            <a:noFill/>
          </a:ln>
        </p:spPr>
        <p:txBody>
          <a:bodyPr spcFirstLastPara="1" wrap="square" lIns="50800" tIns="50800" rIns="50800" bIns="50800" anchor="ctr" anchorCtr="0">
            <a:spAutoFit/>
          </a:bodyPr>
          <a:lstStyle/>
          <a:p>
            <a:pPr marL="0" marR="0" lvl="0" indent="0" algn="ctr" rtl="0">
              <a:lnSpc>
                <a:spcPct val="100000"/>
              </a:lnSpc>
              <a:spcBef>
                <a:spcPts val="0"/>
              </a:spcBef>
              <a:spcAft>
                <a:spcPts val="0"/>
              </a:spcAft>
              <a:buClr>
                <a:srgbClr val="20166C"/>
              </a:buClr>
              <a:buSzPts val="4000"/>
              <a:buFont typeface="Palatino"/>
              <a:buNone/>
            </a:pPr>
            <a:r>
              <a:rPr lang="tr-TR" sz="4000" b="0" i="0" u="none" strike="noStrike" cap="none">
                <a:solidFill>
                  <a:srgbClr val="20166C"/>
                </a:solidFill>
                <a:latin typeface="Palatino"/>
                <a:ea typeface="Palatino"/>
                <a:cs typeface="Palatino"/>
                <a:sym typeface="Palatino"/>
              </a:rPr>
              <a:t>Sınıf </a:t>
            </a:r>
            <a:endParaRPr/>
          </a:p>
          <a:p>
            <a:pPr marL="0" marR="0" lvl="0" indent="0" algn="ctr" rtl="0">
              <a:lnSpc>
                <a:spcPct val="100000"/>
              </a:lnSpc>
              <a:spcBef>
                <a:spcPts val="0"/>
              </a:spcBef>
              <a:spcAft>
                <a:spcPts val="0"/>
              </a:spcAft>
              <a:buClr>
                <a:srgbClr val="20166C"/>
              </a:buClr>
              <a:buSzPts val="4000"/>
              <a:buFont typeface="Palatino"/>
              <a:buNone/>
            </a:pPr>
            <a:r>
              <a:rPr lang="tr-TR" sz="4000" b="0" i="0" u="none" strike="noStrike" cap="none">
                <a:solidFill>
                  <a:srgbClr val="20166C"/>
                </a:solidFill>
                <a:latin typeface="Palatino"/>
                <a:ea typeface="Palatino"/>
                <a:cs typeface="Palatino"/>
                <a:sym typeface="Palatino"/>
              </a:rPr>
              <a:t>Eğitimi </a:t>
            </a:r>
            <a:endParaRPr/>
          </a:p>
          <a:p>
            <a:pPr marL="0" marR="0" lvl="0" indent="0" algn="ctr" rtl="0">
              <a:lnSpc>
                <a:spcPct val="100000"/>
              </a:lnSpc>
              <a:spcBef>
                <a:spcPts val="0"/>
              </a:spcBef>
              <a:spcAft>
                <a:spcPts val="0"/>
              </a:spcAft>
              <a:buClr>
                <a:srgbClr val="20166C"/>
              </a:buClr>
              <a:buSzPts val="4000"/>
              <a:buFont typeface="Palatino"/>
              <a:buNone/>
            </a:pPr>
            <a:r>
              <a:rPr lang="tr-TR" sz="4000" b="0" i="0" u="none" strike="noStrike" cap="none">
                <a:solidFill>
                  <a:srgbClr val="20166C"/>
                </a:solidFill>
                <a:latin typeface="Palatino"/>
                <a:ea typeface="Palatino"/>
                <a:cs typeface="Palatino"/>
                <a:sym typeface="Palatino"/>
              </a:rPr>
              <a:t>Anabilim Dalı</a:t>
            </a:r>
            <a:endParaRPr sz="4000" b="0" i="0" u="none" strike="noStrike" cap="none">
              <a:solidFill>
                <a:srgbClr val="20166C"/>
              </a:solidFill>
              <a:latin typeface="Palatino"/>
              <a:ea typeface="Palatino"/>
              <a:cs typeface="Palatino"/>
              <a:sym typeface="Palatino"/>
            </a:endParaRPr>
          </a:p>
        </p:txBody>
      </p:sp>
      <p:sp>
        <p:nvSpPr>
          <p:cNvPr id="135" name="Google Shape;135;p16"/>
          <p:cNvSpPr txBox="1"/>
          <p:nvPr/>
        </p:nvSpPr>
        <p:spPr>
          <a:xfrm>
            <a:off x="522138" y="1310258"/>
            <a:ext cx="10183821" cy="872034"/>
          </a:xfrm>
          <a:prstGeom prst="rect">
            <a:avLst/>
          </a:prstGeom>
          <a:noFill/>
          <a:ln>
            <a:noFill/>
          </a:ln>
        </p:spPr>
        <p:txBody>
          <a:bodyPr spcFirstLastPara="1" wrap="square" lIns="50800" tIns="50800" rIns="50800" bIns="50800" anchor="ctr" anchorCtr="0">
            <a:spAutoFit/>
          </a:bodyPr>
          <a:lstStyle/>
          <a:p>
            <a:pPr marL="0" marR="0" lvl="0" indent="0" algn="ctr" rtl="0">
              <a:lnSpc>
                <a:spcPct val="100000"/>
              </a:lnSpc>
              <a:spcBef>
                <a:spcPts val="0"/>
              </a:spcBef>
              <a:spcAft>
                <a:spcPts val="0"/>
              </a:spcAft>
              <a:buClr>
                <a:srgbClr val="0070C0"/>
              </a:buClr>
              <a:buSzPts val="5000"/>
              <a:buFont typeface="Times New Roman"/>
              <a:buNone/>
            </a:pPr>
            <a:r>
              <a:rPr lang="tr-TR" sz="5000" b="0" i="0" u="none" strike="noStrike" cap="none">
                <a:solidFill>
                  <a:srgbClr val="0070C0"/>
                </a:solidFill>
                <a:latin typeface="Times New Roman"/>
                <a:ea typeface="Times New Roman"/>
                <a:cs typeface="Times New Roman"/>
                <a:sym typeface="Times New Roman"/>
              </a:rPr>
              <a:t>TEMEL EĞİTİM BÖLÜMÜ ŞEMASI</a:t>
            </a:r>
            <a:endParaRPr sz="5000" b="0" i="0" u="none" strike="noStrike" cap="none">
              <a:solidFill>
                <a:srgbClr val="0070C0"/>
              </a:solidFill>
              <a:latin typeface="Times New Roman"/>
              <a:ea typeface="Times New Roman"/>
              <a:cs typeface="Times New Roman"/>
              <a:sym typeface="Times New Roman"/>
            </a:endParaRPr>
          </a:p>
        </p:txBody>
      </p:sp>
    </p:spTree>
  </p:cSld>
  <p:clrMapOvr>
    <a:masterClrMapping/>
  </p:clrMapOvr>
  <p:transition spd="med">
    <p:push/>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39"/>
        <p:cNvGrpSpPr/>
        <p:nvPr/>
      </p:nvGrpSpPr>
      <p:grpSpPr>
        <a:xfrm>
          <a:off x="0" y="0"/>
          <a:ext cx="0" cy="0"/>
          <a:chOff x="0" y="0"/>
          <a:chExt cx="0" cy="0"/>
        </a:xfrm>
      </p:grpSpPr>
      <p:sp>
        <p:nvSpPr>
          <p:cNvPr id="140" name="Google Shape;140;p17"/>
          <p:cNvSpPr txBox="1"/>
          <p:nvPr/>
        </p:nvSpPr>
        <p:spPr>
          <a:xfrm>
            <a:off x="421443" y="967717"/>
            <a:ext cx="10037800" cy="2362734"/>
          </a:xfrm>
          <a:prstGeom prst="rect">
            <a:avLst/>
          </a:prstGeom>
          <a:noFill/>
          <a:ln>
            <a:noFill/>
          </a:ln>
        </p:spPr>
        <p:txBody>
          <a:bodyPr spcFirstLastPara="1" wrap="square" lIns="91425" tIns="45700" rIns="91425" bIns="45700" anchor="t" anchorCtr="0">
            <a:noAutofit/>
          </a:bodyPr>
          <a:lstStyle/>
          <a:p>
            <a:pPr marL="0" marR="0" lvl="0" indent="0" algn="ctr" rtl="0">
              <a:lnSpc>
                <a:spcPct val="90000"/>
              </a:lnSpc>
              <a:spcBef>
                <a:spcPts val="0"/>
              </a:spcBef>
              <a:spcAft>
                <a:spcPts val="0"/>
              </a:spcAft>
              <a:buClr>
                <a:srgbClr val="0070C0"/>
              </a:buClr>
              <a:buSzPts val="6000"/>
              <a:buFont typeface="Times New Roman"/>
              <a:buNone/>
            </a:pPr>
            <a:r>
              <a:rPr lang="tr-TR" sz="6000" b="0" i="0" u="none" strike="noStrike" cap="none" dirty="0">
                <a:solidFill>
                  <a:srgbClr val="0070C0"/>
                </a:solidFill>
                <a:latin typeface="Times New Roman"/>
                <a:ea typeface="Times New Roman"/>
                <a:cs typeface="Times New Roman"/>
                <a:sym typeface="Times New Roman"/>
              </a:rPr>
              <a:t>TEMEL EĞİTİM</a:t>
            </a:r>
            <a:endParaRPr dirty="0"/>
          </a:p>
          <a:p>
            <a:pPr marL="0" marR="0" lvl="0" indent="0" algn="ctr" rtl="0">
              <a:lnSpc>
                <a:spcPct val="90000"/>
              </a:lnSpc>
              <a:spcBef>
                <a:spcPts val="1646"/>
              </a:spcBef>
              <a:spcAft>
                <a:spcPts val="0"/>
              </a:spcAft>
              <a:buClr>
                <a:srgbClr val="0070C0"/>
              </a:buClr>
              <a:buSzPts val="6000"/>
              <a:buFont typeface="Times New Roman"/>
              <a:buNone/>
            </a:pPr>
            <a:r>
              <a:rPr lang="tr-TR" sz="6000" b="0" i="0" u="none" strike="noStrike" cap="none" dirty="0">
                <a:solidFill>
                  <a:srgbClr val="0070C0"/>
                </a:solidFill>
                <a:latin typeface="Times New Roman"/>
                <a:ea typeface="Times New Roman"/>
                <a:cs typeface="Times New Roman"/>
                <a:sym typeface="Times New Roman"/>
              </a:rPr>
              <a:t>BÖLÜM BAŞKANI</a:t>
            </a:r>
            <a:endParaRPr dirty="0"/>
          </a:p>
        </p:txBody>
      </p:sp>
      <p:sp>
        <p:nvSpPr>
          <p:cNvPr id="141" name="Google Shape;141;p17"/>
          <p:cNvSpPr txBox="1"/>
          <p:nvPr/>
        </p:nvSpPr>
        <p:spPr>
          <a:xfrm>
            <a:off x="2250331" y="8705655"/>
            <a:ext cx="7143800" cy="70788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tr-TR" sz="4000" b="0" i="0" u="none" strike="noStrike" cap="none" dirty="0">
                <a:solidFill>
                  <a:srgbClr val="414141"/>
                </a:solidFill>
                <a:latin typeface="Palatino"/>
                <a:ea typeface="Palatino"/>
                <a:cs typeface="Palatino"/>
                <a:sym typeface="Palatino"/>
              </a:rPr>
              <a:t>Prof. Dr. </a:t>
            </a:r>
            <a:r>
              <a:rPr lang="tr-TR" sz="4000" b="0" i="0" u="none" strike="noStrike" cap="none" dirty="0" smtClean="0">
                <a:solidFill>
                  <a:srgbClr val="414141"/>
                </a:solidFill>
                <a:latin typeface="Palatino"/>
                <a:ea typeface="Palatino"/>
                <a:cs typeface="Palatino"/>
                <a:sym typeface="Palatino"/>
              </a:rPr>
              <a:t>Rabia SARIKAYA</a:t>
            </a:r>
            <a:endParaRPr dirty="0"/>
          </a:p>
        </p:txBody>
      </p:sp>
      <p:sp>
        <p:nvSpPr>
          <p:cNvPr id="142" name="Google Shape;142;p17"/>
          <p:cNvSpPr txBox="1"/>
          <p:nvPr/>
        </p:nvSpPr>
        <p:spPr>
          <a:xfrm>
            <a:off x="3474467" y="3330451"/>
            <a:ext cx="4392488" cy="471924"/>
          </a:xfrm>
          <a:prstGeom prst="rect">
            <a:avLst/>
          </a:prstGeom>
          <a:noFill/>
          <a:ln>
            <a:noFill/>
          </a:ln>
        </p:spPr>
        <p:txBody>
          <a:bodyPr spcFirstLastPara="1" wrap="square" lIns="50800" tIns="50800" rIns="50800" bIns="50800" anchor="ctr" anchorCtr="0">
            <a:spAutoFit/>
          </a:bodyPr>
          <a:lstStyle/>
          <a:p>
            <a:pPr marL="0" marR="0" lvl="0" indent="0" algn="ctr" rtl="0">
              <a:lnSpc>
                <a:spcPct val="100000"/>
              </a:lnSpc>
              <a:spcBef>
                <a:spcPts val="0"/>
              </a:spcBef>
              <a:spcAft>
                <a:spcPts val="0"/>
              </a:spcAft>
              <a:buClr>
                <a:srgbClr val="FF0000"/>
              </a:buClr>
              <a:buSzPts val="2400"/>
              <a:buFont typeface="Palatino"/>
              <a:buNone/>
            </a:pPr>
            <a:r>
              <a:rPr lang="tr-TR" sz="2400" dirty="0">
                <a:solidFill>
                  <a:srgbClr val="FF0000"/>
                </a:solidFill>
                <a:latin typeface="Palatino"/>
                <a:ea typeface="Palatino"/>
                <a:cs typeface="Palatino"/>
                <a:sym typeface="Palatino"/>
              </a:rPr>
              <a:t>(FOTOĞRAF EKLENECEK)</a:t>
            </a:r>
            <a:endParaRPr sz="2400" b="0" i="0" u="none" strike="noStrike" cap="none" dirty="0">
              <a:solidFill>
                <a:srgbClr val="FF0000"/>
              </a:solidFill>
              <a:latin typeface="Palatino"/>
              <a:ea typeface="Palatino"/>
              <a:cs typeface="Palatino"/>
              <a:sym typeface="Palatino"/>
            </a:endParaRPr>
          </a:p>
        </p:txBody>
      </p:sp>
      <p:pic>
        <p:nvPicPr>
          <p:cNvPr id="2" name="Resim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3031" y="3047805"/>
            <a:ext cx="10058400" cy="5657850"/>
          </a:xfrm>
          <a:prstGeom prst="rect">
            <a:avLst/>
          </a:prstGeom>
        </p:spPr>
      </p:pic>
    </p:spTree>
  </p:cSld>
  <p:clrMapOvr>
    <a:masterClrMapping/>
  </p:clrMapOvr>
  <p:transition spd="med">
    <p:push/>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47"/>
        <p:cNvGrpSpPr/>
        <p:nvPr/>
      </p:nvGrpSpPr>
      <p:grpSpPr>
        <a:xfrm>
          <a:off x="0" y="0"/>
          <a:ext cx="0" cy="0"/>
          <a:chOff x="0" y="0"/>
          <a:chExt cx="0" cy="0"/>
        </a:xfrm>
      </p:grpSpPr>
      <p:sp>
        <p:nvSpPr>
          <p:cNvPr id="148" name="Google Shape;148;p18"/>
          <p:cNvSpPr txBox="1"/>
          <p:nvPr/>
        </p:nvSpPr>
        <p:spPr>
          <a:xfrm>
            <a:off x="1170211" y="956473"/>
            <a:ext cx="9865096" cy="762484"/>
          </a:xfrm>
          <a:prstGeom prst="rect">
            <a:avLst/>
          </a:prstGeom>
          <a:noFill/>
          <a:ln>
            <a:noFill/>
          </a:ln>
        </p:spPr>
        <p:txBody>
          <a:bodyPr spcFirstLastPara="1" wrap="square" lIns="91425" tIns="45700" rIns="91425" bIns="45700" anchor="t" anchorCtr="0">
            <a:noAutofit/>
          </a:bodyPr>
          <a:lstStyle/>
          <a:p>
            <a:pPr marL="0" marR="0" lvl="0" indent="0" algn="ctr" rtl="0">
              <a:lnSpc>
                <a:spcPct val="90000"/>
              </a:lnSpc>
              <a:spcBef>
                <a:spcPts val="0"/>
              </a:spcBef>
              <a:spcAft>
                <a:spcPts val="0"/>
              </a:spcAft>
              <a:buClr>
                <a:srgbClr val="0070C0"/>
              </a:buClr>
              <a:buSzPts val="6000"/>
              <a:buFont typeface="Times New Roman"/>
              <a:buNone/>
            </a:pPr>
            <a:r>
              <a:rPr lang="tr-TR" sz="6000" b="0" i="0" u="none" strike="noStrike" cap="none">
                <a:solidFill>
                  <a:srgbClr val="0070C0"/>
                </a:solidFill>
                <a:latin typeface="Times New Roman"/>
                <a:ea typeface="Times New Roman"/>
                <a:cs typeface="Times New Roman"/>
                <a:sym typeface="Times New Roman"/>
              </a:rPr>
              <a:t>OKUL ÖNCESİ EĞİTİMİ ANABİLİM DALI BAŞKANI</a:t>
            </a:r>
            <a:endParaRPr/>
          </a:p>
        </p:txBody>
      </p:sp>
      <p:sp>
        <p:nvSpPr>
          <p:cNvPr id="149" name="Google Shape;149;p18"/>
          <p:cNvSpPr/>
          <p:nvPr/>
        </p:nvSpPr>
        <p:spPr>
          <a:xfrm>
            <a:off x="3700323" y="9091091"/>
            <a:ext cx="5371983" cy="707886"/>
          </a:xfrm>
          <a:prstGeom prst="rect">
            <a:avLst/>
          </a:prstGeom>
          <a:noFill/>
          <a:ln>
            <a:noFill/>
          </a:ln>
        </p:spPr>
        <p:txBody>
          <a:bodyPr spcFirstLastPara="1" wrap="square" lIns="91425" tIns="45700" rIns="91425" bIns="45700" anchor="t" anchorCtr="0">
            <a:spAutoFit/>
          </a:bodyPr>
          <a:lstStyle/>
          <a:p>
            <a:pPr marL="483156" marR="0" lvl="0" indent="-483156" algn="ctr" rtl="0">
              <a:spcBef>
                <a:spcPts val="0"/>
              </a:spcBef>
              <a:spcAft>
                <a:spcPts val="0"/>
              </a:spcAft>
              <a:buNone/>
            </a:pPr>
            <a:r>
              <a:rPr lang="tr-TR" sz="4000">
                <a:solidFill>
                  <a:srgbClr val="414141"/>
                </a:solidFill>
                <a:latin typeface="Palatino"/>
                <a:ea typeface="Palatino"/>
                <a:cs typeface="Palatino"/>
                <a:sym typeface="Palatino"/>
              </a:rPr>
              <a:t>Prof. Dr. Hatice BEKİR</a:t>
            </a:r>
            <a:endParaRPr sz="4000">
              <a:solidFill>
                <a:srgbClr val="414141"/>
              </a:solidFill>
              <a:latin typeface="Palatino"/>
              <a:ea typeface="Palatino"/>
              <a:cs typeface="Palatino"/>
              <a:sym typeface="Palatino"/>
            </a:endParaRPr>
          </a:p>
        </p:txBody>
      </p:sp>
      <p:pic>
        <p:nvPicPr>
          <p:cNvPr id="150" name="Google Shape;150;p18"/>
          <p:cNvPicPr preferRelativeResize="0"/>
          <p:nvPr/>
        </p:nvPicPr>
        <p:blipFill rotWithShape="1">
          <a:blip r:embed="rId3">
            <a:alphaModFix/>
          </a:blip>
          <a:srcRect/>
          <a:stretch/>
        </p:blipFill>
        <p:spPr>
          <a:xfrm>
            <a:off x="3506408" y="3258443"/>
            <a:ext cx="5192701" cy="5316830"/>
          </a:xfrm>
          <a:prstGeom prst="rect">
            <a:avLst/>
          </a:prstGeom>
          <a:noFill/>
          <a:ln>
            <a:noFill/>
          </a:ln>
        </p:spPr>
      </p:pic>
    </p:spTree>
  </p:cSld>
  <p:clrMapOvr>
    <a:masterClrMapping/>
  </p:clrMapOvr>
  <p:transition spd="med">
    <p:push/>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54"/>
        <p:cNvGrpSpPr/>
        <p:nvPr/>
      </p:nvGrpSpPr>
      <p:grpSpPr>
        <a:xfrm>
          <a:off x="0" y="0"/>
          <a:ext cx="0" cy="0"/>
          <a:chOff x="0" y="0"/>
          <a:chExt cx="0" cy="0"/>
        </a:xfrm>
      </p:grpSpPr>
      <p:sp>
        <p:nvSpPr>
          <p:cNvPr id="155" name="Google Shape;155;p19"/>
          <p:cNvSpPr/>
          <p:nvPr/>
        </p:nvSpPr>
        <p:spPr>
          <a:xfrm>
            <a:off x="141560" y="522139"/>
            <a:ext cx="11701463" cy="2790508"/>
          </a:xfrm>
          <a:prstGeom prst="rect">
            <a:avLst/>
          </a:prstGeom>
          <a:noFill/>
          <a:ln>
            <a:noFill/>
          </a:ln>
        </p:spPr>
        <p:txBody>
          <a:bodyPr spcFirstLastPara="1" wrap="square" lIns="91425" tIns="45700" rIns="91425" bIns="45700" anchor="t" anchorCtr="0">
            <a:spAutoFit/>
          </a:bodyPr>
          <a:lstStyle/>
          <a:p>
            <a:pPr marL="0" marR="0" lvl="0" indent="0" algn="ctr" rtl="0">
              <a:lnSpc>
                <a:spcPct val="90000"/>
              </a:lnSpc>
              <a:spcBef>
                <a:spcPts val="0"/>
              </a:spcBef>
              <a:spcAft>
                <a:spcPts val="0"/>
              </a:spcAft>
              <a:buNone/>
            </a:pPr>
            <a:r>
              <a:rPr lang="tr-TR" sz="6000">
                <a:solidFill>
                  <a:srgbClr val="0070C0"/>
                </a:solidFill>
                <a:latin typeface="Times New Roman"/>
                <a:ea typeface="Times New Roman"/>
                <a:cs typeface="Times New Roman"/>
                <a:sym typeface="Times New Roman"/>
              </a:rPr>
              <a:t>OKUL ÖNCESİ EĞİTİMİ ANABİLİM DALI BAŞKAN </a:t>
            </a:r>
            <a:endParaRPr/>
          </a:p>
          <a:p>
            <a:pPr marL="0" marR="0" lvl="0" indent="0" algn="ctr" rtl="0">
              <a:lnSpc>
                <a:spcPct val="90000"/>
              </a:lnSpc>
              <a:spcBef>
                <a:spcPts val="1646"/>
              </a:spcBef>
              <a:spcAft>
                <a:spcPts val="0"/>
              </a:spcAft>
              <a:buNone/>
            </a:pPr>
            <a:r>
              <a:rPr lang="tr-TR" sz="6000">
                <a:solidFill>
                  <a:srgbClr val="0070C0"/>
                </a:solidFill>
                <a:latin typeface="Times New Roman"/>
                <a:ea typeface="Times New Roman"/>
                <a:cs typeface="Times New Roman"/>
                <a:sym typeface="Times New Roman"/>
              </a:rPr>
              <a:t>YARDIMCISI</a:t>
            </a:r>
            <a:endParaRPr/>
          </a:p>
        </p:txBody>
      </p:sp>
      <p:sp>
        <p:nvSpPr>
          <p:cNvPr id="156" name="Google Shape;156;p19"/>
          <p:cNvSpPr/>
          <p:nvPr/>
        </p:nvSpPr>
        <p:spPr>
          <a:xfrm>
            <a:off x="2339537" y="9200681"/>
            <a:ext cx="7491424" cy="1200329"/>
          </a:xfrm>
          <a:prstGeom prst="rect">
            <a:avLst/>
          </a:prstGeom>
          <a:noFill/>
          <a:ln>
            <a:noFill/>
          </a:ln>
        </p:spPr>
        <p:txBody>
          <a:bodyPr spcFirstLastPara="1" wrap="square" lIns="91425" tIns="45700" rIns="91425" bIns="45700" anchor="t" anchorCtr="0">
            <a:spAutoFit/>
          </a:bodyPr>
          <a:lstStyle/>
          <a:p>
            <a:pPr marL="0" marR="0" lvl="0" indent="0" algn="ctr" rtl="0">
              <a:lnSpc>
                <a:spcPct val="90000"/>
              </a:lnSpc>
              <a:spcBef>
                <a:spcPts val="0"/>
              </a:spcBef>
              <a:spcAft>
                <a:spcPts val="0"/>
              </a:spcAft>
              <a:buNone/>
            </a:pPr>
            <a:r>
              <a:rPr lang="tr-TR" sz="4000">
                <a:solidFill>
                  <a:schemeClr val="dk1"/>
                </a:solidFill>
                <a:latin typeface="Palatino"/>
                <a:ea typeface="Palatino"/>
                <a:cs typeface="Palatino"/>
                <a:sym typeface="Palatino"/>
              </a:rPr>
              <a:t>Dr. Öğr. Üyesi Aysel TÜFEKCİ </a:t>
            </a:r>
            <a:endParaRPr sz="4000">
              <a:solidFill>
                <a:schemeClr val="dk1"/>
              </a:solidFill>
              <a:latin typeface="Palatino"/>
              <a:ea typeface="Palatino"/>
              <a:cs typeface="Palatino"/>
              <a:sym typeface="Palatino"/>
            </a:endParaRPr>
          </a:p>
        </p:txBody>
      </p:sp>
      <p:sp>
        <p:nvSpPr>
          <p:cNvPr id="157" name="Google Shape;157;p19" descr="gökhan duman ile ilgili görsel sonucu"/>
          <p:cNvSpPr/>
          <p:nvPr/>
        </p:nvSpPr>
        <p:spPr>
          <a:xfrm>
            <a:off x="155575" y="-144463"/>
            <a:ext cx="304800" cy="304801"/>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endParaRPr sz="2500">
              <a:solidFill>
                <a:srgbClr val="414141"/>
              </a:solidFill>
              <a:latin typeface="Palatino"/>
              <a:ea typeface="Palatino"/>
              <a:cs typeface="Palatino"/>
              <a:sym typeface="Palatino"/>
            </a:endParaRPr>
          </a:p>
        </p:txBody>
      </p:sp>
      <p:sp>
        <p:nvSpPr>
          <p:cNvPr id="158" name="Google Shape;158;p19" descr="gökhan duman ile ilgili görsel sonucu"/>
          <p:cNvSpPr/>
          <p:nvPr/>
        </p:nvSpPr>
        <p:spPr>
          <a:xfrm>
            <a:off x="155575" y="-144463"/>
            <a:ext cx="304800" cy="304801"/>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endParaRPr sz="2500">
              <a:solidFill>
                <a:srgbClr val="414141"/>
              </a:solidFill>
              <a:latin typeface="Palatino"/>
              <a:ea typeface="Palatino"/>
              <a:cs typeface="Palatino"/>
              <a:sym typeface="Palatino"/>
            </a:endParaRPr>
          </a:p>
        </p:txBody>
      </p:sp>
      <p:sp>
        <p:nvSpPr>
          <p:cNvPr id="159" name="Google Shape;159;p19" descr="gökhan duman ile ilgili görsel sonucu"/>
          <p:cNvSpPr/>
          <p:nvPr/>
        </p:nvSpPr>
        <p:spPr>
          <a:xfrm>
            <a:off x="155575" y="-144463"/>
            <a:ext cx="304800" cy="304801"/>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endParaRPr sz="2500">
              <a:solidFill>
                <a:srgbClr val="414141"/>
              </a:solidFill>
              <a:latin typeface="Palatino"/>
              <a:ea typeface="Palatino"/>
              <a:cs typeface="Palatino"/>
              <a:sym typeface="Palatino"/>
            </a:endParaRPr>
          </a:p>
        </p:txBody>
      </p:sp>
      <p:sp>
        <p:nvSpPr>
          <p:cNvPr id="160" name="Google Shape;160;p19" descr="gökhan duman ile ilgili görsel sonucu"/>
          <p:cNvSpPr/>
          <p:nvPr/>
        </p:nvSpPr>
        <p:spPr>
          <a:xfrm>
            <a:off x="155575" y="-144463"/>
            <a:ext cx="304800" cy="304801"/>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endParaRPr sz="2500">
              <a:solidFill>
                <a:srgbClr val="414141"/>
              </a:solidFill>
              <a:latin typeface="Palatino"/>
              <a:ea typeface="Palatino"/>
              <a:cs typeface="Palatino"/>
              <a:sym typeface="Palatino"/>
            </a:endParaRPr>
          </a:p>
        </p:txBody>
      </p:sp>
      <p:pic>
        <p:nvPicPr>
          <p:cNvPr id="161" name="Google Shape;161;p19"/>
          <p:cNvPicPr preferRelativeResize="0"/>
          <p:nvPr/>
        </p:nvPicPr>
        <p:blipFill rotWithShape="1">
          <a:blip r:embed="rId3">
            <a:alphaModFix/>
          </a:blip>
          <a:srcRect/>
          <a:stretch/>
        </p:blipFill>
        <p:spPr>
          <a:xfrm>
            <a:off x="3474467" y="3826388"/>
            <a:ext cx="4632611" cy="4798062"/>
          </a:xfrm>
          <a:prstGeom prst="rect">
            <a:avLst/>
          </a:prstGeom>
          <a:noFill/>
          <a:ln>
            <a:noFill/>
          </a:ln>
        </p:spPr>
      </p:pic>
    </p:spTree>
  </p:cSld>
  <p:clrMapOvr>
    <a:masterClrMapping/>
  </p:clrMapOvr>
  <p:transition spd="med">
    <p:push/>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65"/>
        <p:cNvGrpSpPr/>
        <p:nvPr/>
      </p:nvGrpSpPr>
      <p:grpSpPr>
        <a:xfrm>
          <a:off x="0" y="0"/>
          <a:ext cx="0" cy="0"/>
          <a:chOff x="0" y="0"/>
          <a:chExt cx="0" cy="0"/>
        </a:xfrm>
      </p:grpSpPr>
      <p:pic>
        <p:nvPicPr>
          <p:cNvPr id="166" name="Google Shape;166;p20" descr="G:\abd tanıtım\akademik takvim.png"/>
          <p:cNvPicPr preferRelativeResize="0"/>
          <p:nvPr/>
        </p:nvPicPr>
        <p:blipFill rotWithShape="1">
          <a:blip r:embed="rId3">
            <a:alphaModFix/>
          </a:blip>
          <a:srcRect/>
          <a:stretch/>
        </p:blipFill>
        <p:spPr>
          <a:xfrm>
            <a:off x="0" y="3042419"/>
            <a:ext cx="11701463" cy="6696744"/>
          </a:xfrm>
          <a:prstGeom prst="rect">
            <a:avLst/>
          </a:prstGeom>
          <a:noFill/>
          <a:ln>
            <a:noFill/>
          </a:ln>
        </p:spPr>
      </p:pic>
      <p:sp>
        <p:nvSpPr>
          <p:cNvPr id="167" name="Google Shape;167;p20"/>
          <p:cNvSpPr txBox="1"/>
          <p:nvPr/>
        </p:nvSpPr>
        <p:spPr>
          <a:xfrm>
            <a:off x="522139" y="447613"/>
            <a:ext cx="10657184" cy="1949252"/>
          </a:xfrm>
          <a:prstGeom prst="rect">
            <a:avLst/>
          </a:prstGeom>
          <a:noFill/>
          <a:ln>
            <a:noFill/>
          </a:ln>
        </p:spPr>
        <p:txBody>
          <a:bodyPr spcFirstLastPara="1" wrap="square" lIns="50800" tIns="50800" rIns="50800" bIns="50800" anchor="ctr" anchorCtr="0">
            <a:spAutoFit/>
          </a:bodyPr>
          <a:lstStyle/>
          <a:p>
            <a:pPr marL="0" marR="0" lvl="0" indent="0" algn="ctr" rtl="0">
              <a:lnSpc>
                <a:spcPct val="100000"/>
              </a:lnSpc>
              <a:spcBef>
                <a:spcPts val="0"/>
              </a:spcBef>
              <a:spcAft>
                <a:spcPts val="0"/>
              </a:spcAft>
              <a:buClr>
                <a:srgbClr val="0070C0"/>
              </a:buClr>
              <a:buSzPts val="6000"/>
              <a:buFont typeface="Times New Roman"/>
              <a:buNone/>
            </a:pPr>
            <a:r>
              <a:rPr lang="tr-TR" sz="6000" b="0" i="0" u="none" strike="noStrike" cap="none">
                <a:solidFill>
                  <a:srgbClr val="0070C0"/>
                </a:solidFill>
                <a:latin typeface="Times New Roman"/>
                <a:ea typeface="Times New Roman"/>
                <a:cs typeface="Times New Roman"/>
                <a:sym typeface="Times New Roman"/>
              </a:rPr>
              <a:t>AKADEMİK TAKVİME NASIL ULAŞABİLİRİM?</a:t>
            </a:r>
            <a:endParaRPr sz="6000" b="0" i="0" u="none" strike="noStrike" cap="none">
              <a:solidFill>
                <a:srgbClr val="0070C0"/>
              </a:solidFill>
              <a:latin typeface="Times New Roman"/>
              <a:ea typeface="Times New Roman"/>
              <a:cs typeface="Times New Roman"/>
              <a:sym typeface="Times New Roman"/>
            </a:endParaRPr>
          </a:p>
        </p:txBody>
      </p:sp>
    </p:spTree>
  </p:cSld>
  <p:clrMapOvr>
    <a:masterClrMapping/>
  </p:clrMapOvr>
  <p:transition spd="med">
    <p:push/>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71"/>
        <p:cNvGrpSpPr/>
        <p:nvPr/>
      </p:nvGrpSpPr>
      <p:grpSpPr>
        <a:xfrm>
          <a:off x="0" y="0"/>
          <a:ext cx="0" cy="0"/>
          <a:chOff x="0" y="0"/>
          <a:chExt cx="0" cy="0"/>
        </a:xfrm>
      </p:grpSpPr>
      <p:pic>
        <p:nvPicPr>
          <p:cNvPr id="172" name="Google Shape;172;p21" descr="G:\abd tanıtım\LİSANS PROGRAMLARI.png"/>
          <p:cNvPicPr preferRelativeResize="0"/>
          <p:nvPr/>
        </p:nvPicPr>
        <p:blipFill rotWithShape="1">
          <a:blip r:embed="rId3">
            <a:alphaModFix/>
          </a:blip>
          <a:srcRect/>
          <a:stretch/>
        </p:blipFill>
        <p:spPr>
          <a:xfrm>
            <a:off x="41398" y="3114427"/>
            <a:ext cx="11685787" cy="5976664"/>
          </a:xfrm>
          <a:prstGeom prst="rect">
            <a:avLst/>
          </a:prstGeom>
          <a:noFill/>
          <a:ln>
            <a:noFill/>
          </a:ln>
        </p:spPr>
      </p:pic>
      <p:sp>
        <p:nvSpPr>
          <p:cNvPr id="173" name="Google Shape;173;p21"/>
          <p:cNvSpPr txBox="1"/>
          <p:nvPr/>
        </p:nvSpPr>
        <p:spPr>
          <a:xfrm>
            <a:off x="27954" y="487586"/>
            <a:ext cx="11673509" cy="2410916"/>
          </a:xfrm>
          <a:prstGeom prst="rect">
            <a:avLst/>
          </a:prstGeom>
          <a:noFill/>
          <a:ln>
            <a:noFill/>
          </a:ln>
        </p:spPr>
        <p:txBody>
          <a:bodyPr spcFirstLastPara="1" wrap="square" lIns="50800" tIns="50800" rIns="50800" bIns="50800" anchor="ctr" anchorCtr="0">
            <a:spAutoFit/>
          </a:bodyPr>
          <a:lstStyle/>
          <a:p>
            <a:pPr marL="0" marR="0" lvl="0" indent="0" algn="ctr" rtl="0">
              <a:lnSpc>
                <a:spcPct val="100000"/>
              </a:lnSpc>
              <a:spcBef>
                <a:spcPts val="0"/>
              </a:spcBef>
              <a:spcAft>
                <a:spcPts val="0"/>
              </a:spcAft>
              <a:buClr>
                <a:srgbClr val="0070C0"/>
              </a:buClr>
              <a:buSzPts val="5000"/>
              <a:buFont typeface="Times New Roman"/>
              <a:buNone/>
            </a:pPr>
            <a:r>
              <a:rPr lang="tr-TR" sz="5000">
                <a:solidFill>
                  <a:srgbClr val="0070C0"/>
                </a:solidFill>
                <a:latin typeface="Times New Roman"/>
                <a:ea typeface="Times New Roman"/>
                <a:cs typeface="Times New Roman"/>
                <a:sym typeface="Times New Roman"/>
              </a:rPr>
              <a:t>OKUL ÖNCESİ EĞİTİMİ ANABİLİM </a:t>
            </a:r>
            <a:endParaRPr/>
          </a:p>
          <a:p>
            <a:pPr marL="0" marR="0" lvl="0" indent="0" algn="ctr" rtl="0">
              <a:lnSpc>
                <a:spcPct val="100000"/>
              </a:lnSpc>
              <a:spcBef>
                <a:spcPts val="0"/>
              </a:spcBef>
              <a:spcAft>
                <a:spcPts val="0"/>
              </a:spcAft>
              <a:buClr>
                <a:srgbClr val="0070C0"/>
              </a:buClr>
              <a:buSzPts val="5000"/>
              <a:buFont typeface="Times New Roman"/>
              <a:buNone/>
            </a:pPr>
            <a:r>
              <a:rPr lang="tr-TR" sz="5000">
                <a:solidFill>
                  <a:srgbClr val="0070C0"/>
                </a:solidFill>
                <a:latin typeface="Times New Roman"/>
                <a:ea typeface="Times New Roman"/>
                <a:cs typeface="Times New Roman"/>
                <a:sym typeface="Times New Roman"/>
              </a:rPr>
              <a:t>DALI WEB SAYFASINA NASIL </a:t>
            </a:r>
            <a:endParaRPr/>
          </a:p>
          <a:p>
            <a:pPr marL="0" marR="0" lvl="0" indent="0" algn="ctr" rtl="0">
              <a:lnSpc>
                <a:spcPct val="100000"/>
              </a:lnSpc>
              <a:spcBef>
                <a:spcPts val="0"/>
              </a:spcBef>
              <a:spcAft>
                <a:spcPts val="0"/>
              </a:spcAft>
              <a:buClr>
                <a:srgbClr val="0070C0"/>
              </a:buClr>
              <a:buSzPts val="5000"/>
              <a:buFont typeface="Times New Roman"/>
              <a:buNone/>
            </a:pPr>
            <a:r>
              <a:rPr lang="tr-TR" sz="5000">
                <a:solidFill>
                  <a:srgbClr val="0070C0"/>
                </a:solidFill>
                <a:latin typeface="Times New Roman"/>
                <a:ea typeface="Times New Roman"/>
                <a:cs typeface="Times New Roman"/>
                <a:sym typeface="Times New Roman"/>
              </a:rPr>
              <a:t>ULAŞABİLİRİM?</a:t>
            </a:r>
            <a:endParaRPr sz="5000" b="0" i="0" u="none" strike="noStrike" cap="none">
              <a:solidFill>
                <a:srgbClr val="0070C0"/>
              </a:solidFill>
              <a:latin typeface="Times New Roman"/>
              <a:ea typeface="Times New Roman"/>
              <a:cs typeface="Times New Roman"/>
              <a:sym typeface="Times New Roman"/>
            </a:endParaRPr>
          </a:p>
        </p:txBody>
      </p:sp>
    </p:spTree>
  </p:cSld>
  <p:clrMapOvr>
    <a:masterClrMapping/>
  </p:clrMapOvr>
  <p:transition spd="med">
    <p:push/>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178" name="Google Shape;178;p22" descr="G:\abd tanıtım\FAKÜLTELER.png"/>
          <p:cNvPicPr preferRelativeResize="0"/>
          <p:nvPr/>
        </p:nvPicPr>
        <p:blipFill rotWithShape="1">
          <a:blip r:embed="rId3">
            <a:alphaModFix/>
          </a:blip>
          <a:srcRect/>
          <a:stretch/>
        </p:blipFill>
        <p:spPr>
          <a:xfrm>
            <a:off x="-1" y="2970411"/>
            <a:ext cx="11701463" cy="6408712"/>
          </a:xfrm>
          <a:prstGeom prst="rect">
            <a:avLst/>
          </a:prstGeom>
          <a:noFill/>
          <a:ln>
            <a:noFill/>
          </a:ln>
        </p:spPr>
      </p:pic>
      <p:sp>
        <p:nvSpPr>
          <p:cNvPr id="179" name="Google Shape;179;p22"/>
          <p:cNvSpPr txBox="1"/>
          <p:nvPr/>
        </p:nvSpPr>
        <p:spPr>
          <a:xfrm>
            <a:off x="522139" y="504813"/>
            <a:ext cx="10729192" cy="2410916"/>
          </a:xfrm>
          <a:prstGeom prst="rect">
            <a:avLst/>
          </a:prstGeom>
          <a:noFill/>
          <a:ln>
            <a:noFill/>
          </a:ln>
        </p:spPr>
        <p:txBody>
          <a:bodyPr spcFirstLastPara="1" wrap="square" lIns="50800" tIns="50800" rIns="50800" bIns="50800" anchor="ctr" anchorCtr="0">
            <a:spAutoFit/>
          </a:bodyPr>
          <a:lstStyle/>
          <a:p>
            <a:pPr marL="0" marR="0" lvl="0" indent="0" algn="ctr" rtl="0">
              <a:spcBef>
                <a:spcPts val="0"/>
              </a:spcBef>
              <a:spcAft>
                <a:spcPts val="0"/>
              </a:spcAft>
              <a:buNone/>
            </a:pPr>
            <a:r>
              <a:rPr lang="tr-TR" sz="5000">
                <a:solidFill>
                  <a:srgbClr val="0070C0"/>
                </a:solidFill>
                <a:latin typeface="Times New Roman"/>
                <a:ea typeface="Times New Roman"/>
                <a:cs typeface="Times New Roman"/>
                <a:sym typeface="Times New Roman"/>
              </a:rPr>
              <a:t>OKUL ÖNCESİ EĞİTİMİ ANABİLİM </a:t>
            </a:r>
            <a:endParaRPr/>
          </a:p>
          <a:p>
            <a:pPr marL="0" marR="0" lvl="0" indent="0" algn="ctr" rtl="0">
              <a:spcBef>
                <a:spcPts val="0"/>
              </a:spcBef>
              <a:spcAft>
                <a:spcPts val="0"/>
              </a:spcAft>
              <a:buNone/>
            </a:pPr>
            <a:r>
              <a:rPr lang="tr-TR" sz="5000">
                <a:solidFill>
                  <a:srgbClr val="0070C0"/>
                </a:solidFill>
                <a:latin typeface="Times New Roman"/>
                <a:ea typeface="Times New Roman"/>
                <a:cs typeface="Times New Roman"/>
                <a:sym typeface="Times New Roman"/>
              </a:rPr>
              <a:t>DALI WEB SAYFASINA NASIL </a:t>
            </a:r>
            <a:endParaRPr/>
          </a:p>
          <a:p>
            <a:pPr marL="0" marR="0" lvl="0" indent="0" algn="ctr" rtl="0">
              <a:spcBef>
                <a:spcPts val="0"/>
              </a:spcBef>
              <a:spcAft>
                <a:spcPts val="0"/>
              </a:spcAft>
              <a:buNone/>
            </a:pPr>
            <a:r>
              <a:rPr lang="tr-TR" sz="5000">
                <a:solidFill>
                  <a:srgbClr val="0070C0"/>
                </a:solidFill>
                <a:latin typeface="Times New Roman"/>
                <a:ea typeface="Times New Roman"/>
                <a:cs typeface="Times New Roman"/>
                <a:sym typeface="Times New Roman"/>
              </a:rPr>
              <a:t>ULAŞABİLİRİM?</a:t>
            </a:r>
            <a:endParaRPr sz="5000">
              <a:solidFill>
                <a:srgbClr val="0070C0"/>
              </a:solidFill>
              <a:latin typeface="Times New Roman"/>
              <a:ea typeface="Times New Roman"/>
              <a:cs typeface="Times New Roman"/>
              <a:sym typeface="Times New Roman"/>
            </a:endParaRPr>
          </a:p>
        </p:txBody>
      </p:sp>
      <p:sp>
        <p:nvSpPr>
          <p:cNvPr id="180" name="Google Shape;180;p22"/>
          <p:cNvSpPr/>
          <p:nvPr/>
        </p:nvSpPr>
        <p:spPr>
          <a:xfrm>
            <a:off x="2544961" y="7426597"/>
            <a:ext cx="2160240" cy="216024"/>
          </a:xfrm>
          <a:prstGeom prst="leftArrow">
            <a:avLst>
              <a:gd name="adj1" fmla="val 50000"/>
              <a:gd name="adj2" fmla="val 50000"/>
            </a:avLst>
          </a:prstGeom>
          <a:blipFill rotWithShape="1">
            <a:blip r:embed="rId4">
              <a:alphaModFix/>
            </a:blip>
            <a:tile tx="0" ty="0" sx="100000" sy="100000" flip="none" algn="tl"/>
          </a:blipFill>
          <a:ln>
            <a:noFill/>
          </a:ln>
        </p:spPr>
        <p:txBody>
          <a:bodyPr spcFirstLastPara="1" wrap="square" lIns="50800" tIns="50800" rIns="50800" bIns="50800" anchor="ctr" anchorCtr="0">
            <a:spAutoFit/>
          </a:bodyPr>
          <a:lstStyle/>
          <a:p>
            <a:pPr marL="0" marR="0" lvl="0" indent="0" algn="ctr" rtl="0">
              <a:lnSpc>
                <a:spcPct val="100000"/>
              </a:lnSpc>
              <a:spcBef>
                <a:spcPts val="0"/>
              </a:spcBef>
              <a:spcAft>
                <a:spcPts val="0"/>
              </a:spcAft>
              <a:buClr>
                <a:srgbClr val="414141"/>
              </a:buClr>
              <a:buSzPts val="3200"/>
              <a:buFont typeface="Palatino"/>
              <a:buNone/>
            </a:pPr>
            <a:endParaRPr sz="3200" b="0" i="0" u="none" strike="noStrike" cap="none">
              <a:solidFill>
                <a:srgbClr val="FFFFFF"/>
              </a:solidFill>
              <a:latin typeface="Palatino"/>
              <a:ea typeface="Palatino"/>
              <a:cs typeface="Palatino"/>
              <a:sym typeface="Palatino"/>
            </a:endParaRPr>
          </a:p>
        </p:txBody>
      </p:sp>
    </p:spTree>
  </p:cSld>
  <p:clrMapOvr>
    <a:masterClrMapping/>
  </p:clrMapOvr>
  <p:transition spd="med">
    <p:push/>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184"/>
        <p:cNvGrpSpPr/>
        <p:nvPr/>
      </p:nvGrpSpPr>
      <p:grpSpPr>
        <a:xfrm>
          <a:off x="0" y="0"/>
          <a:ext cx="0" cy="0"/>
          <a:chOff x="0" y="0"/>
          <a:chExt cx="0" cy="0"/>
        </a:xfrm>
      </p:grpSpPr>
      <p:pic>
        <p:nvPicPr>
          <p:cNvPr id="185" name="Google Shape;185;p23" descr="G:\abd tanıtım\GEF.png"/>
          <p:cNvPicPr preferRelativeResize="0"/>
          <p:nvPr/>
        </p:nvPicPr>
        <p:blipFill rotWithShape="1">
          <a:blip r:embed="rId3">
            <a:alphaModFix/>
          </a:blip>
          <a:srcRect/>
          <a:stretch/>
        </p:blipFill>
        <p:spPr>
          <a:xfrm>
            <a:off x="0" y="3546475"/>
            <a:ext cx="11701463" cy="6112843"/>
          </a:xfrm>
          <a:prstGeom prst="rect">
            <a:avLst/>
          </a:prstGeom>
          <a:noFill/>
          <a:ln>
            <a:noFill/>
          </a:ln>
        </p:spPr>
      </p:pic>
      <p:sp>
        <p:nvSpPr>
          <p:cNvPr id="186" name="Google Shape;186;p23"/>
          <p:cNvSpPr txBox="1"/>
          <p:nvPr/>
        </p:nvSpPr>
        <p:spPr>
          <a:xfrm>
            <a:off x="450131" y="720837"/>
            <a:ext cx="10729192" cy="2410916"/>
          </a:xfrm>
          <a:prstGeom prst="rect">
            <a:avLst/>
          </a:prstGeom>
          <a:noFill/>
          <a:ln>
            <a:noFill/>
          </a:ln>
        </p:spPr>
        <p:txBody>
          <a:bodyPr spcFirstLastPara="1" wrap="square" lIns="50800" tIns="50800" rIns="50800" bIns="50800" anchor="ctr" anchorCtr="0">
            <a:spAutoFit/>
          </a:bodyPr>
          <a:lstStyle/>
          <a:p>
            <a:pPr marL="0" marR="0" lvl="0" indent="0" algn="ctr" rtl="0">
              <a:spcBef>
                <a:spcPts val="0"/>
              </a:spcBef>
              <a:spcAft>
                <a:spcPts val="0"/>
              </a:spcAft>
              <a:buNone/>
            </a:pPr>
            <a:r>
              <a:rPr lang="tr-TR" sz="5000">
                <a:solidFill>
                  <a:srgbClr val="0070C0"/>
                </a:solidFill>
                <a:latin typeface="Times New Roman"/>
                <a:ea typeface="Times New Roman"/>
                <a:cs typeface="Times New Roman"/>
                <a:sym typeface="Times New Roman"/>
              </a:rPr>
              <a:t>OKUL ÖNCESİ EĞİTİMİ ANABİLİM </a:t>
            </a:r>
            <a:endParaRPr/>
          </a:p>
          <a:p>
            <a:pPr marL="0" marR="0" lvl="0" indent="0" algn="ctr" rtl="0">
              <a:spcBef>
                <a:spcPts val="0"/>
              </a:spcBef>
              <a:spcAft>
                <a:spcPts val="0"/>
              </a:spcAft>
              <a:buNone/>
            </a:pPr>
            <a:r>
              <a:rPr lang="tr-TR" sz="5000">
                <a:solidFill>
                  <a:srgbClr val="0070C0"/>
                </a:solidFill>
                <a:latin typeface="Times New Roman"/>
                <a:ea typeface="Times New Roman"/>
                <a:cs typeface="Times New Roman"/>
                <a:sym typeface="Times New Roman"/>
              </a:rPr>
              <a:t>DALI WEB SAYFASINA NASIL </a:t>
            </a:r>
            <a:endParaRPr/>
          </a:p>
          <a:p>
            <a:pPr marL="0" marR="0" lvl="0" indent="0" algn="ctr" rtl="0">
              <a:spcBef>
                <a:spcPts val="0"/>
              </a:spcBef>
              <a:spcAft>
                <a:spcPts val="0"/>
              </a:spcAft>
              <a:buNone/>
            </a:pPr>
            <a:r>
              <a:rPr lang="tr-TR" sz="5000">
                <a:solidFill>
                  <a:srgbClr val="0070C0"/>
                </a:solidFill>
                <a:latin typeface="Times New Roman"/>
                <a:ea typeface="Times New Roman"/>
                <a:cs typeface="Times New Roman"/>
                <a:sym typeface="Times New Roman"/>
              </a:rPr>
              <a:t>ULAŞABİLİRİM?</a:t>
            </a:r>
            <a:endParaRPr sz="5000">
              <a:solidFill>
                <a:srgbClr val="0070C0"/>
              </a:solidFill>
              <a:latin typeface="Times New Roman"/>
              <a:ea typeface="Times New Roman"/>
              <a:cs typeface="Times New Roman"/>
              <a:sym typeface="Times New Roman"/>
            </a:endParaRPr>
          </a:p>
        </p:txBody>
      </p:sp>
    </p:spTree>
  </p:cSld>
  <p:clrMapOvr>
    <a:masterClrMapping/>
  </p:clrMapOvr>
  <p:transition spd="med">
    <p:push/>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190"/>
        <p:cNvGrpSpPr/>
        <p:nvPr/>
      </p:nvGrpSpPr>
      <p:grpSpPr>
        <a:xfrm>
          <a:off x="0" y="0"/>
          <a:ext cx="0" cy="0"/>
          <a:chOff x="0" y="0"/>
          <a:chExt cx="0" cy="0"/>
        </a:xfrm>
      </p:grpSpPr>
      <p:pic>
        <p:nvPicPr>
          <p:cNvPr id="191" name="Google Shape;191;p24" descr="G:\abd tanıtım\GEF2.png"/>
          <p:cNvPicPr preferRelativeResize="0"/>
          <p:nvPr/>
        </p:nvPicPr>
        <p:blipFill rotWithShape="1">
          <a:blip r:embed="rId3">
            <a:alphaModFix/>
          </a:blip>
          <a:srcRect/>
          <a:stretch/>
        </p:blipFill>
        <p:spPr>
          <a:xfrm>
            <a:off x="0" y="3546475"/>
            <a:ext cx="11701463" cy="5859463"/>
          </a:xfrm>
          <a:prstGeom prst="rect">
            <a:avLst/>
          </a:prstGeom>
          <a:noFill/>
          <a:ln>
            <a:noFill/>
          </a:ln>
        </p:spPr>
      </p:pic>
      <p:sp>
        <p:nvSpPr>
          <p:cNvPr id="192" name="Google Shape;192;p24"/>
          <p:cNvSpPr txBox="1"/>
          <p:nvPr/>
        </p:nvSpPr>
        <p:spPr>
          <a:xfrm>
            <a:off x="738163" y="522139"/>
            <a:ext cx="10657184" cy="2410916"/>
          </a:xfrm>
          <a:prstGeom prst="rect">
            <a:avLst/>
          </a:prstGeom>
          <a:noFill/>
          <a:ln>
            <a:noFill/>
          </a:ln>
        </p:spPr>
        <p:txBody>
          <a:bodyPr spcFirstLastPara="1" wrap="square" lIns="50800" tIns="50800" rIns="50800" bIns="50800" anchor="ctr" anchorCtr="0">
            <a:spAutoFit/>
          </a:bodyPr>
          <a:lstStyle/>
          <a:p>
            <a:pPr marL="0" marR="0" lvl="0" indent="0" algn="ctr" rtl="0">
              <a:spcBef>
                <a:spcPts val="0"/>
              </a:spcBef>
              <a:spcAft>
                <a:spcPts val="0"/>
              </a:spcAft>
              <a:buNone/>
            </a:pPr>
            <a:r>
              <a:rPr lang="tr-TR" sz="5000">
                <a:solidFill>
                  <a:srgbClr val="0070C0"/>
                </a:solidFill>
                <a:latin typeface="Times New Roman"/>
                <a:ea typeface="Times New Roman"/>
                <a:cs typeface="Times New Roman"/>
                <a:sym typeface="Times New Roman"/>
              </a:rPr>
              <a:t>OKUL ÖNCESİ EĞİTİMİ ANABİLİM </a:t>
            </a:r>
            <a:endParaRPr/>
          </a:p>
          <a:p>
            <a:pPr marL="0" marR="0" lvl="0" indent="0" algn="ctr" rtl="0">
              <a:spcBef>
                <a:spcPts val="0"/>
              </a:spcBef>
              <a:spcAft>
                <a:spcPts val="0"/>
              </a:spcAft>
              <a:buNone/>
            </a:pPr>
            <a:r>
              <a:rPr lang="tr-TR" sz="5000">
                <a:solidFill>
                  <a:srgbClr val="0070C0"/>
                </a:solidFill>
                <a:latin typeface="Times New Roman"/>
                <a:ea typeface="Times New Roman"/>
                <a:cs typeface="Times New Roman"/>
                <a:sym typeface="Times New Roman"/>
              </a:rPr>
              <a:t>DALI WEB SAYFASINA NASIL </a:t>
            </a:r>
            <a:endParaRPr/>
          </a:p>
          <a:p>
            <a:pPr marL="0" marR="0" lvl="0" indent="0" algn="ctr" rtl="0">
              <a:spcBef>
                <a:spcPts val="0"/>
              </a:spcBef>
              <a:spcAft>
                <a:spcPts val="0"/>
              </a:spcAft>
              <a:buNone/>
            </a:pPr>
            <a:r>
              <a:rPr lang="tr-TR" sz="5000">
                <a:solidFill>
                  <a:srgbClr val="0070C0"/>
                </a:solidFill>
                <a:latin typeface="Times New Roman"/>
                <a:ea typeface="Times New Roman"/>
                <a:cs typeface="Times New Roman"/>
                <a:sym typeface="Times New Roman"/>
              </a:rPr>
              <a:t>ULAŞABİLİRİM?</a:t>
            </a:r>
            <a:endParaRPr sz="5000">
              <a:solidFill>
                <a:srgbClr val="0070C0"/>
              </a:solidFill>
              <a:latin typeface="Times New Roman"/>
              <a:ea typeface="Times New Roman"/>
              <a:cs typeface="Times New Roman"/>
              <a:sym typeface="Times New Roman"/>
            </a:endParaRPr>
          </a:p>
        </p:txBody>
      </p:sp>
    </p:spTree>
  </p:cSld>
  <p:clrMapOvr>
    <a:masterClrMapping/>
  </p:clrMapOvr>
  <p:transition spd="med">
    <p:push/>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196"/>
        <p:cNvGrpSpPr/>
        <p:nvPr/>
      </p:nvGrpSpPr>
      <p:grpSpPr>
        <a:xfrm>
          <a:off x="0" y="0"/>
          <a:ext cx="0" cy="0"/>
          <a:chOff x="0" y="0"/>
          <a:chExt cx="0" cy="0"/>
        </a:xfrm>
      </p:grpSpPr>
      <p:sp>
        <p:nvSpPr>
          <p:cNvPr id="197" name="Google Shape;197;p25"/>
          <p:cNvSpPr txBox="1">
            <a:spLocks noGrp="1"/>
          </p:cNvSpPr>
          <p:nvPr>
            <p:ph type="title"/>
          </p:nvPr>
        </p:nvSpPr>
        <p:spPr>
          <a:xfrm>
            <a:off x="1" y="954187"/>
            <a:ext cx="11701462" cy="1728192"/>
          </a:xfrm>
          <a:prstGeom prst="rect">
            <a:avLst/>
          </a:prstGeom>
          <a:noFill/>
          <a:ln>
            <a:noFill/>
          </a:ln>
        </p:spPr>
        <p:txBody>
          <a:bodyPr spcFirstLastPara="1" wrap="square" lIns="0" tIns="0" rIns="0" bIns="0" anchor="ctr" anchorCtr="0">
            <a:noAutofit/>
          </a:bodyPr>
          <a:lstStyle/>
          <a:p>
            <a:pPr marL="0" lvl="0" indent="0" algn="ctr" rtl="0">
              <a:lnSpc>
                <a:spcPct val="90000"/>
              </a:lnSpc>
              <a:spcBef>
                <a:spcPts val="0"/>
              </a:spcBef>
              <a:spcAft>
                <a:spcPts val="0"/>
              </a:spcAft>
              <a:buNone/>
            </a:pPr>
            <a:r>
              <a:rPr lang="tr-TR" sz="6000">
                <a:solidFill>
                  <a:srgbClr val="0070C0"/>
                </a:solidFill>
                <a:latin typeface="Times New Roman"/>
                <a:ea typeface="Times New Roman"/>
                <a:cs typeface="Times New Roman"/>
                <a:sym typeface="Times New Roman"/>
              </a:rPr>
              <a:t>Okul Öncesi Eğitimi Anabilim Dalı Web Sayfası</a:t>
            </a:r>
            <a:endParaRPr sz="6000">
              <a:solidFill>
                <a:srgbClr val="0070C0"/>
              </a:solidFill>
              <a:latin typeface="Times New Roman"/>
              <a:ea typeface="Times New Roman"/>
              <a:cs typeface="Times New Roman"/>
              <a:sym typeface="Times New Roman"/>
            </a:endParaRPr>
          </a:p>
        </p:txBody>
      </p:sp>
      <p:sp>
        <p:nvSpPr>
          <p:cNvPr id="198" name="Google Shape;198;p25"/>
          <p:cNvSpPr txBox="1">
            <a:spLocks noGrp="1"/>
          </p:cNvSpPr>
          <p:nvPr>
            <p:ph type="body" idx="1"/>
          </p:nvPr>
        </p:nvSpPr>
        <p:spPr>
          <a:xfrm>
            <a:off x="457089" y="3153909"/>
            <a:ext cx="10787287" cy="7313415"/>
          </a:xfrm>
          <a:prstGeom prst="rect">
            <a:avLst/>
          </a:prstGeom>
          <a:noFill/>
          <a:ln>
            <a:noFill/>
          </a:ln>
        </p:spPr>
        <p:txBody>
          <a:bodyPr spcFirstLastPara="1" wrap="square" lIns="0" tIns="0" rIns="0" bIns="0" anchor="ctr" anchorCtr="0">
            <a:normAutofit/>
          </a:bodyPr>
          <a:lstStyle/>
          <a:p>
            <a:pPr marL="483156" lvl="0" indent="-338376" algn="l" rtl="0">
              <a:spcBef>
                <a:spcPts val="0"/>
              </a:spcBef>
              <a:spcAft>
                <a:spcPts val="0"/>
              </a:spcAft>
              <a:buSzPts val="2280"/>
              <a:buNone/>
            </a:pPr>
            <a:endParaRPr/>
          </a:p>
        </p:txBody>
      </p:sp>
      <p:pic>
        <p:nvPicPr>
          <p:cNvPr id="199" name="Google Shape;199;p25" descr="G:\abd tanıtım\OÖE ANASAYFA.png"/>
          <p:cNvPicPr preferRelativeResize="0"/>
          <p:nvPr/>
        </p:nvPicPr>
        <p:blipFill rotWithShape="1">
          <a:blip r:embed="rId3">
            <a:alphaModFix/>
          </a:blip>
          <a:srcRect/>
          <a:stretch/>
        </p:blipFill>
        <p:spPr>
          <a:xfrm>
            <a:off x="378123" y="3546475"/>
            <a:ext cx="11035308" cy="6436119"/>
          </a:xfrm>
          <a:prstGeom prst="rect">
            <a:avLst/>
          </a:prstGeom>
          <a:noFill/>
          <a:ln>
            <a:noFill/>
          </a:ln>
        </p:spPr>
      </p:pic>
      <p:sp>
        <p:nvSpPr>
          <p:cNvPr id="200" name="Google Shape;200;p25"/>
          <p:cNvSpPr/>
          <p:nvPr/>
        </p:nvSpPr>
        <p:spPr>
          <a:xfrm>
            <a:off x="9883179" y="6600202"/>
            <a:ext cx="978408" cy="484632"/>
          </a:xfrm>
          <a:prstGeom prst="leftArrow">
            <a:avLst>
              <a:gd name="adj1" fmla="val 50000"/>
              <a:gd name="adj2" fmla="val 50000"/>
            </a:avLst>
          </a:prstGeom>
          <a:blipFill rotWithShape="1">
            <a:blip r:embed="rId4">
              <a:alphaModFix/>
            </a:blip>
            <a:tile tx="0" ty="0" sx="100000" sy="100000" flip="none" algn="tl"/>
          </a:blipFill>
          <a:ln>
            <a:noFill/>
          </a:ln>
        </p:spPr>
        <p:txBody>
          <a:bodyPr spcFirstLastPara="1" wrap="square" lIns="50800" tIns="50800" rIns="50800" bIns="50800" anchor="ctr" anchorCtr="0">
            <a:spAutoFit/>
          </a:bodyPr>
          <a:lstStyle/>
          <a:p>
            <a:pPr marL="0" marR="0" lvl="0" indent="0" algn="ctr" rtl="0">
              <a:lnSpc>
                <a:spcPct val="100000"/>
              </a:lnSpc>
              <a:spcBef>
                <a:spcPts val="0"/>
              </a:spcBef>
              <a:spcAft>
                <a:spcPts val="0"/>
              </a:spcAft>
              <a:buClr>
                <a:srgbClr val="414141"/>
              </a:buClr>
              <a:buSzPts val="3200"/>
              <a:buFont typeface="Palatino"/>
              <a:buNone/>
            </a:pPr>
            <a:endParaRPr sz="3200" b="0" i="0" u="none" strike="noStrike" cap="none">
              <a:solidFill>
                <a:srgbClr val="FFFFFF"/>
              </a:solidFill>
              <a:latin typeface="Palatino"/>
              <a:ea typeface="Palatino"/>
              <a:cs typeface="Palatino"/>
              <a:sym typeface="Palatino"/>
            </a:endParaRPr>
          </a:p>
        </p:txBody>
      </p:sp>
    </p:spTree>
  </p:cSld>
  <p:clrMapOvr>
    <a:masterClrMapping/>
  </p:clrMapOvr>
  <p:transition spd="med">
    <p:push/>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204"/>
        <p:cNvGrpSpPr/>
        <p:nvPr/>
      </p:nvGrpSpPr>
      <p:grpSpPr>
        <a:xfrm>
          <a:off x="0" y="0"/>
          <a:ext cx="0" cy="0"/>
          <a:chOff x="0" y="0"/>
          <a:chExt cx="0" cy="0"/>
        </a:xfrm>
      </p:grpSpPr>
      <p:sp>
        <p:nvSpPr>
          <p:cNvPr id="205" name="Google Shape;205;p26"/>
          <p:cNvSpPr txBox="1">
            <a:spLocks noGrp="1"/>
          </p:cNvSpPr>
          <p:nvPr>
            <p:ph type="title"/>
          </p:nvPr>
        </p:nvSpPr>
        <p:spPr>
          <a:xfrm>
            <a:off x="457089" y="959885"/>
            <a:ext cx="10787287" cy="1462683"/>
          </a:xfrm>
          <a:prstGeom prst="rect">
            <a:avLst/>
          </a:prstGeom>
          <a:noFill/>
          <a:ln>
            <a:noFill/>
          </a:ln>
        </p:spPr>
        <p:txBody>
          <a:bodyPr spcFirstLastPara="1" wrap="square" lIns="0" tIns="0" rIns="0" bIns="0" anchor="ctr" anchorCtr="0">
            <a:normAutofit/>
          </a:bodyPr>
          <a:lstStyle/>
          <a:p>
            <a:pPr marL="0" lvl="0" indent="0" algn="ctr" rtl="0">
              <a:lnSpc>
                <a:spcPct val="90000"/>
              </a:lnSpc>
              <a:spcBef>
                <a:spcPts val="0"/>
              </a:spcBef>
              <a:spcAft>
                <a:spcPts val="0"/>
              </a:spcAft>
              <a:buNone/>
            </a:pPr>
            <a:r>
              <a:rPr lang="tr-TR" sz="6000">
                <a:solidFill>
                  <a:srgbClr val="0070C0"/>
                </a:solidFill>
                <a:latin typeface="Times New Roman"/>
                <a:ea typeface="Times New Roman"/>
                <a:cs typeface="Times New Roman"/>
                <a:sym typeface="Times New Roman"/>
              </a:rPr>
              <a:t>DERS VE SINAV PROGRAMI</a:t>
            </a:r>
            <a:endParaRPr sz="6000">
              <a:solidFill>
                <a:srgbClr val="0070C0"/>
              </a:solidFill>
              <a:latin typeface="Times New Roman"/>
              <a:ea typeface="Times New Roman"/>
              <a:cs typeface="Times New Roman"/>
              <a:sym typeface="Times New Roman"/>
            </a:endParaRPr>
          </a:p>
        </p:txBody>
      </p:sp>
      <p:sp>
        <p:nvSpPr>
          <p:cNvPr id="206" name="Google Shape;206;p26"/>
          <p:cNvSpPr txBox="1">
            <a:spLocks noGrp="1"/>
          </p:cNvSpPr>
          <p:nvPr>
            <p:ph type="body" idx="1"/>
          </p:nvPr>
        </p:nvSpPr>
        <p:spPr>
          <a:xfrm>
            <a:off x="457089" y="3153909"/>
            <a:ext cx="10787287" cy="7313415"/>
          </a:xfrm>
          <a:prstGeom prst="rect">
            <a:avLst/>
          </a:prstGeom>
          <a:noFill/>
          <a:ln>
            <a:noFill/>
          </a:ln>
        </p:spPr>
        <p:txBody>
          <a:bodyPr spcFirstLastPara="1" wrap="square" lIns="0" tIns="0" rIns="0" bIns="0" anchor="ctr" anchorCtr="0">
            <a:normAutofit/>
          </a:bodyPr>
          <a:lstStyle/>
          <a:p>
            <a:pPr marL="483156" lvl="0" indent="-483156" algn="just" rtl="0">
              <a:spcBef>
                <a:spcPts val="0"/>
              </a:spcBef>
              <a:spcAft>
                <a:spcPts val="0"/>
              </a:spcAft>
              <a:buSzPts val="2280"/>
              <a:buChar char="●"/>
            </a:pPr>
            <a:r>
              <a:rPr lang="tr-TR"/>
              <a:t>Ders ve sınav programına Gazi Üniversitesi Okul Öncesi Ana Bilim Dalı web sayfası </a:t>
            </a:r>
            <a:r>
              <a:rPr lang="tr-TR" b="1" u="sng">
                <a:solidFill>
                  <a:srgbClr val="FF0000"/>
                </a:solidFill>
              </a:rPr>
              <a:t>Duyurular</a:t>
            </a:r>
            <a:r>
              <a:rPr lang="tr-TR"/>
              <a:t> bölümünden erişebilirsiniz! Değişiklik olma ihtimaline karşı sıklıkla kontrol etmelisiniz!</a:t>
            </a:r>
            <a:endParaRPr/>
          </a:p>
          <a:p>
            <a:pPr marL="483156" lvl="0" indent="-483156" algn="l" rtl="0">
              <a:spcBef>
                <a:spcPts val="2468"/>
              </a:spcBef>
              <a:spcAft>
                <a:spcPts val="0"/>
              </a:spcAft>
              <a:buSzPts val="2280"/>
              <a:buChar char="●"/>
            </a:pPr>
            <a:r>
              <a:rPr lang="tr-TR">
                <a:solidFill>
                  <a:srgbClr val="FF0000"/>
                </a:solidFill>
              </a:rPr>
              <a:t>(http://gef-okuloncesi.gazi.edu.tr/.)</a:t>
            </a:r>
            <a:endParaRPr/>
          </a:p>
          <a:p>
            <a:pPr marL="0" lvl="0" indent="0" algn="l" rtl="0">
              <a:spcBef>
                <a:spcPts val="2468"/>
              </a:spcBef>
              <a:spcAft>
                <a:spcPts val="0"/>
              </a:spcAft>
              <a:buSzPts val="2280"/>
              <a:buNone/>
            </a:pPr>
            <a:endParaRPr/>
          </a:p>
        </p:txBody>
      </p:sp>
    </p:spTree>
  </p:cSld>
  <p:clrMapOvr>
    <a:masterClrMapping/>
  </p:clrMapOvr>
  <p:transition spd="med">
    <p:push/>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210"/>
        <p:cNvGrpSpPr/>
        <p:nvPr/>
      </p:nvGrpSpPr>
      <p:grpSpPr>
        <a:xfrm>
          <a:off x="0" y="0"/>
          <a:ext cx="0" cy="0"/>
          <a:chOff x="0" y="0"/>
          <a:chExt cx="0" cy="0"/>
        </a:xfrm>
      </p:grpSpPr>
      <p:sp>
        <p:nvSpPr>
          <p:cNvPr id="211" name="Google Shape;211;p27"/>
          <p:cNvSpPr txBox="1"/>
          <p:nvPr/>
        </p:nvSpPr>
        <p:spPr>
          <a:xfrm>
            <a:off x="847038" y="450131"/>
            <a:ext cx="10081120" cy="1949252"/>
          </a:xfrm>
          <a:prstGeom prst="rect">
            <a:avLst/>
          </a:prstGeom>
          <a:noFill/>
          <a:ln>
            <a:noFill/>
          </a:ln>
        </p:spPr>
        <p:txBody>
          <a:bodyPr spcFirstLastPara="1" wrap="square" lIns="50800" tIns="50800" rIns="50800" bIns="50800" anchor="ctr" anchorCtr="0">
            <a:spAutoFit/>
          </a:bodyPr>
          <a:lstStyle/>
          <a:p>
            <a:pPr marL="0" marR="0" lvl="0" indent="0" algn="ctr" rtl="0">
              <a:lnSpc>
                <a:spcPct val="100000"/>
              </a:lnSpc>
              <a:spcBef>
                <a:spcPts val="0"/>
              </a:spcBef>
              <a:spcAft>
                <a:spcPts val="0"/>
              </a:spcAft>
              <a:buClr>
                <a:srgbClr val="0070C0"/>
              </a:buClr>
              <a:buSzPts val="6000"/>
              <a:buFont typeface="Times New Roman"/>
              <a:buNone/>
            </a:pPr>
            <a:r>
              <a:rPr lang="tr-TR" sz="6000">
                <a:solidFill>
                  <a:srgbClr val="0070C0"/>
                </a:solidFill>
                <a:latin typeface="Times New Roman"/>
                <a:ea typeface="Times New Roman"/>
                <a:cs typeface="Times New Roman"/>
                <a:sym typeface="Times New Roman"/>
              </a:rPr>
              <a:t>ÖĞRENCİ BİLGİ SİSTEMİNE NASIL ULAŞABİLİRİM?</a:t>
            </a:r>
            <a:endParaRPr sz="6000" b="0" i="0" u="none" strike="noStrike" cap="none">
              <a:solidFill>
                <a:srgbClr val="0070C0"/>
              </a:solidFill>
              <a:latin typeface="Times New Roman"/>
              <a:ea typeface="Times New Roman"/>
              <a:cs typeface="Times New Roman"/>
              <a:sym typeface="Times New Roman"/>
            </a:endParaRPr>
          </a:p>
        </p:txBody>
      </p:sp>
      <p:pic>
        <p:nvPicPr>
          <p:cNvPr id="212" name="Google Shape;212;p27"/>
          <p:cNvPicPr preferRelativeResize="0"/>
          <p:nvPr/>
        </p:nvPicPr>
        <p:blipFill rotWithShape="1">
          <a:blip r:embed="rId3">
            <a:alphaModFix/>
          </a:blip>
          <a:srcRect/>
          <a:stretch/>
        </p:blipFill>
        <p:spPr>
          <a:xfrm>
            <a:off x="0" y="2970411"/>
            <a:ext cx="11701463" cy="6048672"/>
          </a:xfrm>
          <a:prstGeom prst="rect">
            <a:avLst/>
          </a:prstGeom>
          <a:noFill/>
          <a:ln>
            <a:noFill/>
          </a:ln>
        </p:spPr>
      </p:pic>
    </p:spTree>
  </p:cSld>
  <p:clrMapOvr>
    <a:masterClrMapping/>
  </p:clrMapOvr>
  <p:transition spd="med">
    <p:push/>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216"/>
        <p:cNvGrpSpPr/>
        <p:nvPr/>
      </p:nvGrpSpPr>
      <p:grpSpPr>
        <a:xfrm>
          <a:off x="0" y="0"/>
          <a:ext cx="0" cy="0"/>
          <a:chOff x="0" y="0"/>
          <a:chExt cx="0" cy="0"/>
        </a:xfrm>
      </p:grpSpPr>
      <p:sp>
        <p:nvSpPr>
          <p:cNvPr id="217" name="Google Shape;217;p28"/>
          <p:cNvSpPr/>
          <p:nvPr/>
        </p:nvSpPr>
        <p:spPr>
          <a:xfrm>
            <a:off x="450131" y="8875067"/>
            <a:ext cx="5848350" cy="206210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tr-TR" sz="3200">
                <a:solidFill>
                  <a:srgbClr val="0C0C0C"/>
                </a:solidFill>
                <a:latin typeface="Palatino"/>
                <a:ea typeface="Palatino"/>
                <a:cs typeface="Palatino"/>
                <a:sym typeface="Palatino"/>
              </a:rPr>
              <a:t>Ders kaydı (Ders ekle-sil)</a:t>
            </a:r>
            <a:endParaRPr/>
          </a:p>
          <a:p>
            <a:pPr marL="0" marR="0" lvl="0" indent="0" algn="l" rtl="0">
              <a:spcBef>
                <a:spcPts val="0"/>
              </a:spcBef>
              <a:spcAft>
                <a:spcPts val="0"/>
              </a:spcAft>
              <a:buNone/>
            </a:pPr>
            <a:r>
              <a:rPr lang="tr-TR" sz="3200">
                <a:solidFill>
                  <a:srgbClr val="0C0C0C"/>
                </a:solidFill>
                <a:latin typeface="Palatino"/>
                <a:ea typeface="Palatino"/>
                <a:cs typeface="Palatino"/>
                <a:sym typeface="Palatino"/>
              </a:rPr>
              <a:t>Transkript</a:t>
            </a:r>
            <a:endParaRPr/>
          </a:p>
          <a:p>
            <a:pPr marL="0" marR="0" lvl="0" indent="0" algn="l" rtl="0">
              <a:spcBef>
                <a:spcPts val="0"/>
              </a:spcBef>
              <a:spcAft>
                <a:spcPts val="0"/>
              </a:spcAft>
              <a:buNone/>
            </a:pPr>
            <a:r>
              <a:rPr lang="tr-TR" sz="3200">
                <a:solidFill>
                  <a:srgbClr val="0C0C0C"/>
                </a:solidFill>
                <a:latin typeface="Palatino"/>
                <a:ea typeface="Palatino"/>
                <a:cs typeface="Palatino"/>
                <a:sym typeface="Palatino"/>
              </a:rPr>
              <a:t>Ders Programı</a:t>
            </a:r>
            <a:endParaRPr/>
          </a:p>
          <a:p>
            <a:pPr marL="0" marR="0" lvl="0" indent="0" algn="l" rtl="0">
              <a:spcBef>
                <a:spcPts val="0"/>
              </a:spcBef>
              <a:spcAft>
                <a:spcPts val="0"/>
              </a:spcAft>
              <a:buNone/>
            </a:pPr>
            <a:r>
              <a:rPr lang="tr-TR" sz="3200">
                <a:solidFill>
                  <a:srgbClr val="0C0C0C"/>
                </a:solidFill>
                <a:latin typeface="Palatino"/>
                <a:ea typeface="Palatino"/>
                <a:cs typeface="Palatino"/>
                <a:sym typeface="Palatino"/>
              </a:rPr>
              <a:t>Not Görüntüleme</a:t>
            </a:r>
            <a:endParaRPr sz="3200">
              <a:solidFill>
                <a:srgbClr val="0C0C0C"/>
              </a:solidFill>
              <a:latin typeface="Palatino"/>
              <a:ea typeface="Palatino"/>
              <a:cs typeface="Palatino"/>
              <a:sym typeface="Palatino"/>
            </a:endParaRPr>
          </a:p>
        </p:txBody>
      </p:sp>
      <p:pic>
        <p:nvPicPr>
          <p:cNvPr id="218" name="Google Shape;218;p28"/>
          <p:cNvPicPr preferRelativeResize="0"/>
          <p:nvPr/>
        </p:nvPicPr>
        <p:blipFill rotWithShape="1">
          <a:blip r:embed="rId3">
            <a:alphaModFix/>
          </a:blip>
          <a:srcRect/>
          <a:stretch/>
        </p:blipFill>
        <p:spPr>
          <a:xfrm>
            <a:off x="3374" y="1170211"/>
            <a:ext cx="11701463" cy="5688632"/>
          </a:xfrm>
          <a:prstGeom prst="rect">
            <a:avLst/>
          </a:prstGeom>
          <a:noFill/>
          <a:ln>
            <a:noFill/>
          </a:ln>
        </p:spPr>
      </p:pic>
    </p:spTree>
  </p:cSld>
  <p:clrMapOvr>
    <a:masterClrMapping/>
  </p:clrMapOvr>
  <p:transition spd="med">
    <p:push/>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222"/>
        <p:cNvGrpSpPr/>
        <p:nvPr/>
      </p:nvGrpSpPr>
      <p:grpSpPr>
        <a:xfrm>
          <a:off x="0" y="0"/>
          <a:ext cx="0" cy="0"/>
          <a:chOff x="0" y="0"/>
          <a:chExt cx="0" cy="0"/>
        </a:xfrm>
      </p:grpSpPr>
      <p:sp>
        <p:nvSpPr>
          <p:cNvPr id="223" name="Google Shape;223;p29"/>
          <p:cNvSpPr txBox="1">
            <a:spLocks noGrp="1"/>
          </p:cNvSpPr>
          <p:nvPr>
            <p:ph type="title"/>
          </p:nvPr>
        </p:nvSpPr>
        <p:spPr>
          <a:xfrm>
            <a:off x="90091" y="5350665"/>
            <a:ext cx="11449272" cy="5972674"/>
          </a:xfrm>
          <a:prstGeom prst="rect">
            <a:avLst/>
          </a:prstGeom>
          <a:noFill/>
          <a:ln>
            <a:noFill/>
          </a:ln>
        </p:spPr>
        <p:txBody>
          <a:bodyPr spcFirstLastPara="1" wrap="square" lIns="0" tIns="0" rIns="0" bIns="0" anchor="ctr" anchorCtr="0">
            <a:normAutofit/>
          </a:bodyPr>
          <a:lstStyle/>
          <a:p>
            <a:pPr marL="0" lvl="0" indent="0" algn="l" rtl="0">
              <a:lnSpc>
                <a:spcPct val="90000"/>
              </a:lnSpc>
              <a:spcBef>
                <a:spcPts val="0"/>
              </a:spcBef>
              <a:spcAft>
                <a:spcPts val="0"/>
              </a:spcAft>
              <a:buNone/>
            </a:pPr>
            <a:r>
              <a:rPr lang="tr-TR" sz="3100">
                <a:latin typeface="Tahoma"/>
                <a:ea typeface="Tahoma"/>
                <a:cs typeface="Tahoma"/>
                <a:sym typeface="Tahoma"/>
              </a:rPr>
              <a:t/>
            </a:r>
            <a:br>
              <a:rPr lang="tr-TR" sz="3100">
                <a:latin typeface="Tahoma"/>
                <a:ea typeface="Tahoma"/>
                <a:cs typeface="Tahoma"/>
                <a:sym typeface="Tahoma"/>
              </a:rPr>
            </a:br>
            <a:r>
              <a:rPr lang="tr-TR" sz="3100">
                <a:latin typeface="Tahoma"/>
                <a:ea typeface="Tahoma"/>
                <a:cs typeface="Tahoma"/>
                <a:sym typeface="Tahoma"/>
              </a:rPr>
              <a:t/>
            </a:r>
            <a:br>
              <a:rPr lang="tr-TR" sz="3100">
                <a:latin typeface="Tahoma"/>
                <a:ea typeface="Tahoma"/>
                <a:cs typeface="Tahoma"/>
                <a:sym typeface="Tahoma"/>
              </a:rPr>
            </a:br>
            <a:r>
              <a:rPr lang="tr-TR" sz="3100">
                <a:latin typeface="Tahoma"/>
                <a:ea typeface="Tahoma"/>
                <a:cs typeface="Tahoma"/>
                <a:sym typeface="Tahoma"/>
              </a:rPr>
              <a:t>Öğrenci No.       </a:t>
            </a:r>
            <a:r>
              <a:rPr lang="tr-TR" sz="3100">
                <a:solidFill>
                  <a:schemeClr val="dk1"/>
                </a:solidFill>
                <a:latin typeface="Tahoma"/>
                <a:ea typeface="Tahoma"/>
                <a:cs typeface="Tahoma"/>
                <a:sym typeface="Tahoma"/>
              </a:rPr>
              <a:t>Öğrenci Kimliği</a:t>
            </a:r>
            <a:br>
              <a:rPr lang="tr-TR" sz="3100">
                <a:solidFill>
                  <a:schemeClr val="dk1"/>
                </a:solidFill>
                <a:latin typeface="Tahoma"/>
                <a:ea typeface="Tahoma"/>
                <a:cs typeface="Tahoma"/>
                <a:sym typeface="Tahoma"/>
              </a:rPr>
            </a:br>
            <a:r>
              <a:rPr lang="tr-TR" sz="3100">
                <a:latin typeface="Tahoma"/>
                <a:ea typeface="Tahoma"/>
                <a:cs typeface="Tahoma"/>
                <a:sym typeface="Tahoma"/>
              </a:rPr>
              <a:t>Şifre       </a:t>
            </a:r>
            <a:r>
              <a:rPr lang="tr-TR" sz="3100">
                <a:solidFill>
                  <a:schemeClr val="dk1"/>
                </a:solidFill>
                <a:latin typeface="Tahoma"/>
                <a:ea typeface="Tahoma"/>
                <a:cs typeface="Tahoma"/>
                <a:sym typeface="Tahoma"/>
              </a:rPr>
              <a:t>T.C. Kimlik Numarasının Son 6 Hanesi</a:t>
            </a:r>
            <a:br>
              <a:rPr lang="tr-TR" sz="3100">
                <a:solidFill>
                  <a:schemeClr val="dk1"/>
                </a:solidFill>
                <a:latin typeface="Tahoma"/>
                <a:ea typeface="Tahoma"/>
                <a:cs typeface="Tahoma"/>
                <a:sym typeface="Tahoma"/>
              </a:rPr>
            </a:br>
            <a:r>
              <a:rPr lang="tr-TR" sz="3100">
                <a:solidFill>
                  <a:schemeClr val="dk1"/>
                </a:solidFill>
                <a:latin typeface="Tahoma"/>
                <a:ea typeface="Tahoma"/>
                <a:cs typeface="Tahoma"/>
                <a:sym typeface="Tahoma"/>
              </a:rPr>
              <a:t/>
            </a:r>
            <a:br>
              <a:rPr lang="tr-TR" sz="3100">
                <a:solidFill>
                  <a:schemeClr val="dk1"/>
                </a:solidFill>
                <a:latin typeface="Tahoma"/>
                <a:ea typeface="Tahoma"/>
                <a:cs typeface="Tahoma"/>
                <a:sym typeface="Tahoma"/>
              </a:rPr>
            </a:br>
            <a:r>
              <a:rPr lang="tr-TR" sz="3100" u="sng">
                <a:solidFill>
                  <a:schemeClr val="hlink"/>
                </a:solidFill>
                <a:hlinkClick r:id="rId3"/>
              </a:rPr>
              <a:t>http://ogrenci.gazi.edu.tr/yeni_ogrenci_no/</a:t>
            </a:r>
            <a:r>
              <a:rPr lang="tr-TR" sz="3100"/>
              <a:t> </a:t>
            </a:r>
            <a:r>
              <a:rPr lang="tr-TR" sz="3100">
                <a:solidFill>
                  <a:schemeClr val="dk1"/>
                </a:solidFill>
              </a:rPr>
              <a:t>adresine kayıt olduktan birkaç gün sonra T.C. Kimlik numaranızla giriş yaparak </a:t>
            </a:r>
            <a:r>
              <a:rPr lang="tr-TR" sz="3100">
                <a:solidFill>
                  <a:srgbClr val="FF0000"/>
                </a:solidFill>
              </a:rPr>
              <a:t>Öğrenci Numaranızı </a:t>
            </a:r>
            <a:r>
              <a:rPr lang="tr-TR" sz="3100">
                <a:solidFill>
                  <a:schemeClr val="dk1"/>
                </a:solidFill>
              </a:rPr>
              <a:t>öğrenebilirsiniz.</a:t>
            </a:r>
            <a:r>
              <a:rPr lang="tr-TR" sz="3100"/>
              <a:t/>
            </a:r>
            <a:br>
              <a:rPr lang="tr-TR" sz="3100"/>
            </a:br>
            <a:r>
              <a:rPr lang="tr-TR" sz="3100"/>
              <a:t/>
            </a:r>
            <a:br>
              <a:rPr lang="tr-TR" sz="3100"/>
            </a:br>
            <a:r>
              <a:rPr lang="tr-TR" sz="3100"/>
              <a:t/>
            </a:r>
            <a:br>
              <a:rPr lang="tr-TR" sz="3100"/>
            </a:br>
            <a:r>
              <a:rPr lang="tr-TR" sz="4000"/>
              <a:t/>
            </a:r>
            <a:br>
              <a:rPr lang="tr-TR" sz="4000"/>
            </a:br>
            <a:endParaRPr sz="4000">
              <a:latin typeface="Tahoma"/>
              <a:ea typeface="Tahoma"/>
              <a:cs typeface="Tahoma"/>
              <a:sym typeface="Tahoma"/>
            </a:endParaRPr>
          </a:p>
        </p:txBody>
      </p:sp>
      <p:cxnSp>
        <p:nvCxnSpPr>
          <p:cNvPr id="224" name="Google Shape;224;p29"/>
          <p:cNvCxnSpPr/>
          <p:nvPr/>
        </p:nvCxnSpPr>
        <p:spPr>
          <a:xfrm>
            <a:off x="2250331" y="6714827"/>
            <a:ext cx="583123" cy="0"/>
          </a:xfrm>
          <a:prstGeom prst="straightConnector1">
            <a:avLst/>
          </a:prstGeom>
          <a:noFill/>
          <a:ln w="38100" cap="flat" cmpd="sng">
            <a:solidFill>
              <a:srgbClr val="414141"/>
            </a:solidFill>
            <a:prstDash val="solid"/>
            <a:miter lim="400000"/>
            <a:headEnd type="none" w="sm" len="sm"/>
            <a:tailEnd type="stealth" w="med" len="med"/>
          </a:ln>
        </p:spPr>
      </p:cxnSp>
      <p:cxnSp>
        <p:nvCxnSpPr>
          <p:cNvPr id="225" name="Google Shape;225;p29"/>
          <p:cNvCxnSpPr/>
          <p:nvPr/>
        </p:nvCxnSpPr>
        <p:spPr>
          <a:xfrm>
            <a:off x="1026195" y="7146875"/>
            <a:ext cx="647913" cy="0"/>
          </a:xfrm>
          <a:prstGeom prst="straightConnector1">
            <a:avLst/>
          </a:prstGeom>
          <a:noFill/>
          <a:ln w="38100" cap="flat" cmpd="sng">
            <a:solidFill>
              <a:srgbClr val="414141"/>
            </a:solidFill>
            <a:prstDash val="solid"/>
            <a:miter lim="400000"/>
            <a:headEnd type="none" w="sm" len="sm"/>
            <a:tailEnd type="stealth" w="med" len="med"/>
          </a:ln>
        </p:spPr>
      </p:cxnSp>
      <p:pic>
        <p:nvPicPr>
          <p:cNvPr id="226" name="Google Shape;226;p29"/>
          <p:cNvPicPr preferRelativeResize="0"/>
          <p:nvPr/>
        </p:nvPicPr>
        <p:blipFill rotWithShape="1">
          <a:blip r:embed="rId4">
            <a:alphaModFix/>
          </a:blip>
          <a:srcRect/>
          <a:stretch/>
        </p:blipFill>
        <p:spPr>
          <a:xfrm>
            <a:off x="0" y="419561"/>
            <a:ext cx="11701463" cy="5829209"/>
          </a:xfrm>
          <a:prstGeom prst="rect">
            <a:avLst/>
          </a:prstGeom>
          <a:noFill/>
          <a:ln>
            <a:noFill/>
          </a:ln>
        </p:spPr>
      </p:pic>
    </p:spTree>
  </p:cSld>
  <p:clrMapOvr>
    <a:masterClrMapping/>
  </p:clrMapOvr>
  <p:transition spd="med">
    <p:push/>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230"/>
        <p:cNvGrpSpPr/>
        <p:nvPr/>
      </p:nvGrpSpPr>
      <p:grpSpPr>
        <a:xfrm>
          <a:off x="0" y="0"/>
          <a:ext cx="0" cy="0"/>
          <a:chOff x="0" y="0"/>
          <a:chExt cx="0" cy="0"/>
        </a:xfrm>
      </p:grpSpPr>
      <p:pic>
        <p:nvPicPr>
          <p:cNvPr id="231" name="Google Shape;231;p30"/>
          <p:cNvPicPr preferRelativeResize="0"/>
          <p:nvPr/>
        </p:nvPicPr>
        <p:blipFill rotWithShape="1">
          <a:blip r:embed="rId3">
            <a:alphaModFix/>
          </a:blip>
          <a:srcRect/>
          <a:stretch/>
        </p:blipFill>
        <p:spPr>
          <a:xfrm>
            <a:off x="2970411" y="33768"/>
            <a:ext cx="4608512" cy="9266578"/>
          </a:xfrm>
          <a:prstGeom prst="rect">
            <a:avLst/>
          </a:prstGeom>
          <a:noFill/>
          <a:ln>
            <a:noFill/>
          </a:ln>
        </p:spPr>
      </p:pic>
      <p:sp>
        <p:nvSpPr>
          <p:cNvPr id="232" name="Google Shape;232;p30"/>
          <p:cNvSpPr txBox="1">
            <a:spLocks noGrp="1"/>
          </p:cNvSpPr>
          <p:nvPr>
            <p:ph type="body" idx="1"/>
          </p:nvPr>
        </p:nvSpPr>
        <p:spPr>
          <a:xfrm>
            <a:off x="522139" y="9451131"/>
            <a:ext cx="10787287" cy="1543042"/>
          </a:xfrm>
          <a:prstGeom prst="rect">
            <a:avLst/>
          </a:prstGeom>
          <a:noFill/>
          <a:ln>
            <a:noFill/>
          </a:ln>
        </p:spPr>
        <p:txBody>
          <a:bodyPr spcFirstLastPara="1" wrap="square" lIns="0" tIns="0" rIns="0" bIns="0" anchor="ctr" anchorCtr="0">
            <a:normAutofit/>
          </a:bodyPr>
          <a:lstStyle/>
          <a:p>
            <a:pPr marL="483156" lvl="0" indent="-483156" algn="l" rtl="0">
              <a:lnSpc>
                <a:spcPct val="80000"/>
              </a:lnSpc>
              <a:spcBef>
                <a:spcPts val="0"/>
              </a:spcBef>
              <a:spcAft>
                <a:spcPts val="0"/>
              </a:spcAft>
              <a:buSzPts val="1596"/>
              <a:buChar char="●"/>
            </a:pPr>
            <a:r>
              <a:rPr lang="tr-TR" sz="2660"/>
              <a:t>Ders kaydı yapabilmeniz için bilgilerinizi güncellemeniz gerekebilir.</a:t>
            </a:r>
            <a:endParaRPr/>
          </a:p>
          <a:p>
            <a:pPr marL="483156" lvl="0" indent="-483156" algn="l" rtl="0">
              <a:lnSpc>
                <a:spcPct val="80000"/>
              </a:lnSpc>
              <a:spcBef>
                <a:spcPts val="2468"/>
              </a:spcBef>
              <a:spcAft>
                <a:spcPts val="0"/>
              </a:spcAft>
              <a:buSzPts val="1596"/>
              <a:buChar char="●"/>
            </a:pPr>
            <a:r>
              <a:rPr lang="tr-TR" sz="2660"/>
              <a:t>Bilgileriniz bölümünü </a:t>
            </a:r>
            <a:r>
              <a:rPr lang="tr-TR" sz="2660" b="1" u="sng">
                <a:solidFill>
                  <a:srgbClr val="FF0000"/>
                </a:solidFill>
              </a:rPr>
              <a:t>doğru bilgilerle </a:t>
            </a:r>
            <a:r>
              <a:rPr lang="tr-TR" sz="2660"/>
              <a:t>tamamlamayı unutmayın!</a:t>
            </a:r>
            <a:endParaRPr/>
          </a:p>
        </p:txBody>
      </p:sp>
      <p:sp>
        <p:nvSpPr>
          <p:cNvPr id="233" name="Google Shape;233;p30"/>
          <p:cNvSpPr/>
          <p:nvPr/>
        </p:nvSpPr>
        <p:spPr>
          <a:xfrm rot="10800000">
            <a:off x="4986635" y="2754387"/>
            <a:ext cx="2736304" cy="648072"/>
          </a:xfrm>
          <a:prstGeom prst="rightArrow">
            <a:avLst>
              <a:gd name="adj1" fmla="val 50000"/>
              <a:gd name="adj2" fmla="val 50000"/>
            </a:avLst>
          </a:prstGeom>
          <a:solidFill>
            <a:srgbClr val="FF0000"/>
          </a:solidFill>
          <a:ln>
            <a:noFill/>
          </a:ln>
        </p:spPr>
        <p:txBody>
          <a:bodyPr spcFirstLastPara="1" wrap="square" lIns="52225" tIns="52225" rIns="52225" bIns="52225" anchor="ctr" anchorCtr="0">
            <a:spAutoFit/>
          </a:bodyPr>
          <a:lstStyle/>
          <a:p>
            <a:pPr marL="0" marR="0" lvl="0" indent="0" algn="ctr" rtl="0">
              <a:spcBef>
                <a:spcPts val="0"/>
              </a:spcBef>
              <a:spcAft>
                <a:spcPts val="0"/>
              </a:spcAft>
              <a:buNone/>
            </a:pPr>
            <a:endParaRPr sz="3300">
              <a:solidFill>
                <a:srgbClr val="FFFFFF"/>
              </a:solidFill>
              <a:latin typeface="Palatino"/>
              <a:ea typeface="Palatino"/>
              <a:cs typeface="Palatino"/>
              <a:sym typeface="Palatino"/>
            </a:endParaRPr>
          </a:p>
        </p:txBody>
      </p:sp>
    </p:spTree>
  </p:cSld>
  <p:clrMapOvr>
    <a:masterClrMapping/>
  </p:clrMapOvr>
  <p:transition spd="med">
    <p:pu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33"/>
                                        </p:tgtEl>
                                        <p:attrNameLst>
                                          <p:attrName>style.visibility</p:attrName>
                                        </p:attrNameLst>
                                      </p:cBhvr>
                                      <p:to>
                                        <p:strVal val="visible"/>
                                      </p:to>
                                    </p:set>
                                    <p:anim calcmode="lin" valueType="num">
                                      <p:cBhvr additive="base">
                                        <p:cTn id="7" dur="500"/>
                                        <p:tgtEl>
                                          <p:spTgt spid="23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237"/>
        <p:cNvGrpSpPr/>
        <p:nvPr/>
      </p:nvGrpSpPr>
      <p:grpSpPr>
        <a:xfrm>
          <a:off x="0" y="0"/>
          <a:ext cx="0" cy="0"/>
          <a:chOff x="0" y="0"/>
          <a:chExt cx="0" cy="0"/>
        </a:xfrm>
      </p:grpSpPr>
      <p:pic>
        <p:nvPicPr>
          <p:cNvPr id="238" name="Google Shape;238;p31"/>
          <p:cNvPicPr preferRelativeResize="0"/>
          <p:nvPr/>
        </p:nvPicPr>
        <p:blipFill rotWithShape="1">
          <a:blip r:embed="rId3">
            <a:alphaModFix/>
          </a:blip>
          <a:srcRect/>
          <a:stretch/>
        </p:blipFill>
        <p:spPr>
          <a:xfrm>
            <a:off x="1098203" y="2322339"/>
            <a:ext cx="6192688" cy="9270995"/>
          </a:xfrm>
          <a:prstGeom prst="rect">
            <a:avLst/>
          </a:prstGeom>
          <a:noFill/>
          <a:ln>
            <a:noFill/>
          </a:ln>
        </p:spPr>
      </p:pic>
      <p:sp>
        <p:nvSpPr>
          <p:cNvPr id="239" name="Google Shape;239;p31"/>
          <p:cNvSpPr txBox="1">
            <a:spLocks noGrp="1"/>
          </p:cNvSpPr>
          <p:nvPr>
            <p:ph type="title"/>
          </p:nvPr>
        </p:nvSpPr>
        <p:spPr>
          <a:xfrm>
            <a:off x="473047" y="494645"/>
            <a:ext cx="10787287" cy="1554993"/>
          </a:xfrm>
          <a:prstGeom prst="rect">
            <a:avLst/>
          </a:prstGeom>
          <a:noFill/>
          <a:ln>
            <a:noFill/>
          </a:ln>
        </p:spPr>
        <p:txBody>
          <a:bodyPr spcFirstLastPara="1" wrap="square" lIns="0" tIns="0" rIns="0" bIns="0" anchor="ctr" anchorCtr="0">
            <a:normAutofit/>
          </a:bodyPr>
          <a:lstStyle/>
          <a:p>
            <a:pPr marL="0" lvl="0" indent="0" algn="ctr" rtl="0">
              <a:lnSpc>
                <a:spcPct val="90000"/>
              </a:lnSpc>
              <a:spcBef>
                <a:spcPts val="0"/>
              </a:spcBef>
              <a:spcAft>
                <a:spcPts val="0"/>
              </a:spcAft>
              <a:buNone/>
            </a:pPr>
            <a:r>
              <a:rPr lang="tr-TR" sz="4000">
                <a:solidFill>
                  <a:srgbClr val="0070C0"/>
                </a:solidFill>
                <a:latin typeface="Tahoma"/>
                <a:ea typeface="Tahoma"/>
                <a:cs typeface="Tahoma"/>
                <a:sym typeface="Tahoma"/>
              </a:rPr>
              <a:t>Solda yer alan sütundaki </a:t>
            </a:r>
            <a:r>
              <a:rPr lang="tr-TR" sz="4000" b="1">
                <a:solidFill>
                  <a:srgbClr val="0070C0"/>
                </a:solidFill>
                <a:latin typeface="Tahoma"/>
                <a:ea typeface="Tahoma"/>
                <a:cs typeface="Tahoma"/>
                <a:sym typeface="Tahoma"/>
              </a:rPr>
              <a:t>Ders Kayıt </a:t>
            </a:r>
            <a:r>
              <a:rPr lang="tr-TR" sz="4000">
                <a:solidFill>
                  <a:srgbClr val="0070C0"/>
                </a:solidFill>
                <a:latin typeface="Tahoma"/>
                <a:ea typeface="Tahoma"/>
                <a:cs typeface="Tahoma"/>
                <a:sym typeface="Tahoma"/>
              </a:rPr>
              <a:t>bağlantısı tıklandığında o sayfa açılır.</a:t>
            </a:r>
            <a:endParaRPr/>
          </a:p>
        </p:txBody>
      </p:sp>
      <p:sp>
        <p:nvSpPr>
          <p:cNvPr id="240" name="Google Shape;240;p31"/>
          <p:cNvSpPr/>
          <p:nvPr/>
        </p:nvSpPr>
        <p:spPr>
          <a:xfrm rot="10800000">
            <a:off x="5202659" y="6271275"/>
            <a:ext cx="3960440" cy="1373119"/>
          </a:xfrm>
          <a:prstGeom prst="rightArrow">
            <a:avLst>
              <a:gd name="adj1" fmla="val 50000"/>
              <a:gd name="adj2" fmla="val 50000"/>
            </a:avLst>
          </a:prstGeom>
          <a:solidFill>
            <a:srgbClr val="FF0000"/>
          </a:solidFill>
          <a:ln w="25400" cap="flat" cmpd="sng">
            <a:solidFill>
              <a:schemeClr val="dk1"/>
            </a:solidFill>
            <a:prstDash val="solid"/>
            <a:round/>
            <a:headEnd type="none" w="sm" len="sm"/>
            <a:tailEnd type="none" w="sm" len="sm"/>
          </a:ln>
        </p:spPr>
        <p:txBody>
          <a:bodyPr spcFirstLastPara="1" wrap="square" lIns="52225" tIns="52225" rIns="52225" bIns="52225" anchor="ctr" anchorCtr="0">
            <a:spAutoFit/>
          </a:bodyPr>
          <a:lstStyle/>
          <a:p>
            <a:pPr marL="0" marR="0" lvl="0" indent="0" algn="ctr" rtl="0">
              <a:spcBef>
                <a:spcPts val="0"/>
              </a:spcBef>
              <a:spcAft>
                <a:spcPts val="0"/>
              </a:spcAft>
              <a:buNone/>
            </a:pPr>
            <a:endParaRPr sz="3300">
              <a:solidFill>
                <a:srgbClr val="FFFFFF"/>
              </a:solidFill>
              <a:latin typeface="Palatino"/>
              <a:ea typeface="Palatino"/>
              <a:cs typeface="Palatino"/>
              <a:sym typeface="Palatino"/>
            </a:endParaRPr>
          </a:p>
        </p:txBody>
      </p:sp>
    </p:spTree>
  </p:cSld>
  <p:clrMapOvr>
    <a:masterClrMapping/>
  </p:clrMapOvr>
  <p:transition spd="med">
    <p:pu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40"/>
                                        </p:tgtEl>
                                        <p:attrNameLst>
                                          <p:attrName>style.visibility</p:attrName>
                                        </p:attrNameLst>
                                      </p:cBhvr>
                                      <p:to>
                                        <p:strVal val="visible"/>
                                      </p:to>
                                    </p:set>
                                    <p:anim calcmode="lin" valueType="num">
                                      <p:cBhvr additive="base">
                                        <p:cTn id="7" dur="500"/>
                                        <p:tgtEl>
                                          <p:spTgt spid="24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244"/>
        <p:cNvGrpSpPr/>
        <p:nvPr/>
      </p:nvGrpSpPr>
      <p:grpSpPr>
        <a:xfrm>
          <a:off x="0" y="0"/>
          <a:ext cx="0" cy="0"/>
          <a:chOff x="0" y="0"/>
          <a:chExt cx="0" cy="0"/>
        </a:xfrm>
      </p:grpSpPr>
      <p:sp>
        <p:nvSpPr>
          <p:cNvPr id="245" name="Google Shape;245;p32"/>
          <p:cNvSpPr txBox="1">
            <a:spLocks noGrp="1"/>
          </p:cNvSpPr>
          <p:nvPr>
            <p:ph type="title"/>
          </p:nvPr>
        </p:nvSpPr>
        <p:spPr>
          <a:xfrm>
            <a:off x="457089" y="959885"/>
            <a:ext cx="10787287" cy="1462683"/>
          </a:xfrm>
          <a:prstGeom prst="rect">
            <a:avLst/>
          </a:prstGeom>
          <a:noFill/>
          <a:ln>
            <a:noFill/>
          </a:ln>
        </p:spPr>
        <p:txBody>
          <a:bodyPr spcFirstLastPara="1" wrap="square" lIns="0" tIns="0" rIns="0" bIns="0" anchor="ctr" anchorCtr="0">
            <a:normAutofit/>
          </a:bodyPr>
          <a:lstStyle/>
          <a:p>
            <a:pPr marL="0" lvl="0" indent="0" algn="ctr" rtl="0">
              <a:lnSpc>
                <a:spcPct val="90000"/>
              </a:lnSpc>
              <a:spcBef>
                <a:spcPts val="0"/>
              </a:spcBef>
              <a:spcAft>
                <a:spcPts val="0"/>
              </a:spcAft>
              <a:buNone/>
            </a:pPr>
            <a:r>
              <a:rPr lang="tr-TR" sz="6000">
                <a:solidFill>
                  <a:srgbClr val="0070C0"/>
                </a:solidFill>
                <a:latin typeface="Times New Roman"/>
                <a:ea typeface="Times New Roman"/>
                <a:cs typeface="Times New Roman"/>
                <a:sym typeface="Times New Roman"/>
              </a:rPr>
              <a:t>1. Sınıf 1.Dönem Dersleri</a:t>
            </a:r>
            <a:endParaRPr/>
          </a:p>
        </p:txBody>
      </p:sp>
      <p:sp>
        <p:nvSpPr>
          <p:cNvPr id="246" name="Google Shape;246;p32"/>
          <p:cNvSpPr txBox="1">
            <a:spLocks noGrp="1"/>
          </p:cNvSpPr>
          <p:nvPr>
            <p:ph type="body" idx="1"/>
          </p:nvPr>
        </p:nvSpPr>
        <p:spPr>
          <a:xfrm>
            <a:off x="0" y="8371011"/>
            <a:ext cx="10787287" cy="660671"/>
          </a:xfrm>
          <a:prstGeom prst="rect">
            <a:avLst/>
          </a:prstGeom>
          <a:noFill/>
          <a:ln>
            <a:noFill/>
          </a:ln>
        </p:spPr>
        <p:txBody>
          <a:bodyPr spcFirstLastPara="1" wrap="square" lIns="0" tIns="0" rIns="0" bIns="0" anchor="ctr" anchorCtr="0">
            <a:normAutofit fontScale="25000" lnSpcReduction="20000"/>
          </a:bodyPr>
          <a:lstStyle/>
          <a:p>
            <a:pPr marL="483156" lvl="0" indent="-446961" algn="l" rtl="0">
              <a:lnSpc>
                <a:spcPct val="80000"/>
              </a:lnSpc>
              <a:spcBef>
                <a:spcPts val="0"/>
              </a:spcBef>
              <a:spcAft>
                <a:spcPts val="0"/>
              </a:spcAft>
              <a:buSzPts val="570"/>
              <a:buNone/>
            </a:pPr>
            <a:endParaRPr sz="950"/>
          </a:p>
          <a:p>
            <a:pPr marL="483156" lvl="0" indent="-392668" algn="ctr" rtl="0">
              <a:lnSpc>
                <a:spcPct val="80000"/>
              </a:lnSpc>
              <a:spcBef>
                <a:spcPts val="2468"/>
              </a:spcBef>
              <a:spcAft>
                <a:spcPts val="0"/>
              </a:spcAft>
              <a:buSzPts val="1425"/>
              <a:buNone/>
            </a:pPr>
            <a:endParaRPr sz="2375" b="1">
              <a:solidFill>
                <a:srgbClr val="FF0000"/>
              </a:solidFill>
              <a:latin typeface="Times New Roman"/>
              <a:ea typeface="Times New Roman"/>
              <a:cs typeface="Times New Roman"/>
              <a:sym typeface="Times New Roman"/>
            </a:endParaRPr>
          </a:p>
          <a:p>
            <a:pPr marL="483156" lvl="0" indent="-392668" algn="ctr" rtl="0">
              <a:lnSpc>
                <a:spcPct val="80000"/>
              </a:lnSpc>
              <a:spcBef>
                <a:spcPts val="2468"/>
              </a:spcBef>
              <a:spcAft>
                <a:spcPts val="0"/>
              </a:spcAft>
              <a:buSzPts val="1425"/>
              <a:buNone/>
            </a:pPr>
            <a:endParaRPr sz="2375" b="1">
              <a:solidFill>
                <a:srgbClr val="FF0000"/>
              </a:solidFill>
              <a:latin typeface="Times New Roman"/>
              <a:ea typeface="Times New Roman"/>
              <a:cs typeface="Times New Roman"/>
              <a:sym typeface="Times New Roman"/>
            </a:endParaRPr>
          </a:p>
          <a:p>
            <a:pPr marL="483156" lvl="0" indent="-483156" algn="ctr" rtl="0">
              <a:lnSpc>
                <a:spcPct val="80000"/>
              </a:lnSpc>
              <a:spcBef>
                <a:spcPts val="2468"/>
              </a:spcBef>
              <a:spcAft>
                <a:spcPts val="0"/>
              </a:spcAft>
              <a:buSzPts val="2400"/>
              <a:buChar char="●"/>
            </a:pPr>
            <a:r>
              <a:rPr lang="tr-TR" sz="4000" b="1">
                <a:solidFill>
                  <a:srgbClr val="FF0000"/>
                </a:solidFill>
                <a:latin typeface="Times New Roman"/>
                <a:ea typeface="Times New Roman"/>
                <a:cs typeface="Times New Roman"/>
                <a:sym typeface="Times New Roman"/>
              </a:rPr>
              <a:t>Yaptığınız ders seçimini kaydetmeyi unutmayın!!!!</a:t>
            </a:r>
            <a:endParaRPr/>
          </a:p>
          <a:p>
            <a:pPr marL="483156" lvl="0" indent="-483156" algn="ctr" rtl="0">
              <a:lnSpc>
                <a:spcPct val="80000"/>
              </a:lnSpc>
              <a:spcBef>
                <a:spcPts val="2468"/>
              </a:spcBef>
              <a:spcAft>
                <a:spcPts val="0"/>
              </a:spcAft>
              <a:buSzPts val="1920"/>
              <a:buChar char="●"/>
            </a:pPr>
            <a:r>
              <a:rPr lang="tr-TR" sz="3200">
                <a:solidFill>
                  <a:schemeClr val="dk1"/>
                </a:solidFill>
              </a:rPr>
              <a:t>Öğrenci ders alma ve onay kısmında yer alan </a:t>
            </a:r>
            <a:r>
              <a:rPr lang="tr-TR" sz="3200">
                <a:solidFill>
                  <a:srgbClr val="FF0000"/>
                </a:solidFill>
              </a:rPr>
              <a:t>Öğrenci Onayı</a:t>
            </a:r>
            <a:r>
              <a:rPr lang="tr-TR" sz="3200">
                <a:solidFill>
                  <a:schemeClr val="dk1"/>
                </a:solidFill>
              </a:rPr>
              <a:t> bölümünü onaylamayı unutmayın!</a:t>
            </a:r>
            <a:endParaRPr/>
          </a:p>
          <a:p>
            <a:pPr marL="483156" lvl="0" indent="-330756" algn="ctr" rtl="0">
              <a:lnSpc>
                <a:spcPct val="80000"/>
              </a:lnSpc>
              <a:spcBef>
                <a:spcPts val="2468"/>
              </a:spcBef>
              <a:spcAft>
                <a:spcPts val="0"/>
              </a:spcAft>
              <a:buSzPts val="2400"/>
              <a:buNone/>
            </a:pPr>
            <a:endParaRPr sz="4000" b="1">
              <a:solidFill>
                <a:srgbClr val="FF0000"/>
              </a:solidFill>
              <a:latin typeface="Times New Roman"/>
              <a:ea typeface="Times New Roman"/>
              <a:cs typeface="Times New Roman"/>
              <a:sym typeface="Times New Roman"/>
            </a:endParaRPr>
          </a:p>
          <a:p>
            <a:pPr marL="483156" lvl="0" indent="-446961" algn="l" rtl="0">
              <a:lnSpc>
                <a:spcPct val="80000"/>
              </a:lnSpc>
              <a:spcBef>
                <a:spcPts val="2468"/>
              </a:spcBef>
              <a:spcAft>
                <a:spcPts val="0"/>
              </a:spcAft>
              <a:buSzPts val="570"/>
              <a:buNone/>
            </a:pPr>
            <a:endParaRPr sz="950"/>
          </a:p>
        </p:txBody>
      </p:sp>
      <p:sp>
        <p:nvSpPr>
          <p:cNvPr id="247" name="Google Shape;247;p32"/>
          <p:cNvSpPr txBox="1"/>
          <p:nvPr/>
        </p:nvSpPr>
        <p:spPr>
          <a:xfrm>
            <a:off x="1242981" y="2826395"/>
            <a:ext cx="9215502" cy="4534575"/>
          </a:xfrm>
          <a:prstGeom prst="rect">
            <a:avLst/>
          </a:prstGeom>
          <a:noFill/>
          <a:ln>
            <a:noFill/>
          </a:ln>
        </p:spPr>
        <p:txBody>
          <a:bodyPr spcFirstLastPara="1" wrap="square" lIns="50800" tIns="50800" rIns="50800" bIns="50800" anchor="ctr" anchorCtr="0">
            <a:spAutoFit/>
          </a:bodyPr>
          <a:lstStyle/>
          <a:p>
            <a:pPr marL="0" marR="0" lvl="0" indent="-228600" algn="l" rtl="0">
              <a:spcBef>
                <a:spcPts val="0"/>
              </a:spcBef>
              <a:spcAft>
                <a:spcPts val="0"/>
              </a:spcAft>
              <a:buClr>
                <a:schemeClr val="dk1"/>
              </a:buClr>
              <a:buSzPts val="3600"/>
              <a:buFont typeface="Arial"/>
              <a:buChar char="•"/>
            </a:pPr>
            <a:r>
              <a:rPr lang="tr-TR" sz="3600">
                <a:solidFill>
                  <a:schemeClr val="dk1"/>
                </a:solidFill>
                <a:latin typeface="Palatino"/>
                <a:ea typeface="Palatino"/>
                <a:cs typeface="Palatino"/>
                <a:sym typeface="Palatino"/>
              </a:rPr>
              <a:t>Atatürk İlkeleri ve İnkılap Tarihi-I</a:t>
            </a:r>
            <a:endParaRPr/>
          </a:p>
          <a:p>
            <a:pPr marL="0" marR="0" lvl="0" indent="-228600" algn="l" rtl="0">
              <a:spcBef>
                <a:spcPts val="0"/>
              </a:spcBef>
              <a:spcAft>
                <a:spcPts val="0"/>
              </a:spcAft>
              <a:buClr>
                <a:schemeClr val="dk1"/>
              </a:buClr>
              <a:buSzPts val="3600"/>
              <a:buFont typeface="Arial"/>
              <a:buChar char="•"/>
            </a:pPr>
            <a:r>
              <a:rPr lang="tr-TR" sz="3600">
                <a:solidFill>
                  <a:schemeClr val="dk1"/>
                </a:solidFill>
                <a:latin typeface="Palatino"/>
                <a:ea typeface="Palatino"/>
                <a:cs typeface="Palatino"/>
                <a:sym typeface="Palatino"/>
              </a:rPr>
              <a:t>Türk Dili-I</a:t>
            </a:r>
            <a:endParaRPr/>
          </a:p>
          <a:p>
            <a:pPr marL="0" marR="0" lvl="0" indent="-228600" algn="l" rtl="0">
              <a:spcBef>
                <a:spcPts val="0"/>
              </a:spcBef>
              <a:spcAft>
                <a:spcPts val="0"/>
              </a:spcAft>
              <a:buClr>
                <a:schemeClr val="dk1"/>
              </a:buClr>
              <a:buSzPts val="3600"/>
              <a:buFont typeface="Arial"/>
              <a:buChar char="•"/>
            </a:pPr>
            <a:r>
              <a:rPr lang="tr-TR" sz="3600" b="0" i="0" u="none" cap="none">
                <a:solidFill>
                  <a:schemeClr val="dk1"/>
                </a:solidFill>
                <a:latin typeface="Palatino"/>
                <a:ea typeface="Palatino"/>
                <a:cs typeface="Palatino"/>
                <a:sym typeface="Palatino"/>
              </a:rPr>
              <a:t>Yabancı Dil-I (İngilizce)</a:t>
            </a:r>
            <a:endParaRPr/>
          </a:p>
          <a:p>
            <a:pPr marL="0" marR="0" lvl="0" indent="-228600" algn="l" rtl="0">
              <a:spcBef>
                <a:spcPts val="0"/>
              </a:spcBef>
              <a:spcAft>
                <a:spcPts val="0"/>
              </a:spcAft>
              <a:buClr>
                <a:schemeClr val="dk1"/>
              </a:buClr>
              <a:buSzPts val="3600"/>
              <a:buFont typeface="Arial"/>
              <a:buChar char="•"/>
            </a:pPr>
            <a:r>
              <a:rPr lang="tr-TR" sz="3600">
                <a:solidFill>
                  <a:schemeClr val="dk1"/>
                </a:solidFill>
                <a:latin typeface="Palatino"/>
                <a:ea typeface="Palatino"/>
                <a:cs typeface="Palatino"/>
                <a:sym typeface="Palatino"/>
              </a:rPr>
              <a:t>Bilişim Teknolojileri</a:t>
            </a:r>
            <a:endParaRPr/>
          </a:p>
          <a:p>
            <a:pPr marL="0" marR="0" lvl="0" indent="-228600" algn="l" rtl="0">
              <a:spcBef>
                <a:spcPts val="0"/>
              </a:spcBef>
              <a:spcAft>
                <a:spcPts val="0"/>
              </a:spcAft>
              <a:buClr>
                <a:schemeClr val="dk1"/>
              </a:buClr>
              <a:buSzPts val="3600"/>
              <a:buFont typeface="Arial"/>
              <a:buChar char="•"/>
            </a:pPr>
            <a:r>
              <a:rPr lang="tr-TR" sz="3600" b="0" i="0" u="none" cap="none">
                <a:solidFill>
                  <a:schemeClr val="dk1"/>
                </a:solidFill>
                <a:latin typeface="Palatino"/>
                <a:ea typeface="Palatino"/>
                <a:cs typeface="Palatino"/>
                <a:sym typeface="Palatino"/>
              </a:rPr>
              <a:t>Eğitime Giriş</a:t>
            </a:r>
            <a:endParaRPr/>
          </a:p>
          <a:p>
            <a:pPr marL="0" marR="0" lvl="0" indent="-228600" algn="l" rtl="0">
              <a:spcBef>
                <a:spcPts val="0"/>
              </a:spcBef>
              <a:spcAft>
                <a:spcPts val="0"/>
              </a:spcAft>
              <a:buClr>
                <a:schemeClr val="dk1"/>
              </a:buClr>
              <a:buSzPts val="3600"/>
              <a:buFont typeface="Arial"/>
              <a:buChar char="•"/>
            </a:pPr>
            <a:r>
              <a:rPr lang="tr-TR" sz="3600">
                <a:solidFill>
                  <a:schemeClr val="dk1"/>
                </a:solidFill>
                <a:latin typeface="Palatino"/>
                <a:ea typeface="Palatino"/>
                <a:cs typeface="Palatino"/>
                <a:sym typeface="Palatino"/>
              </a:rPr>
              <a:t>Eğitim Felsefesi</a:t>
            </a:r>
            <a:endParaRPr/>
          </a:p>
          <a:p>
            <a:pPr marL="0" marR="0" lvl="0" indent="-228600" algn="l" rtl="0">
              <a:spcBef>
                <a:spcPts val="0"/>
              </a:spcBef>
              <a:spcAft>
                <a:spcPts val="0"/>
              </a:spcAft>
              <a:buClr>
                <a:schemeClr val="dk1"/>
              </a:buClr>
              <a:buSzPts val="3600"/>
              <a:buFont typeface="Arial"/>
              <a:buChar char="•"/>
            </a:pPr>
            <a:r>
              <a:rPr lang="tr-TR" sz="3600" b="0" i="0" u="none" cap="none">
                <a:solidFill>
                  <a:schemeClr val="dk1"/>
                </a:solidFill>
                <a:latin typeface="Palatino"/>
                <a:ea typeface="Palatino"/>
                <a:cs typeface="Palatino"/>
                <a:sym typeface="Palatino"/>
              </a:rPr>
              <a:t>Erken Çocukluk Eğitimine Giriş</a:t>
            </a:r>
            <a:endParaRPr/>
          </a:p>
          <a:p>
            <a:pPr marL="0" marR="0" lvl="0" indent="-228600" algn="l" rtl="0">
              <a:spcBef>
                <a:spcPts val="0"/>
              </a:spcBef>
              <a:spcAft>
                <a:spcPts val="0"/>
              </a:spcAft>
              <a:buClr>
                <a:schemeClr val="dk1"/>
              </a:buClr>
              <a:buSzPts val="3600"/>
              <a:buFont typeface="Arial"/>
              <a:buChar char="•"/>
            </a:pPr>
            <a:r>
              <a:rPr lang="tr-TR" sz="3600">
                <a:solidFill>
                  <a:schemeClr val="dk1"/>
                </a:solidFill>
                <a:latin typeface="Palatino"/>
                <a:ea typeface="Palatino"/>
                <a:cs typeface="Palatino"/>
                <a:sym typeface="Palatino"/>
              </a:rPr>
              <a:t>Çocuk Sağlığı ve İlk Yardım</a:t>
            </a:r>
            <a:endParaRPr sz="3600" b="0" i="0" u="none" cap="none">
              <a:solidFill>
                <a:schemeClr val="dk1"/>
              </a:solidFill>
              <a:latin typeface="Palatino"/>
              <a:ea typeface="Palatino"/>
              <a:cs typeface="Palatino"/>
              <a:sym typeface="Palatino"/>
            </a:endParaRPr>
          </a:p>
        </p:txBody>
      </p:sp>
    </p:spTree>
  </p:cSld>
  <p:clrMapOvr>
    <a:masterClrMapping/>
  </p:clrMapOvr>
  <p:transition spd="med">
    <p:push/>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251"/>
        <p:cNvGrpSpPr/>
        <p:nvPr/>
      </p:nvGrpSpPr>
      <p:grpSpPr>
        <a:xfrm>
          <a:off x="0" y="0"/>
          <a:ext cx="0" cy="0"/>
          <a:chOff x="0" y="0"/>
          <a:chExt cx="0" cy="0"/>
        </a:xfrm>
      </p:grpSpPr>
      <p:sp>
        <p:nvSpPr>
          <p:cNvPr id="252" name="Google Shape;252;p33"/>
          <p:cNvSpPr txBox="1"/>
          <p:nvPr/>
        </p:nvSpPr>
        <p:spPr>
          <a:xfrm>
            <a:off x="-1" y="-1"/>
            <a:ext cx="11701463" cy="11633954"/>
          </a:xfrm>
          <a:prstGeom prst="rect">
            <a:avLst/>
          </a:prstGeom>
          <a:solidFill>
            <a:srgbClr val="E0DEDE"/>
          </a:solidFill>
          <a:ln>
            <a:noFill/>
          </a:ln>
        </p:spPr>
        <p:txBody>
          <a:bodyPr spcFirstLastPara="1" wrap="square" lIns="91425" tIns="45700" rIns="91425" bIns="45700" anchor="t" anchorCtr="0">
            <a:spAutoFit/>
          </a:bodyPr>
          <a:lstStyle/>
          <a:p>
            <a:pPr marL="0" marR="0" lvl="0" indent="0" algn="just" rtl="0">
              <a:spcBef>
                <a:spcPts val="0"/>
              </a:spcBef>
              <a:spcAft>
                <a:spcPts val="0"/>
              </a:spcAft>
              <a:buNone/>
            </a:pPr>
            <a:endParaRPr sz="3600" b="1">
              <a:solidFill>
                <a:srgbClr val="CC3300"/>
              </a:solidFill>
              <a:latin typeface="Bodoni"/>
              <a:ea typeface="Bodoni"/>
              <a:cs typeface="Bodoni"/>
              <a:sym typeface="Bodoni"/>
            </a:endParaRPr>
          </a:p>
          <a:p>
            <a:pPr marL="0" marR="0" lvl="0" indent="0" algn="just" rtl="0">
              <a:spcBef>
                <a:spcPts val="0"/>
              </a:spcBef>
              <a:spcAft>
                <a:spcPts val="0"/>
              </a:spcAft>
              <a:buNone/>
            </a:pPr>
            <a:r>
              <a:rPr lang="tr-TR" sz="3600" b="1">
                <a:solidFill>
                  <a:srgbClr val="0070C0"/>
                </a:solidFill>
                <a:latin typeface="Bodoni"/>
                <a:ea typeface="Bodoni"/>
                <a:cs typeface="Bodoni"/>
                <a:sym typeface="Bodoni"/>
              </a:rPr>
              <a:t>Ders geçme ve sınavlarla ilgili daha ayrıntılı bilgi için Gazi Üniversitesi Eğitim Öğretim Sınav Yönetmeliği’ne bakabilirsiniz.</a:t>
            </a:r>
            <a:endParaRPr/>
          </a:p>
          <a:p>
            <a:pPr marL="0" marR="0" lvl="0" indent="0" algn="just" rtl="0">
              <a:spcBef>
                <a:spcPts val="0"/>
              </a:spcBef>
              <a:spcAft>
                <a:spcPts val="0"/>
              </a:spcAft>
              <a:buNone/>
            </a:pPr>
            <a:endParaRPr sz="3600" b="1">
              <a:solidFill>
                <a:srgbClr val="CC3300"/>
              </a:solidFill>
              <a:latin typeface="Bodoni"/>
              <a:ea typeface="Bodoni"/>
              <a:cs typeface="Bodoni"/>
              <a:sym typeface="Bodoni"/>
            </a:endParaRPr>
          </a:p>
          <a:p>
            <a:pPr marL="0" marR="0" lvl="0" indent="0" algn="just" rtl="0">
              <a:spcBef>
                <a:spcPts val="0"/>
              </a:spcBef>
              <a:spcAft>
                <a:spcPts val="0"/>
              </a:spcAft>
              <a:buNone/>
            </a:pPr>
            <a:endParaRPr sz="3600" b="1">
              <a:solidFill>
                <a:srgbClr val="414141"/>
              </a:solidFill>
              <a:latin typeface="Bodoni"/>
              <a:ea typeface="Bodoni"/>
              <a:cs typeface="Bodoni"/>
              <a:sym typeface="Bodoni"/>
            </a:endParaRPr>
          </a:p>
          <a:p>
            <a:pPr marL="0" marR="0" lvl="0" indent="0" algn="just" rtl="0">
              <a:spcBef>
                <a:spcPts val="0"/>
              </a:spcBef>
              <a:spcAft>
                <a:spcPts val="0"/>
              </a:spcAft>
              <a:buNone/>
            </a:pPr>
            <a:r>
              <a:rPr lang="tr-TR" sz="3600" b="1" u="sng">
                <a:solidFill>
                  <a:schemeClr val="dk1"/>
                </a:solidFill>
                <a:latin typeface="Bodoni"/>
                <a:ea typeface="Bodoni"/>
                <a:cs typeface="Bodoni"/>
                <a:sym typeface="Bodoni"/>
              </a:rPr>
              <a:t>http://ogris.gazi.edu.tr/posts/view/title/gazi-universitesi-egitim-ogretim-ve-sinav-yonetmeligi-14789</a:t>
            </a:r>
            <a:endParaRPr/>
          </a:p>
          <a:p>
            <a:pPr marL="0" marR="0" lvl="0" indent="0" algn="just" rtl="0">
              <a:spcBef>
                <a:spcPts val="0"/>
              </a:spcBef>
              <a:spcAft>
                <a:spcPts val="0"/>
              </a:spcAft>
              <a:buNone/>
            </a:pPr>
            <a:endParaRPr sz="3600" b="1" u="sng">
              <a:solidFill>
                <a:srgbClr val="FF0000"/>
              </a:solidFill>
              <a:latin typeface="Bodoni"/>
              <a:ea typeface="Bodoni"/>
              <a:cs typeface="Bodoni"/>
              <a:sym typeface="Bodoni"/>
            </a:endParaRPr>
          </a:p>
          <a:p>
            <a:pPr marL="0" marR="0" lvl="0" indent="0" algn="just" rtl="0">
              <a:spcBef>
                <a:spcPts val="0"/>
              </a:spcBef>
              <a:spcAft>
                <a:spcPts val="0"/>
              </a:spcAft>
              <a:buNone/>
            </a:pPr>
            <a:endParaRPr sz="3600" b="1" u="sng">
              <a:solidFill>
                <a:srgbClr val="FF0000"/>
              </a:solidFill>
              <a:latin typeface="Bodoni"/>
              <a:ea typeface="Bodoni"/>
              <a:cs typeface="Bodoni"/>
              <a:sym typeface="Bodoni"/>
            </a:endParaRPr>
          </a:p>
          <a:p>
            <a:pPr marL="0" marR="0" lvl="0" indent="-228600" algn="ctr" rtl="0">
              <a:lnSpc>
                <a:spcPct val="150000"/>
              </a:lnSpc>
              <a:spcBef>
                <a:spcPts val="0"/>
              </a:spcBef>
              <a:spcAft>
                <a:spcPts val="0"/>
              </a:spcAft>
              <a:buClr>
                <a:srgbClr val="0070C0"/>
              </a:buClr>
              <a:buSzPts val="3600"/>
              <a:buFont typeface="Bodoni"/>
              <a:buChar char="-"/>
            </a:pPr>
            <a:r>
              <a:rPr lang="tr-TR" sz="3600" b="1">
                <a:solidFill>
                  <a:srgbClr val="0070C0"/>
                </a:solidFill>
                <a:latin typeface="Bodoni"/>
                <a:ea typeface="Bodoni"/>
                <a:cs typeface="Bodoni"/>
                <a:sym typeface="Bodoni"/>
              </a:rPr>
              <a:t>Yıl boyunca hangi sınavlara girmek gerekmektedir?</a:t>
            </a:r>
            <a:endParaRPr/>
          </a:p>
          <a:p>
            <a:pPr marL="0" marR="0" lvl="0" indent="0" algn="ctr" rtl="0">
              <a:lnSpc>
                <a:spcPct val="150000"/>
              </a:lnSpc>
              <a:spcBef>
                <a:spcPts val="0"/>
              </a:spcBef>
              <a:spcAft>
                <a:spcPts val="0"/>
              </a:spcAft>
              <a:buNone/>
            </a:pPr>
            <a:endParaRPr sz="3600" b="1">
              <a:solidFill>
                <a:srgbClr val="CC3300"/>
              </a:solidFill>
              <a:latin typeface="Bodoni"/>
              <a:ea typeface="Bodoni"/>
              <a:cs typeface="Bodoni"/>
              <a:sym typeface="Bodoni"/>
            </a:endParaRPr>
          </a:p>
          <a:p>
            <a:pPr marL="0" marR="0" lvl="0" indent="0" algn="just" rtl="0">
              <a:lnSpc>
                <a:spcPct val="150000"/>
              </a:lnSpc>
              <a:spcBef>
                <a:spcPts val="0"/>
              </a:spcBef>
              <a:spcAft>
                <a:spcPts val="0"/>
              </a:spcAft>
              <a:buNone/>
            </a:pPr>
            <a:r>
              <a:rPr lang="tr-TR" sz="3600">
                <a:solidFill>
                  <a:srgbClr val="414141"/>
                </a:solidFill>
                <a:latin typeface="Bodoni"/>
                <a:ea typeface="Bodoni"/>
                <a:cs typeface="Bodoni"/>
                <a:sym typeface="Bodoni"/>
              </a:rPr>
              <a:t>Öğrenciler bir dersten başarılı olabilmek için, bir yarıyılda, en az bir vize bir de final sınavına girmek zorundadır. </a:t>
            </a:r>
            <a:endParaRPr/>
          </a:p>
          <a:p>
            <a:pPr marL="0" marR="0" lvl="0" indent="0" algn="just" rtl="0">
              <a:spcBef>
                <a:spcPts val="0"/>
              </a:spcBef>
              <a:spcAft>
                <a:spcPts val="0"/>
              </a:spcAft>
              <a:buNone/>
            </a:pPr>
            <a:endParaRPr sz="2100" b="1" u="sng">
              <a:solidFill>
                <a:srgbClr val="FF0000"/>
              </a:solidFill>
              <a:latin typeface="Times New Roman"/>
              <a:ea typeface="Times New Roman"/>
              <a:cs typeface="Times New Roman"/>
              <a:sym typeface="Times New Roman"/>
            </a:endParaRPr>
          </a:p>
          <a:p>
            <a:pPr marL="0" marR="0" lvl="0" indent="0" algn="just" rtl="0">
              <a:spcBef>
                <a:spcPts val="0"/>
              </a:spcBef>
              <a:spcAft>
                <a:spcPts val="0"/>
              </a:spcAft>
              <a:buNone/>
            </a:pPr>
            <a:endParaRPr sz="2100" b="1" u="sng">
              <a:solidFill>
                <a:srgbClr val="FF0000"/>
              </a:solidFill>
              <a:latin typeface="Times New Roman"/>
              <a:ea typeface="Times New Roman"/>
              <a:cs typeface="Times New Roman"/>
              <a:sym typeface="Times New Roman"/>
            </a:endParaRPr>
          </a:p>
          <a:p>
            <a:pPr marL="0" marR="0" lvl="0" indent="0" algn="just" rtl="0">
              <a:spcBef>
                <a:spcPts val="0"/>
              </a:spcBef>
              <a:spcAft>
                <a:spcPts val="0"/>
              </a:spcAft>
              <a:buNone/>
            </a:pPr>
            <a:endParaRPr sz="2100" b="1" u="sng">
              <a:solidFill>
                <a:srgbClr val="FF0000"/>
              </a:solidFill>
              <a:latin typeface="Times New Roman"/>
              <a:ea typeface="Times New Roman"/>
              <a:cs typeface="Times New Roman"/>
              <a:sym typeface="Times New Roman"/>
            </a:endParaRPr>
          </a:p>
          <a:p>
            <a:pPr marL="0" marR="0" lvl="0" indent="0" algn="just" rtl="0">
              <a:spcBef>
                <a:spcPts val="0"/>
              </a:spcBef>
              <a:spcAft>
                <a:spcPts val="0"/>
              </a:spcAft>
              <a:buNone/>
            </a:pPr>
            <a:endParaRPr sz="2100" b="1" u="sng">
              <a:solidFill>
                <a:srgbClr val="FF0000"/>
              </a:solidFill>
              <a:latin typeface="Times New Roman"/>
              <a:ea typeface="Times New Roman"/>
              <a:cs typeface="Times New Roman"/>
              <a:sym typeface="Times New Roman"/>
            </a:endParaRPr>
          </a:p>
        </p:txBody>
      </p:sp>
    </p:spTree>
  </p:cSld>
  <p:clrMapOvr>
    <a:masterClrMapping/>
  </p:clrMapOvr>
  <p:transition spd="med">
    <p:push/>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256"/>
        <p:cNvGrpSpPr/>
        <p:nvPr/>
      </p:nvGrpSpPr>
      <p:grpSpPr>
        <a:xfrm>
          <a:off x="0" y="0"/>
          <a:ext cx="0" cy="0"/>
          <a:chOff x="0" y="0"/>
          <a:chExt cx="0" cy="0"/>
        </a:xfrm>
      </p:grpSpPr>
      <p:sp>
        <p:nvSpPr>
          <p:cNvPr id="257" name="Google Shape;257;p34"/>
          <p:cNvSpPr/>
          <p:nvPr/>
        </p:nvSpPr>
        <p:spPr>
          <a:xfrm>
            <a:off x="0" y="137330"/>
            <a:ext cx="11701463" cy="11537004"/>
          </a:xfrm>
          <a:prstGeom prst="rect">
            <a:avLst/>
          </a:prstGeom>
          <a:solidFill>
            <a:srgbClr val="E0DEDE"/>
          </a:solidFill>
          <a:ln>
            <a:noFill/>
          </a:ln>
        </p:spPr>
        <p:txBody>
          <a:bodyPr spcFirstLastPara="1" wrap="square" lIns="91425" tIns="45700" rIns="91425" bIns="45700" anchor="t" anchorCtr="0">
            <a:spAutoFit/>
          </a:bodyPr>
          <a:lstStyle/>
          <a:p>
            <a:pPr marL="0" marR="0" lvl="0" indent="-228600" algn="l" rtl="0">
              <a:lnSpc>
                <a:spcPct val="150000"/>
              </a:lnSpc>
              <a:spcBef>
                <a:spcPts val="0"/>
              </a:spcBef>
              <a:spcAft>
                <a:spcPts val="0"/>
              </a:spcAft>
              <a:buClr>
                <a:srgbClr val="0070C0"/>
              </a:buClr>
              <a:buSzPts val="3600"/>
              <a:buFont typeface="Bodoni"/>
              <a:buChar char="-"/>
            </a:pPr>
            <a:r>
              <a:rPr lang="tr-TR" sz="3600" b="1">
                <a:solidFill>
                  <a:srgbClr val="0070C0"/>
                </a:solidFill>
                <a:latin typeface="Bodoni"/>
                <a:ea typeface="Bodoni"/>
                <a:cs typeface="Bodoni"/>
                <a:sym typeface="Bodoni"/>
              </a:rPr>
              <a:t>Resmî mazeret veya sağlık raporları olanların devam ve sınav hakları nelerdir?</a:t>
            </a:r>
            <a:endParaRPr/>
          </a:p>
          <a:p>
            <a:pPr marL="0" marR="0" lvl="0" indent="0" algn="just" rtl="0">
              <a:lnSpc>
                <a:spcPct val="130000"/>
              </a:lnSpc>
              <a:spcBef>
                <a:spcPts val="0"/>
              </a:spcBef>
              <a:spcAft>
                <a:spcPts val="0"/>
              </a:spcAft>
              <a:buNone/>
            </a:pPr>
            <a:r>
              <a:rPr lang="tr-TR" sz="3600">
                <a:solidFill>
                  <a:srgbClr val="414141"/>
                </a:solidFill>
                <a:latin typeface="Bodoni"/>
                <a:ea typeface="Bodoni"/>
                <a:cs typeface="Bodoni"/>
                <a:sym typeface="Bodoni"/>
              </a:rPr>
              <a:t>Sağlık durumu veya başka bir geçerli mazereti olanlar, bu mazeretlerini dilekçeyle Dekanlığa bildirirler. Mazeretlerinin Dekanlık Yönetim Kurulu tarafından onaylanması koşuluyla, giremedikleri vize sınavlarına aynı dönem içinde Dekanlık tarafından belirlenen tarihler arasında girebilirler. </a:t>
            </a:r>
            <a:endParaRPr sz="3600">
              <a:solidFill>
                <a:srgbClr val="414141"/>
              </a:solidFill>
              <a:latin typeface="Bodoni"/>
              <a:ea typeface="Bodoni"/>
              <a:cs typeface="Bodoni"/>
              <a:sym typeface="Bodoni"/>
            </a:endParaRPr>
          </a:p>
          <a:p>
            <a:pPr marL="0" marR="0" lvl="0" indent="0" algn="just" rtl="0">
              <a:lnSpc>
                <a:spcPct val="130000"/>
              </a:lnSpc>
              <a:spcBef>
                <a:spcPts val="0"/>
              </a:spcBef>
              <a:spcAft>
                <a:spcPts val="0"/>
              </a:spcAft>
              <a:buNone/>
            </a:pPr>
            <a:endParaRPr sz="3600">
              <a:solidFill>
                <a:srgbClr val="414141"/>
              </a:solidFill>
              <a:latin typeface="Bodoni"/>
              <a:ea typeface="Bodoni"/>
              <a:cs typeface="Bodoni"/>
              <a:sym typeface="Bodoni"/>
            </a:endParaRPr>
          </a:p>
          <a:p>
            <a:pPr marL="0" marR="0" lvl="0" indent="0" algn="l" rtl="0">
              <a:lnSpc>
                <a:spcPct val="130000"/>
              </a:lnSpc>
              <a:spcBef>
                <a:spcPts val="0"/>
              </a:spcBef>
              <a:spcAft>
                <a:spcPts val="0"/>
              </a:spcAft>
              <a:buNone/>
            </a:pPr>
            <a:r>
              <a:rPr lang="tr-TR" sz="3600" b="1">
                <a:solidFill>
                  <a:srgbClr val="0070C0"/>
                </a:solidFill>
                <a:latin typeface="Bodoni"/>
                <a:ea typeface="Bodoni"/>
                <a:cs typeface="Bodoni"/>
                <a:sym typeface="Bodoni"/>
              </a:rPr>
              <a:t>-Kayıt dondurma ne demektir?</a:t>
            </a:r>
            <a:endParaRPr/>
          </a:p>
          <a:p>
            <a:pPr marL="0" marR="0" lvl="0" indent="0" algn="just" rtl="0">
              <a:lnSpc>
                <a:spcPct val="130000"/>
              </a:lnSpc>
              <a:spcBef>
                <a:spcPts val="0"/>
              </a:spcBef>
              <a:spcAft>
                <a:spcPts val="0"/>
              </a:spcAft>
              <a:buNone/>
            </a:pPr>
            <a:r>
              <a:rPr lang="tr-TR" sz="3600">
                <a:solidFill>
                  <a:srgbClr val="414141"/>
                </a:solidFill>
                <a:latin typeface="Bodoni"/>
                <a:ea typeface="Bodoni"/>
                <a:cs typeface="Bodoni"/>
                <a:sym typeface="Bodoni"/>
              </a:rPr>
              <a:t>Resmî ve geçerli mazeretlerini, belge ve dilekçeler ile Fakültemiz Dekanlığına bildiren öğrencilerden, mazeretleri geçerli görülenlerin kayıtları, Fakülte Yönetim Kurulu kararıyla 6 ay ile 1 yıl arasında dondurulabilir.</a:t>
            </a:r>
            <a:endParaRPr sz="2100">
              <a:solidFill>
                <a:srgbClr val="414141"/>
              </a:solidFill>
              <a:latin typeface="Tahoma"/>
              <a:ea typeface="Tahoma"/>
              <a:cs typeface="Tahoma"/>
              <a:sym typeface="Tahoma"/>
            </a:endParaRPr>
          </a:p>
          <a:p>
            <a:pPr marL="0" marR="0" lvl="0" indent="0" algn="just" rtl="0">
              <a:lnSpc>
                <a:spcPct val="130000"/>
              </a:lnSpc>
              <a:spcBef>
                <a:spcPts val="0"/>
              </a:spcBef>
              <a:spcAft>
                <a:spcPts val="0"/>
              </a:spcAft>
              <a:buNone/>
            </a:pPr>
            <a:endParaRPr sz="2100">
              <a:solidFill>
                <a:srgbClr val="414141"/>
              </a:solidFill>
              <a:latin typeface="Tahoma"/>
              <a:ea typeface="Tahoma"/>
              <a:cs typeface="Tahoma"/>
              <a:sym typeface="Tahoma"/>
            </a:endParaRPr>
          </a:p>
        </p:txBody>
      </p:sp>
    </p:spTree>
  </p:cSld>
  <p:clrMapOvr>
    <a:masterClrMapping/>
  </p:clrMapOvr>
  <p:transition spd="med">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257">
                                            <p:txEl>
                                              <p:pRg st="0" end="0"/>
                                            </p:txEl>
                                          </p:spTgt>
                                        </p:tgtEl>
                                        <p:attrNameLst>
                                          <p:attrName>style.visibility</p:attrName>
                                        </p:attrNameLst>
                                      </p:cBhvr>
                                      <p:to>
                                        <p:strVal val="visible"/>
                                      </p:to>
                                    </p:set>
                                    <p:anim calcmode="lin" valueType="num">
                                      <p:cBhvr additive="base">
                                        <p:cTn id="7" dur="1000"/>
                                        <p:tgtEl>
                                          <p:spTgt spid="257">
                                            <p:txEl>
                                              <p:pRg st="0" end="0"/>
                                            </p:txEl>
                                          </p:spTgt>
                                        </p:tgtEl>
                                        <p:attrNameLst>
                                          <p:attrName>ppt_w</p:attrName>
                                        </p:attrNameLst>
                                      </p:cBhvr>
                                      <p:tavLst>
                                        <p:tav tm="0">
                                          <p:val>
                                            <p:strVal val="0"/>
                                          </p:val>
                                        </p:tav>
                                        <p:tav tm="100000">
                                          <p:val>
                                            <p:strVal val="#ppt_w"/>
                                          </p:val>
                                        </p:tav>
                                      </p:tavLst>
                                    </p:anim>
                                    <p:anim calcmode="lin" valueType="num">
                                      <p:cBhvr additive="base">
                                        <p:cTn id="8" dur="1000"/>
                                        <p:tgtEl>
                                          <p:spTgt spid="257">
                                            <p:txEl>
                                              <p:pRg st="0" end="0"/>
                                            </p:txEl>
                                          </p:spTgt>
                                        </p:tgtEl>
                                        <p:attrNameLst>
                                          <p:attrName>ppt_h</p:attrName>
                                        </p:attrNameLst>
                                      </p:cBhvr>
                                      <p:tavLst>
                                        <p:tav tm="0">
                                          <p:val>
                                            <p:strVal val="0"/>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257">
                                            <p:txEl>
                                              <p:pRg st="1" end="1"/>
                                            </p:txEl>
                                          </p:spTgt>
                                        </p:tgtEl>
                                        <p:attrNameLst>
                                          <p:attrName>style.visibility</p:attrName>
                                        </p:attrNameLst>
                                      </p:cBhvr>
                                      <p:to>
                                        <p:strVal val="visible"/>
                                      </p:to>
                                    </p:set>
                                    <p:anim calcmode="lin" valueType="num">
                                      <p:cBhvr additive="base">
                                        <p:cTn id="11" dur="1000"/>
                                        <p:tgtEl>
                                          <p:spTgt spid="257">
                                            <p:txEl>
                                              <p:pRg st="1" end="1"/>
                                            </p:txEl>
                                          </p:spTgt>
                                        </p:tgtEl>
                                        <p:attrNameLst>
                                          <p:attrName>ppt_w</p:attrName>
                                        </p:attrNameLst>
                                      </p:cBhvr>
                                      <p:tavLst>
                                        <p:tav tm="0">
                                          <p:val>
                                            <p:strVal val="0"/>
                                          </p:val>
                                        </p:tav>
                                        <p:tav tm="100000">
                                          <p:val>
                                            <p:strVal val="#ppt_w"/>
                                          </p:val>
                                        </p:tav>
                                      </p:tavLst>
                                    </p:anim>
                                    <p:anim calcmode="lin" valueType="num">
                                      <p:cBhvr additive="base">
                                        <p:cTn id="12" dur="1000"/>
                                        <p:tgtEl>
                                          <p:spTgt spid="257">
                                            <p:txEl>
                                              <p:pRg st="1" end="1"/>
                                            </p:txEl>
                                          </p:spTgt>
                                        </p:tgtEl>
                                        <p:attrNameLst>
                                          <p:attrName>ppt_h</p:attrName>
                                        </p:attrNameLst>
                                      </p:cBhvr>
                                      <p:tavLst>
                                        <p:tav tm="0">
                                          <p:val>
                                            <p:strVal val="0"/>
                                          </p:val>
                                        </p:tav>
                                        <p:tav tm="100000">
                                          <p:val>
                                            <p:strVal val="#ppt_h"/>
                                          </p:val>
                                        </p:tav>
                                      </p:tavLst>
                                    </p:anim>
                                  </p:childTnLst>
                                </p:cTn>
                              </p:par>
                              <p:par>
                                <p:cTn id="13" presetID="23" presetClass="entr" presetSubtype="16" fill="hold" nodeType="withEffect">
                                  <p:stCondLst>
                                    <p:cond delay="0"/>
                                  </p:stCondLst>
                                  <p:childTnLst>
                                    <p:set>
                                      <p:cBhvr>
                                        <p:cTn id="14" dur="1" fill="hold">
                                          <p:stCondLst>
                                            <p:cond delay="0"/>
                                          </p:stCondLst>
                                        </p:cTn>
                                        <p:tgtEl>
                                          <p:spTgt spid="257">
                                            <p:txEl>
                                              <p:pRg st="2" end="2"/>
                                            </p:txEl>
                                          </p:spTgt>
                                        </p:tgtEl>
                                        <p:attrNameLst>
                                          <p:attrName>style.visibility</p:attrName>
                                        </p:attrNameLst>
                                      </p:cBhvr>
                                      <p:to>
                                        <p:strVal val="visible"/>
                                      </p:to>
                                    </p:set>
                                    <p:anim calcmode="lin" valueType="num">
                                      <p:cBhvr additive="base">
                                        <p:cTn id="15" dur="1000"/>
                                        <p:tgtEl>
                                          <p:spTgt spid="257">
                                            <p:txEl>
                                              <p:pRg st="2" end="2"/>
                                            </p:txEl>
                                          </p:spTgt>
                                        </p:tgtEl>
                                        <p:attrNameLst>
                                          <p:attrName>ppt_w</p:attrName>
                                        </p:attrNameLst>
                                      </p:cBhvr>
                                      <p:tavLst>
                                        <p:tav tm="0">
                                          <p:val>
                                            <p:strVal val="0"/>
                                          </p:val>
                                        </p:tav>
                                        <p:tav tm="100000">
                                          <p:val>
                                            <p:strVal val="#ppt_w"/>
                                          </p:val>
                                        </p:tav>
                                      </p:tavLst>
                                    </p:anim>
                                    <p:anim calcmode="lin" valueType="num">
                                      <p:cBhvr additive="base">
                                        <p:cTn id="16" dur="1000"/>
                                        <p:tgtEl>
                                          <p:spTgt spid="257">
                                            <p:txEl>
                                              <p:pRg st="2" end="2"/>
                                            </p:txEl>
                                          </p:spTgt>
                                        </p:tgtEl>
                                        <p:attrNameLst>
                                          <p:attrName>ppt_h</p:attrName>
                                        </p:attrNameLst>
                                      </p:cBhvr>
                                      <p:tavLst>
                                        <p:tav tm="0">
                                          <p:val>
                                            <p:strVal val="0"/>
                                          </p:val>
                                        </p:tav>
                                        <p:tav tm="100000">
                                          <p:val>
                                            <p:strVal val="#ppt_h"/>
                                          </p:val>
                                        </p:tav>
                                      </p:tavLst>
                                    </p:anim>
                                  </p:childTnLst>
                                </p:cTn>
                              </p:par>
                              <p:par>
                                <p:cTn id="17" presetID="23" presetClass="entr" presetSubtype="16" fill="hold" nodeType="withEffect">
                                  <p:stCondLst>
                                    <p:cond delay="0"/>
                                  </p:stCondLst>
                                  <p:childTnLst>
                                    <p:set>
                                      <p:cBhvr>
                                        <p:cTn id="18" dur="1" fill="hold">
                                          <p:stCondLst>
                                            <p:cond delay="0"/>
                                          </p:stCondLst>
                                        </p:cTn>
                                        <p:tgtEl>
                                          <p:spTgt spid="257">
                                            <p:txEl>
                                              <p:pRg st="3" end="3"/>
                                            </p:txEl>
                                          </p:spTgt>
                                        </p:tgtEl>
                                        <p:attrNameLst>
                                          <p:attrName>style.visibility</p:attrName>
                                        </p:attrNameLst>
                                      </p:cBhvr>
                                      <p:to>
                                        <p:strVal val="visible"/>
                                      </p:to>
                                    </p:set>
                                    <p:anim calcmode="lin" valueType="num">
                                      <p:cBhvr additive="base">
                                        <p:cTn id="19" dur="1000"/>
                                        <p:tgtEl>
                                          <p:spTgt spid="257">
                                            <p:txEl>
                                              <p:pRg st="3" end="3"/>
                                            </p:txEl>
                                          </p:spTgt>
                                        </p:tgtEl>
                                        <p:attrNameLst>
                                          <p:attrName>ppt_w</p:attrName>
                                        </p:attrNameLst>
                                      </p:cBhvr>
                                      <p:tavLst>
                                        <p:tav tm="0">
                                          <p:val>
                                            <p:strVal val="0"/>
                                          </p:val>
                                        </p:tav>
                                        <p:tav tm="100000">
                                          <p:val>
                                            <p:strVal val="#ppt_w"/>
                                          </p:val>
                                        </p:tav>
                                      </p:tavLst>
                                    </p:anim>
                                    <p:anim calcmode="lin" valueType="num">
                                      <p:cBhvr additive="base">
                                        <p:cTn id="20" dur="1000"/>
                                        <p:tgtEl>
                                          <p:spTgt spid="257">
                                            <p:txEl>
                                              <p:pRg st="3" end="3"/>
                                            </p:txEl>
                                          </p:spTgt>
                                        </p:tgtEl>
                                        <p:attrNameLst>
                                          <p:attrName>ppt_h</p:attrName>
                                        </p:attrNameLst>
                                      </p:cBhvr>
                                      <p:tavLst>
                                        <p:tav tm="0">
                                          <p:val>
                                            <p:strVal val="0"/>
                                          </p:val>
                                        </p:tav>
                                        <p:tav tm="100000">
                                          <p:val>
                                            <p:strVal val="#ppt_h"/>
                                          </p:val>
                                        </p:tav>
                                      </p:tavLst>
                                    </p:anim>
                                  </p:childTnLst>
                                </p:cTn>
                              </p:par>
                              <p:par>
                                <p:cTn id="21" presetID="23" presetClass="entr" presetSubtype="16" fill="hold" nodeType="withEffect">
                                  <p:stCondLst>
                                    <p:cond delay="0"/>
                                  </p:stCondLst>
                                  <p:childTnLst>
                                    <p:set>
                                      <p:cBhvr>
                                        <p:cTn id="22" dur="1" fill="hold">
                                          <p:stCondLst>
                                            <p:cond delay="0"/>
                                          </p:stCondLst>
                                        </p:cTn>
                                        <p:tgtEl>
                                          <p:spTgt spid="257">
                                            <p:txEl>
                                              <p:pRg st="4" end="4"/>
                                            </p:txEl>
                                          </p:spTgt>
                                        </p:tgtEl>
                                        <p:attrNameLst>
                                          <p:attrName>style.visibility</p:attrName>
                                        </p:attrNameLst>
                                      </p:cBhvr>
                                      <p:to>
                                        <p:strVal val="visible"/>
                                      </p:to>
                                    </p:set>
                                    <p:anim calcmode="lin" valueType="num">
                                      <p:cBhvr additive="base">
                                        <p:cTn id="23" dur="1000"/>
                                        <p:tgtEl>
                                          <p:spTgt spid="257">
                                            <p:txEl>
                                              <p:pRg st="4" end="4"/>
                                            </p:txEl>
                                          </p:spTgt>
                                        </p:tgtEl>
                                        <p:attrNameLst>
                                          <p:attrName>ppt_w</p:attrName>
                                        </p:attrNameLst>
                                      </p:cBhvr>
                                      <p:tavLst>
                                        <p:tav tm="0">
                                          <p:val>
                                            <p:strVal val="0"/>
                                          </p:val>
                                        </p:tav>
                                        <p:tav tm="100000">
                                          <p:val>
                                            <p:strVal val="#ppt_w"/>
                                          </p:val>
                                        </p:tav>
                                      </p:tavLst>
                                    </p:anim>
                                    <p:anim calcmode="lin" valueType="num">
                                      <p:cBhvr additive="base">
                                        <p:cTn id="24" dur="1000"/>
                                        <p:tgtEl>
                                          <p:spTgt spid="257">
                                            <p:txEl>
                                              <p:pRg st="4" end="4"/>
                                            </p:txEl>
                                          </p:spTgt>
                                        </p:tgtEl>
                                        <p:attrNameLst>
                                          <p:attrName>ppt_h</p:attrName>
                                        </p:attrNameLst>
                                      </p:cBhvr>
                                      <p:tavLst>
                                        <p:tav tm="0">
                                          <p:val>
                                            <p:strVal val="0"/>
                                          </p:val>
                                        </p:tav>
                                        <p:tav tm="100000">
                                          <p:val>
                                            <p:strVal val="#ppt_h"/>
                                          </p:val>
                                        </p:tav>
                                      </p:tavLst>
                                    </p:anim>
                                  </p:childTnLst>
                                </p:cTn>
                              </p:par>
                              <p:par>
                                <p:cTn id="25" presetID="23" presetClass="entr" presetSubtype="16" fill="hold" nodeType="withEffect">
                                  <p:stCondLst>
                                    <p:cond delay="0"/>
                                  </p:stCondLst>
                                  <p:childTnLst>
                                    <p:set>
                                      <p:cBhvr>
                                        <p:cTn id="26" dur="1" fill="hold">
                                          <p:stCondLst>
                                            <p:cond delay="0"/>
                                          </p:stCondLst>
                                        </p:cTn>
                                        <p:tgtEl>
                                          <p:spTgt spid="257">
                                            <p:txEl>
                                              <p:pRg st="5" end="5"/>
                                            </p:txEl>
                                          </p:spTgt>
                                        </p:tgtEl>
                                        <p:attrNameLst>
                                          <p:attrName>style.visibility</p:attrName>
                                        </p:attrNameLst>
                                      </p:cBhvr>
                                      <p:to>
                                        <p:strVal val="visible"/>
                                      </p:to>
                                    </p:set>
                                    <p:anim calcmode="lin" valueType="num">
                                      <p:cBhvr additive="base">
                                        <p:cTn id="27" dur="1000"/>
                                        <p:tgtEl>
                                          <p:spTgt spid="257">
                                            <p:txEl>
                                              <p:pRg st="5" end="5"/>
                                            </p:txEl>
                                          </p:spTgt>
                                        </p:tgtEl>
                                        <p:attrNameLst>
                                          <p:attrName>ppt_w</p:attrName>
                                        </p:attrNameLst>
                                      </p:cBhvr>
                                      <p:tavLst>
                                        <p:tav tm="0">
                                          <p:val>
                                            <p:strVal val="0"/>
                                          </p:val>
                                        </p:tav>
                                        <p:tav tm="100000">
                                          <p:val>
                                            <p:strVal val="#ppt_w"/>
                                          </p:val>
                                        </p:tav>
                                      </p:tavLst>
                                    </p:anim>
                                    <p:anim calcmode="lin" valueType="num">
                                      <p:cBhvr additive="base">
                                        <p:cTn id="28" dur="1000"/>
                                        <p:tgtEl>
                                          <p:spTgt spid="257">
                                            <p:txEl>
                                              <p:pRg st="5" end="5"/>
                                            </p:txEl>
                                          </p:spTgt>
                                        </p:tgtEl>
                                        <p:attrNameLst>
                                          <p:attrName>ppt_h</p:attrName>
                                        </p:attrNameLst>
                                      </p:cBhvr>
                                      <p:tavLst>
                                        <p:tav tm="0">
                                          <p:val>
                                            <p:str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261"/>
        <p:cNvGrpSpPr/>
        <p:nvPr/>
      </p:nvGrpSpPr>
      <p:grpSpPr>
        <a:xfrm>
          <a:off x="0" y="0"/>
          <a:ext cx="0" cy="0"/>
          <a:chOff x="0" y="0"/>
          <a:chExt cx="0" cy="0"/>
        </a:xfrm>
      </p:grpSpPr>
      <p:sp>
        <p:nvSpPr>
          <p:cNvPr id="262" name="Google Shape;262;p35"/>
          <p:cNvSpPr/>
          <p:nvPr/>
        </p:nvSpPr>
        <p:spPr>
          <a:xfrm>
            <a:off x="-375" y="-1"/>
            <a:ext cx="11701838" cy="11726287"/>
          </a:xfrm>
          <a:prstGeom prst="rect">
            <a:avLst/>
          </a:prstGeom>
          <a:solidFill>
            <a:srgbClr val="E0DEDE"/>
          </a:solidFill>
          <a:ln>
            <a:noFill/>
          </a:ln>
        </p:spPr>
        <p:txBody>
          <a:bodyPr spcFirstLastPara="1" wrap="square" lIns="91425" tIns="45700" rIns="91425" bIns="45700" anchor="t" anchorCtr="0">
            <a:spAutoFit/>
          </a:bodyPr>
          <a:lstStyle/>
          <a:p>
            <a:pPr marL="0" marR="0" lvl="0" indent="-228600" algn="l" rtl="0">
              <a:lnSpc>
                <a:spcPct val="150000"/>
              </a:lnSpc>
              <a:spcBef>
                <a:spcPts val="0"/>
              </a:spcBef>
              <a:spcAft>
                <a:spcPts val="0"/>
              </a:spcAft>
              <a:buClr>
                <a:srgbClr val="0070C0"/>
              </a:buClr>
              <a:buSzPts val="3600"/>
              <a:buFont typeface="Bodoni"/>
              <a:buChar char="-"/>
            </a:pPr>
            <a:r>
              <a:rPr lang="tr-TR" sz="3600" b="1">
                <a:solidFill>
                  <a:srgbClr val="0070C0"/>
                </a:solidFill>
                <a:latin typeface="Bodoni"/>
                <a:ea typeface="Bodoni"/>
                <a:cs typeface="Bodoni"/>
                <a:sym typeface="Bodoni"/>
              </a:rPr>
              <a:t> Devam devamsızlık hak ve sorumluluğu nedir?</a:t>
            </a:r>
            <a:endParaRPr sz="3600">
              <a:solidFill>
                <a:srgbClr val="0070C0"/>
              </a:solidFill>
              <a:latin typeface="Bodoni"/>
              <a:ea typeface="Bodoni"/>
              <a:cs typeface="Bodoni"/>
              <a:sym typeface="Bodoni"/>
            </a:endParaRPr>
          </a:p>
          <a:p>
            <a:pPr marL="0" marR="0" lvl="0" indent="0" algn="just" rtl="0">
              <a:lnSpc>
                <a:spcPct val="150000"/>
              </a:lnSpc>
              <a:spcBef>
                <a:spcPts val="0"/>
              </a:spcBef>
              <a:spcAft>
                <a:spcPts val="0"/>
              </a:spcAft>
              <a:buNone/>
            </a:pPr>
            <a:r>
              <a:rPr lang="tr-TR" sz="3600">
                <a:solidFill>
                  <a:srgbClr val="414141"/>
                </a:solidFill>
                <a:latin typeface="Bodoni"/>
                <a:ea typeface="Bodoni"/>
                <a:cs typeface="Bodoni"/>
                <a:sym typeface="Bodoni"/>
              </a:rPr>
              <a:t>Gazi Eğitim Fakültesinde, öğrenciler teorik derslere %70, uygulamalı ve Laboratuvar derslerine %80 devam etmek zorundadır.</a:t>
            </a:r>
            <a:endParaRPr/>
          </a:p>
          <a:p>
            <a:pPr marL="0" marR="0" lvl="0" indent="0" algn="just" rtl="0">
              <a:lnSpc>
                <a:spcPct val="150000"/>
              </a:lnSpc>
              <a:spcBef>
                <a:spcPts val="0"/>
              </a:spcBef>
              <a:spcAft>
                <a:spcPts val="0"/>
              </a:spcAft>
              <a:buNone/>
            </a:pPr>
            <a:r>
              <a:rPr lang="tr-TR" sz="3600">
                <a:solidFill>
                  <a:srgbClr val="414141"/>
                </a:solidFill>
                <a:latin typeface="Bodoni"/>
                <a:ea typeface="Bodoni"/>
                <a:cs typeface="Bodoni"/>
                <a:sym typeface="Bodoni"/>
              </a:rPr>
              <a:t>Devamsızlıklarınızla ilgili Sağlık Raporları (Heyet Raporu dâhil) kesinlikle kabul edilmeyecektir. </a:t>
            </a:r>
            <a:endParaRPr/>
          </a:p>
          <a:p>
            <a:pPr marL="0" marR="0" lvl="0" indent="0" algn="l" rtl="0">
              <a:lnSpc>
                <a:spcPct val="150000"/>
              </a:lnSpc>
              <a:spcBef>
                <a:spcPts val="0"/>
              </a:spcBef>
              <a:spcAft>
                <a:spcPts val="0"/>
              </a:spcAft>
              <a:buNone/>
            </a:pPr>
            <a:endParaRPr sz="3600">
              <a:solidFill>
                <a:srgbClr val="414141"/>
              </a:solidFill>
              <a:latin typeface="Bodoni"/>
              <a:ea typeface="Bodoni"/>
              <a:cs typeface="Bodoni"/>
              <a:sym typeface="Bodoni"/>
            </a:endParaRPr>
          </a:p>
          <a:p>
            <a:pPr marL="0" marR="0" lvl="0" indent="-228600" algn="l" rtl="0">
              <a:lnSpc>
                <a:spcPct val="150000"/>
              </a:lnSpc>
              <a:spcBef>
                <a:spcPts val="0"/>
              </a:spcBef>
              <a:spcAft>
                <a:spcPts val="0"/>
              </a:spcAft>
              <a:buClr>
                <a:srgbClr val="0070C0"/>
              </a:buClr>
              <a:buSzPts val="3600"/>
              <a:buFont typeface="Bodoni"/>
              <a:buChar char="-"/>
            </a:pPr>
            <a:r>
              <a:rPr lang="tr-TR" sz="3600" b="1">
                <a:solidFill>
                  <a:srgbClr val="0070C0"/>
                </a:solidFill>
                <a:latin typeface="Bodoni"/>
                <a:ea typeface="Bodoni"/>
                <a:cs typeface="Bodoni"/>
                <a:sym typeface="Bodoni"/>
              </a:rPr>
              <a:t>Yatay geçiş nedir? Nasıl yapılır?</a:t>
            </a:r>
            <a:endParaRPr/>
          </a:p>
          <a:p>
            <a:pPr marL="0" marR="0" lvl="0" indent="0" algn="just" rtl="0">
              <a:lnSpc>
                <a:spcPct val="150000"/>
              </a:lnSpc>
              <a:spcBef>
                <a:spcPts val="0"/>
              </a:spcBef>
              <a:spcAft>
                <a:spcPts val="0"/>
              </a:spcAft>
              <a:buNone/>
            </a:pPr>
            <a:r>
              <a:rPr lang="tr-TR" sz="3600">
                <a:solidFill>
                  <a:srgbClr val="414141"/>
                </a:solidFill>
                <a:latin typeface="Bodoni"/>
                <a:ea typeface="Bodoni"/>
                <a:cs typeface="Bodoni"/>
                <a:sym typeface="Bodoni"/>
              </a:rPr>
              <a:t>Geçiş yapılmak istenen fakülte, bölüm ve ana bilim dalında kontenjan açılmış olması ve öğrencinin derslerinden başarılı olması koşuluyla yatay geçiş başvurusu yapılabilir.</a:t>
            </a:r>
            <a:endParaRPr/>
          </a:p>
          <a:p>
            <a:pPr marL="0" marR="0" lvl="0" indent="0" algn="just" rtl="0">
              <a:lnSpc>
                <a:spcPct val="150000"/>
              </a:lnSpc>
              <a:spcBef>
                <a:spcPts val="0"/>
              </a:spcBef>
              <a:spcAft>
                <a:spcPts val="0"/>
              </a:spcAft>
              <a:buNone/>
            </a:pPr>
            <a:endParaRPr sz="3600">
              <a:solidFill>
                <a:srgbClr val="414141"/>
              </a:solidFill>
              <a:latin typeface="Bodoni"/>
              <a:ea typeface="Bodoni"/>
              <a:cs typeface="Bodoni"/>
              <a:sym typeface="Bodoni"/>
            </a:endParaRPr>
          </a:p>
          <a:p>
            <a:pPr marL="0" marR="0" lvl="0" indent="0" algn="just" rtl="0">
              <a:lnSpc>
                <a:spcPct val="150000"/>
              </a:lnSpc>
              <a:spcBef>
                <a:spcPts val="0"/>
              </a:spcBef>
              <a:spcAft>
                <a:spcPts val="0"/>
              </a:spcAft>
              <a:buNone/>
            </a:pPr>
            <a:endParaRPr sz="3600">
              <a:solidFill>
                <a:srgbClr val="414141"/>
              </a:solidFill>
              <a:latin typeface="Bodoni"/>
              <a:ea typeface="Bodoni"/>
              <a:cs typeface="Bodoni"/>
              <a:sym typeface="Bodoni"/>
            </a:endParaRPr>
          </a:p>
        </p:txBody>
      </p:sp>
    </p:spTree>
  </p:cSld>
  <p:clrMapOvr>
    <a:masterClrMapping/>
  </p:clrMapOvr>
  <p:transition spd="med">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262">
                                            <p:txEl>
                                              <p:pRg st="0" end="0"/>
                                            </p:txEl>
                                          </p:spTgt>
                                        </p:tgtEl>
                                        <p:attrNameLst>
                                          <p:attrName>style.visibility</p:attrName>
                                        </p:attrNameLst>
                                      </p:cBhvr>
                                      <p:to>
                                        <p:strVal val="visible"/>
                                      </p:to>
                                    </p:set>
                                    <p:anim calcmode="lin" valueType="num">
                                      <p:cBhvr additive="base">
                                        <p:cTn id="7" dur="1000"/>
                                        <p:tgtEl>
                                          <p:spTgt spid="262">
                                            <p:txEl>
                                              <p:pRg st="0" end="0"/>
                                            </p:txEl>
                                          </p:spTgt>
                                        </p:tgtEl>
                                        <p:attrNameLst>
                                          <p:attrName>ppt_w</p:attrName>
                                        </p:attrNameLst>
                                      </p:cBhvr>
                                      <p:tavLst>
                                        <p:tav tm="0">
                                          <p:val>
                                            <p:strVal val="0"/>
                                          </p:val>
                                        </p:tav>
                                        <p:tav tm="100000">
                                          <p:val>
                                            <p:strVal val="#ppt_w"/>
                                          </p:val>
                                        </p:tav>
                                      </p:tavLst>
                                    </p:anim>
                                    <p:anim calcmode="lin" valueType="num">
                                      <p:cBhvr additive="base">
                                        <p:cTn id="8" dur="1000"/>
                                        <p:tgtEl>
                                          <p:spTgt spid="262">
                                            <p:txEl>
                                              <p:pRg st="0" end="0"/>
                                            </p:txEl>
                                          </p:spTgt>
                                        </p:tgtEl>
                                        <p:attrNameLst>
                                          <p:attrName>ppt_h</p:attrName>
                                        </p:attrNameLst>
                                      </p:cBhvr>
                                      <p:tavLst>
                                        <p:tav tm="0">
                                          <p:val>
                                            <p:strVal val="0"/>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262">
                                            <p:txEl>
                                              <p:pRg st="1" end="1"/>
                                            </p:txEl>
                                          </p:spTgt>
                                        </p:tgtEl>
                                        <p:attrNameLst>
                                          <p:attrName>style.visibility</p:attrName>
                                        </p:attrNameLst>
                                      </p:cBhvr>
                                      <p:to>
                                        <p:strVal val="visible"/>
                                      </p:to>
                                    </p:set>
                                    <p:anim calcmode="lin" valueType="num">
                                      <p:cBhvr additive="base">
                                        <p:cTn id="11" dur="1000"/>
                                        <p:tgtEl>
                                          <p:spTgt spid="262">
                                            <p:txEl>
                                              <p:pRg st="1" end="1"/>
                                            </p:txEl>
                                          </p:spTgt>
                                        </p:tgtEl>
                                        <p:attrNameLst>
                                          <p:attrName>ppt_w</p:attrName>
                                        </p:attrNameLst>
                                      </p:cBhvr>
                                      <p:tavLst>
                                        <p:tav tm="0">
                                          <p:val>
                                            <p:strVal val="0"/>
                                          </p:val>
                                        </p:tav>
                                        <p:tav tm="100000">
                                          <p:val>
                                            <p:strVal val="#ppt_w"/>
                                          </p:val>
                                        </p:tav>
                                      </p:tavLst>
                                    </p:anim>
                                    <p:anim calcmode="lin" valueType="num">
                                      <p:cBhvr additive="base">
                                        <p:cTn id="12" dur="1000"/>
                                        <p:tgtEl>
                                          <p:spTgt spid="262">
                                            <p:txEl>
                                              <p:pRg st="1" end="1"/>
                                            </p:txEl>
                                          </p:spTgt>
                                        </p:tgtEl>
                                        <p:attrNameLst>
                                          <p:attrName>ppt_h</p:attrName>
                                        </p:attrNameLst>
                                      </p:cBhvr>
                                      <p:tavLst>
                                        <p:tav tm="0">
                                          <p:val>
                                            <p:strVal val="0"/>
                                          </p:val>
                                        </p:tav>
                                        <p:tav tm="100000">
                                          <p:val>
                                            <p:strVal val="#ppt_h"/>
                                          </p:val>
                                        </p:tav>
                                      </p:tavLst>
                                    </p:anim>
                                  </p:childTnLst>
                                </p:cTn>
                              </p:par>
                              <p:par>
                                <p:cTn id="13" presetID="23" presetClass="entr" presetSubtype="16" fill="hold" nodeType="withEffect">
                                  <p:stCondLst>
                                    <p:cond delay="0"/>
                                  </p:stCondLst>
                                  <p:childTnLst>
                                    <p:set>
                                      <p:cBhvr>
                                        <p:cTn id="14" dur="1" fill="hold">
                                          <p:stCondLst>
                                            <p:cond delay="0"/>
                                          </p:stCondLst>
                                        </p:cTn>
                                        <p:tgtEl>
                                          <p:spTgt spid="262">
                                            <p:txEl>
                                              <p:pRg st="2" end="2"/>
                                            </p:txEl>
                                          </p:spTgt>
                                        </p:tgtEl>
                                        <p:attrNameLst>
                                          <p:attrName>style.visibility</p:attrName>
                                        </p:attrNameLst>
                                      </p:cBhvr>
                                      <p:to>
                                        <p:strVal val="visible"/>
                                      </p:to>
                                    </p:set>
                                    <p:anim calcmode="lin" valueType="num">
                                      <p:cBhvr additive="base">
                                        <p:cTn id="15" dur="1000"/>
                                        <p:tgtEl>
                                          <p:spTgt spid="262">
                                            <p:txEl>
                                              <p:pRg st="2" end="2"/>
                                            </p:txEl>
                                          </p:spTgt>
                                        </p:tgtEl>
                                        <p:attrNameLst>
                                          <p:attrName>ppt_w</p:attrName>
                                        </p:attrNameLst>
                                      </p:cBhvr>
                                      <p:tavLst>
                                        <p:tav tm="0">
                                          <p:val>
                                            <p:strVal val="0"/>
                                          </p:val>
                                        </p:tav>
                                        <p:tav tm="100000">
                                          <p:val>
                                            <p:strVal val="#ppt_w"/>
                                          </p:val>
                                        </p:tav>
                                      </p:tavLst>
                                    </p:anim>
                                    <p:anim calcmode="lin" valueType="num">
                                      <p:cBhvr additive="base">
                                        <p:cTn id="16" dur="1000"/>
                                        <p:tgtEl>
                                          <p:spTgt spid="262">
                                            <p:txEl>
                                              <p:pRg st="2" end="2"/>
                                            </p:txEl>
                                          </p:spTgt>
                                        </p:tgtEl>
                                        <p:attrNameLst>
                                          <p:attrName>ppt_h</p:attrName>
                                        </p:attrNameLst>
                                      </p:cBhvr>
                                      <p:tavLst>
                                        <p:tav tm="0">
                                          <p:val>
                                            <p:strVal val="0"/>
                                          </p:val>
                                        </p:tav>
                                        <p:tav tm="100000">
                                          <p:val>
                                            <p:strVal val="#ppt_h"/>
                                          </p:val>
                                        </p:tav>
                                      </p:tavLst>
                                    </p:anim>
                                  </p:childTnLst>
                                </p:cTn>
                              </p:par>
                              <p:par>
                                <p:cTn id="17" presetID="23" presetClass="entr" presetSubtype="16" fill="hold" nodeType="withEffect">
                                  <p:stCondLst>
                                    <p:cond delay="0"/>
                                  </p:stCondLst>
                                  <p:childTnLst>
                                    <p:set>
                                      <p:cBhvr>
                                        <p:cTn id="18" dur="1" fill="hold">
                                          <p:stCondLst>
                                            <p:cond delay="0"/>
                                          </p:stCondLst>
                                        </p:cTn>
                                        <p:tgtEl>
                                          <p:spTgt spid="262">
                                            <p:txEl>
                                              <p:pRg st="3" end="3"/>
                                            </p:txEl>
                                          </p:spTgt>
                                        </p:tgtEl>
                                        <p:attrNameLst>
                                          <p:attrName>style.visibility</p:attrName>
                                        </p:attrNameLst>
                                      </p:cBhvr>
                                      <p:to>
                                        <p:strVal val="visible"/>
                                      </p:to>
                                    </p:set>
                                    <p:anim calcmode="lin" valueType="num">
                                      <p:cBhvr additive="base">
                                        <p:cTn id="19" dur="1000"/>
                                        <p:tgtEl>
                                          <p:spTgt spid="262">
                                            <p:txEl>
                                              <p:pRg st="3" end="3"/>
                                            </p:txEl>
                                          </p:spTgt>
                                        </p:tgtEl>
                                        <p:attrNameLst>
                                          <p:attrName>ppt_w</p:attrName>
                                        </p:attrNameLst>
                                      </p:cBhvr>
                                      <p:tavLst>
                                        <p:tav tm="0">
                                          <p:val>
                                            <p:strVal val="0"/>
                                          </p:val>
                                        </p:tav>
                                        <p:tav tm="100000">
                                          <p:val>
                                            <p:strVal val="#ppt_w"/>
                                          </p:val>
                                        </p:tav>
                                      </p:tavLst>
                                    </p:anim>
                                    <p:anim calcmode="lin" valueType="num">
                                      <p:cBhvr additive="base">
                                        <p:cTn id="20" dur="1000"/>
                                        <p:tgtEl>
                                          <p:spTgt spid="262">
                                            <p:txEl>
                                              <p:pRg st="3" end="3"/>
                                            </p:txEl>
                                          </p:spTgt>
                                        </p:tgtEl>
                                        <p:attrNameLst>
                                          <p:attrName>ppt_h</p:attrName>
                                        </p:attrNameLst>
                                      </p:cBhvr>
                                      <p:tavLst>
                                        <p:tav tm="0">
                                          <p:val>
                                            <p:strVal val="0"/>
                                          </p:val>
                                        </p:tav>
                                        <p:tav tm="100000">
                                          <p:val>
                                            <p:strVal val="#ppt_h"/>
                                          </p:val>
                                        </p:tav>
                                      </p:tavLst>
                                    </p:anim>
                                  </p:childTnLst>
                                </p:cTn>
                              </p:par>
                              <p:par>
                                <p:cTn id="21" presetID="23" presetClass="entr" presetSubtype="16" fill="hold" nodeType="withEffect">
                                  <p:stCondLst>
                                    <p:cond delay="0"/>
                                  </p:stCondLst>
                                  <p:childTnLst>
                                    <p:set>
                                      <p:cBhvr>
                                        <p:cTn id="22" dur="1" fill="hold">
                                          <p:stCondLst>
                                            <p:cond delay="0"/>
                                          </p:stCondLst>
                                        </p:cTn>
                                        <p:tgtEl>
                                          <p:spTgt spid="262">
                                            <p:txEl>
                                              <p:pRg st="4" end="4"/>
                                            </p:txEl>
                                          </p:spTgt>
                                        </p:tgtEl>
                                        <p:attrNameLst>
                                          <p:attrName>style.visibility</p:attrName>
                                        </p:attrNameLst>
                                      </p:cBhvr>
                                      <p:to>
                                        <p:strVal val="visible"/>
                                      </p:to>
                                    </p:set>
                                    <p:anim calcmode="lin" valueType="num">
                                      <p:cBhvr additive="base">
                                        <p:cTn id="23" dur="1000"/>
                                        <p:tgtEl>
                                          <p:spTgt spid="262">
                                            <p:txEl>
                                              <p:pRg st="4" end="4"/>
                                            </p:txEl>
                                          </p:spTgt>
                                        </p:tgtEl>
                                        <p:attrNameLst>
                                          <p:attrName>ppt_w</p:attrName>
                                        </p:attrNameLst>
                                      </p:cBhvr>
                                      <p:tavLst>
                                        <p:tav tm="0">
                                          <p:val>
                                            <p:strVal val="0"/>
                                          </p:val>
                                        </p:tav>
                                        <p:tav tm="100000">
                                          <p:val>
                                            <p:strVal val="#ppt_w"/>
                                          </p:val>
                                        </p:tav>
                                      </p:tavLst>
                                    </p:anim>
                                    <p:anim calcmode="lin" valueType="num">
                                      <p:cBhvr additive="base">
                                        <p:cTn id="24" dur="1000"/>
                                        <p:tgtEl>
                                          <p:spTgt spid="262">
                                            <p:txEl>
                                              <p:pRg st="4" end="4"/>
                                            </p:txEl>
                                          </p:spTgt>
                                        </p:tgtEl>
                                        <p:attrNameLst>
                                          <p:attrName>ppt_h</p:attrName>
                                        </p:attrNameLst>
                                      </p:cBhvr>
                                      <p:tavLst>
                                        <p:tav tm="0">
                                          <p:val>
                                            <p:strVal val="0"/>
                                          </p:val>
                                        </p:tav>
                                        <p:tav tm="100000">
                                          <p:val>
                                            <p:strVal val="#ppt_h"/>
                                          </p:val>
                                        </p:tav>
                                      </p:tavLst>
                                    </p:anim>
                                  </p:childTnLst>
                                </p:cTn>
                              </p:par>
                              <p:par>
                                <p:cTn id="25" presetID="23" presetClass="entr" presetSubtype="16" fill="hold" nodeType="withEffect">
                                  <p:stCondLst>
                                    <p:cond delay="0"/>
                                  </p:stCondLst>
                                  <p:childTnLst>
                                    <p:set>
                                      <p:cBhvr>
                                        <p:cTn id="26" dur="1" fill="hold">
                                          <p:stCondLst>
                                            <p:cond delay="0"/>
                                          </p:stCondLst>
                                        </p:cTn>
                                        <p:tgtEl>
                                          <p:spTgt spid="262">
                                            <p:txEl>
                                              <p:pRg st="5" end="5"/>
                                            </p:txEl>
                                          </p:spTgt>
                                        </p:tgtEl>
                                        <p:attrNameLst>
                                          <p:attrName>style.visibility</p:attrName>
                                        </p:attrNameLst>
                                      </p:cBhvr>
                                      <p:to>
                                        <p:strVal val="visible"/>
                                      </p:to>
                                    </p:set>
                                    <p:anim calcmode="lin" valueType="num">
                                      <p:cBhvr additive="base">
                                        <p:cTn id="27" dur="1000"/>
                                        <p:tgtEl>
                                          <p:spTgt spid="262">
                                            <p:txEl>
                                              <p:pRg st="5" end="5"/>
                                            </p:txEl>
                                          </p:spTgt>
                                        </p:tgtEl>
                                        <p:attrNameLst>
                                          <p:attrName>ppt_w</p:attrName>
                                        </p:attrNameLst>
                                      </p:cBhvr>
                                      <p:tavLst>
                                        <p:tav tm="0">
                                          <p:val>
                                            <p:strVal val="0"/>
                                          </p:val>
                                        </p:tav>
                                        <p:tav tm="100000">
                                          <p:val>
                                            <p:strVal val="#ppt_w"/>
                                          </p:val>
                                        </p:tav>
                                      </p:tavLst>
                                    </p:anim>
                                    <p:anim calcmode="lin" valueType="num">
                                      <p:cBhvr additive="base">
                                        <p:cTn id="28" dur="1000"/>
                                        <p:tgtEl>
                                          <p:spTgt spid="262">
                                            <p:txEl>
                                              <p:pRg st="5" end="5"/>
                                            </p:txEl>
                                          </p:spTgt>
                                        </p:tgtEl>
                                        <p:attrNameLst>
                                          <p:attrName>ppt_h</p:attrName>
                                        </p:attrNameLst>
                                      </p:cBhvr>
                                      <p:tavLst>
                                        <p:tav tm="0">
                                          <p:val>
                                            <p:strVal val="0"/>
                                          </p:val>
                                        </p:tav>
                                        <p:tav tm="100000">
                                          <p:val>
                                            <p:strVal val="#ppt_h"/>
                                          </p:val>
                                        </p:tav>
                                      </p:tavLst>
                                    </p:anim>
                                  </p:childTnLst>
                                </p:cTn>
                              </p:par>
                              <p:par>
                                <p:cTn id="29" presetID="23" presetClass="entr" presetSubtype="16" fill="hold" nodeType="withEffect">
                                  <p:stCondLst>
                                    <p:cond delay="0"/>
                                  </p:stCondLst>
                                  <p:childTnLst>
                                    <p:set>
                                      <p:cBhvr>
                                        <p:cTn id="30" dur="1" fill="hold">
                                          <p:stCondLst>
                                            <p:cond delay="0"/>
                                          </p:stCondLst>
                                        </p:cTn>
                                        <p:tgtEl>
                                          <p:spTgt spid="262">
                                            <p:txEl>
                                              <p:pRg st="6" end="6"/>
                                            </p:txEl>
                                          </p:spTgt>
                                        </p:tgtEl>
                                        <p:attrNameLst>
                                          <p:attrName>style.visibility</p:attrName>
                                        </p:attrNameLst>
                                      </p:cBhvr>
                                      <p:to>
                                        <p:strVal val="visible"/>
                                      </p:to>
                                    </p:set>
                                    <p:anim calcmode="lin" valueType="num">
                                      <p:cBhvr additive="base">
                                        <p:cTn id="31" dur="1000"/>
                                        <p:tgtEl>
                                          <p:spTgt spid="262">
                                            <p:txEl>
                                              <p:pRg st="6" end="6"/>
                                            </p:txEl>
                                          </p:spTgt>
                                        </p:tgtEl>
                                        <p:attrNameLst>
                                          <p:attrName>ppt_w</p:attrName>
                                        </p:attrNameLst>
                                      </p:cBhvr>
                                      <p:tavLst>
                                        <p:tav tm="0">
                                          <p:val>
                                            <p:strVal val="0"/>
                                          </p:val>
                                        </p:tav>
                                        <p:tav tm="100000">
                                          <p:val>
                                            <p:strVal val="#ppt_w"/>
                                          </p:val>
                                        </p:tav>
                                      </p:tavLst>
                                    </p:anim>
                                    <p:anim calcmode="lin" valueType="num">
                                      <p:cBhvr additive="base">
                                        <p:cTn id="32" dur="1000"/>
                                        <p:tgtEl>
                                          <p:spTgt spid="262">
                                            <p:txEl>
                                              <p:pRg st="6" end="6"/>
                                            </p:txEl>
                                          </p:spTgt>
                                        </p:tgtEl>
                                        <p:attrNameLst>
                                          <p:attrName>ppt_h</p:attrName>
                                        </p:attrNameLst>
                                      </p:cBhvr>
                                      <p:tavLst>
                                        <p:tav tm="0">
                                          <p:val>
                                            <p:strVal val="0"/>
                                          </p:val>
                                        </p:tav>
                                        <p:tav tm="100000">
                                          <p:val>
                                            <p:strVal val="#ppt_h"/>
                                          </p:val>
                                        </p:tav>
                                      </p:tavLst>
                                    </p:anim>
                                  </p:childTnLst>
                                </p:cTn>
                              </p:par>
                              <p:par>
                                <p:cTn id="33" presetID="23" presetClass="entr" presetSubtype="16" fill="hold" nodeType="withEffect">
                                  <p:stCondLst>
                                    <p:cond delay="0"/>
                                  </p:stCondLst>
                                  <p:childTnLst>
                                    <p:set>
                                      <p:cBhvr>
                                        <p:cTn id="34" dur="1" fill="hold">
                                          <p:stCondLst>
                                            <p:cond delay="0"/>
                                          </p:stCondLst>
                                        </p:cTn>
                                        <p:tgtEl>
                                          <p:spTgt spid="262">
                                            <p:txEl>
                                              <p:pRg st="7" end="7"/>
                                            </p:txEl>
                                          </p:spTgt>
                                        </p:tgtEl>
                                        <p:attrNameLst>
                                          <p:attrName>style.visibility</p:attrName>
                                        </p:attrNameLst>
                                      </p:cBhvr>
                                      <p:to>
                                        <p:strVal val="visible"/>
                                      </p:to>
                                    </p:set>
                                    <p:anim calcmode="lin" valueType="num">
                                      <p:cBhvr additive="base">
                                        <p:cTn id="35" dur="1000"/>
                                        <p:tgtEl>
                                          <p:spTgt spid="262">
                                            <p:txEl>
                                              <p:pRg st="7" end="7"/>
                                            </p:txEl>
                                          </p:spTgt>
                                        </p:tgtEl>
                                        <p:attrNameLst>
                                          <p:attrName>ppt_w</p:attrName>
                                        </p:attrNameLst>
                                      </p:cBhvr>
                                      <p:tavLst>
                                        <p:tav tm="0">
                                          <p:val>
                                            <p:strVal val="0"/>
                                          </p:val>
                                        </p:tav>
                                        <p:tav tm="100000">
                                          <p:val>
                                            <p:strVal val="#ppt_w"/>
                                          </p:val>
                                        </p:tav>
                                      </p:tavLst>
                                    </p:anim>
                                    <p:anim calcmode="lin" valueType="num">
                                      <p:cBhvr additive="base">
                                        <p:cTn id="36" dur="1000"/>
                                        <p:tgtEl>
                                          <p:spTgt spid="262">
                                            <p:txEl>
                                              <p:pRg st="7" end="7"/>
                                            </p:txEl>
                                          </p:spTgt>
                                        </p:tgtEl>
                                        <p:attrNameLst>
                                          <p:attrName>ppt_h</p:attrName>
                                        </p:attrNameLst>
                                      </p:cBhvr>
                                      <p:tavLst>
                                        <p:tav tm="0">
                                          <p:val>
                                            <p:str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266"/>
        <p:cNvGrpSpPr/>
        <p:nvPr/>
      </p:nvGrpSpPr>
      <p:grpSpPr>
        <a:xfrm>
          <a:off x="0" y="0"/>
          <a:ext cx="0" cy="0"/>
          <a:chOff x="0" y="0"/>
          <a:chExt cx="0" cy="0"/>
        </a:xfrm>
      </p:grpSpPr>
      <p:sp>
        <p:nvSpPr>
          <p:cNvPr id="267" name="Google Shape;267;p36"/>
          <p:cNvSpPr txBox="1">
            <a:spLocks noGrp="1"/>
          </p:cNvSpPr>
          <p:nvPr>
            <p:ph type="title"/>
          </p:nvPr>
        </p:nvSpPr>
        <p:spPr>
          <a:xfrm>
            <a:off x="492881" y="1026195"/>
            <a:ext cx="11208582" cy="1314227"/>
          </a:xfrm>
          <a:prstGeom prst="rect">
            <a:avLst/>
          </a:prstGeom>
          <a:noFill/>
          <a:ln>
            <a:noFill/>
          </a:ln>
        </p:spPr>
        <p:txBody>
          <a:bodyPr spcFirstLastPara="1" wrap="square" lIns="0" tIns="0" rIns="0" bIns="0" anchor="ctr" anchorCtr="0">
            <a:noAutofit/>
          </a:bodyPr>
          <a:lstStyle/>
          <a:p>
            <a:pPr marL="0" lvl="0" indent="0" algn="ctr" rtl="0">
              <a:lnSpc>
                <a:spcPct val="90000"/>
              </a:lnSpc>
              <a:spcBef>
                <a:spcPts val="0"/>
              </a:spcBef>
              <a:spcAft>
                <a:spcPts val="0"/>
              </a:spcAft>
              <a:buNone/>
            </a:pPr>
            <a:r>
              <a:rPr lang="tr-TR" sz="6000">
                <a:solidFill>
                  <a:srgbClr val="0070C0"/>
                </a:solidFill>
                <a:latin typeface="Times New Roman"/>
                <a:ea typeface="Times New Roman"/>
                <a:cs typeface="Times New Roman"/>
                <a:sym typeface="Times New Roman"/>
              </a:rPr>
              <a:t>ÖĞRENCİ DEĞİŞİM PROGRAMLARI</a:t>
            </a:r>
            <a:endParaRPr/>
          </a:p>
        </p:txBody>
      </p:sp>
      <p:sp>
        <p:nvSpPr>
          <p:cNvPr id="268" name="Google Shape;268;p36"/>
          <p:cNvSpPr txBox="1">
            <a:spLocks noGrp="1"/>
          </p:cNvSpPr>
          <p:nvPr>
            <p:ph type="body" idx="1"/>
          </p:nvPr>
        </p:nvSpPr>
        <p:spPr>
          <a:xfrm>
            <a:off x="378123" y="2250331"/>
            <a:ext cx="11323340" cy="8784976"/>
          </a:xfrm>
          <a:prstGeom prst="rect">
            <a:avLst/>
          </a:prstGeom>
          <a:noFill/>
          <a:ln>
            <a:noFill/>
          </a:ln>
        </p:spPr>
        <p:txBody>
          <a:bodyPr spcFirstLastPara="1" wrap="square" lIns="0" tIns="0" rIns="0" bIns="0" anchor="ctr" anchorCtr="0">
            <a:normAutofit/>
          </a:bodyPr>
          <a:lstStyle/>
          <a:p>
            <a:pPr marL="299558" lvl="0" indent="-195926" algn="l" rtl="0">
              <a:lnSpc>
                <a:spcPct val="80000"/>
              </a:lnSpc>
              <a:spcBef>
                <a:spcPts val="0"/>
              </a:spcBef>
              <a:spcAft>
                <a:spcPts val="0"/>
              </a:spcAft>
              <a:buSzPts val="1632"/>
              <a:buNone/>
            </a:pPr>
            <a:endParaRPr sz="2720" u="sng">
              <a:latin typeface="Bodoni"/>
              <a:ea typeface="Bodoni"/>
              <a:cs typeface="Bodoni"/>
              <a:sym typeface="Bodoni"/>
            </a:endParaRPr>
          </a:p>
          <a:p>
            <a:pPr marL="299558" lvl="0" indent="-173256" algn="l" rtl="0">
              <a:lnSpc>
                <a:spcPct val="80000"/>
              </a:lnSpc>
              <a:spcBef>
                <a:spcPts val="1439"/>
              </a:spcBef>
              <a:spcAft>
                <a:spcPts val="0"/>
              </a:spcAft>
              <a:buSzPts val="1989"/>
              <a:buNone/>
            </a:pPr>
            <a:endParaRPr sz="3315" u="sng">
              <a:latin typeface="Bodoni"/>
              <a:ea typeface="Bodoni"/>
              <a:cs typeface="Bodoni"/>
              <a:sym typeface="Bodoni"/>
            </a:endParaRPr>
          </a:p>
          <a:p>
            <a:pPr marL="299558" lvl="0" indent="-299558" algn="l" rtl="0">
              <a:lnSpc>
                <a:spcPct val="80000"/>
              </a:lnSpc>
              <a:spcBef>
                <a:spcPts val="1439"/>
              </a:spcBef>
              <a:spcAft>
                <a:spcPts val="0"/>
              </a:spcAft>
              <a:buSzPts val="1989"/>
              <a:buChar char="●"/>
            </a:pPr>
            <a:r>
              <a:rPr lang="tr-TR" sz="3315" u="sng">
                <a:latin typeface="Bodoni"/>
                <a:ea typeface="Bodoni"/>
                <a:cs typeface="Bodoni"/>
                <a:sym typeface="Bodoni"/>
              </a:rPr>
              <a:t>Yurt İçi Değişim Programı (FARABİ)</a:t>
            </a:r>
            <a:endParaRPr/>
          </a:p>
          <a:p>
            <a:pPr marL="299558" lvl="0" indent="-299558" algn="l" rtl="0">
              <a:lnSpc>
                <a:spcPct val="80000"/>
              </a:lnSpc>
              <a:spcBef>
                <a:spcPts val="1439"/>
              </a:spcBef>
              <a:spcAft>
                <a:spcPts val="0"/>
              </a:spcAft>
              <a:buSzPts val="1989"/>
              <a:buNone/>
            </a:pPr>
            <a:r>
              <a:rPr lang="tr-TR" sz="3315" u="sng">
                <a:solidFill>
                  <a:schemeClr val="hlink"/>
                </a:solidFill>
                <a:hlinkClick r:id="rId3"/>
              </a:rPr>
              <a:t>farabi.gazi.edu.tr</a:t>
            </a:r>
            <a:endParaRPr sz="3315" u="sng"/>
          </a:p>
          <a:p>
            <a:pPr marL="299558" lvl="0" indent="-299558" algn="l" rtl="0">
              <a:lnSpc>
                <a:spcPct val="80000"/>
              </a:lnSpc>
              <a:spcBef>
                <a:spcPts val="1439"/>
              </a:spcBef>
              <a:spcAft>
                <a:spcPts val="0"/>
              </a:spcAft>
              <a:buSzPts val="1989"/>
              <a:buNone/>
            </a:pPr>
            <a:r>
              <a:rPr lang="tr-TR" sz="3315"/>
              <a:t>Genel not ortalaması en az 2.00/4.00</a:t>
            </a:r>
            <a:endParaRPr/>
          </a:p>
          <a:p>
            <a:pPr marL="0" lvl="0" indent="0" algn="l" rtl="0">
              <a:lnSpc>
                <a:spcPct val="80000"/>
              </a:lnSpc>
              <a:spcBef>
                <a:spcPts val="1439"/>
              </a:spcBef>
              <a:spcAft>
                <a:spcPts val="0"/>
              </a:spcAft>
              <a:buSzPts val="1989"/>
              <a:buNone/>
            </a:pPr>
            <a:endParaRPr sz="3315" u="sng"/>
          </a:p>
          <a:p>
            <a:pPr marL="299558" lvl="0" indent="-299558" algn="l" rtl="0">
              <a:lnSpc>
                <a:spcPct val="80000"/>
              </a:lnSpc>
              <a:spcBef>
                <a:spcPts val="1439"/>
              </a:spcBef>
              <a:spcAft>
                <a:spcPts val="0"/>
              </a:spcAft>
              <a:buSzPts val="1989"/>
              <a:buChar char="●"/>
            </a:pPr>
            <a:r>
              <a:rPr lang="tr-TR" sz="3315" u="sng">
                <a:latin typeface="Bodoni"/>
                <a:ea typeface="Bodoni"/>
                <a:cs typeface="Bodoni"/>
                <a:sym typeface="Bodoni"/>
              </a:rPr>
              <a:t>Yurt Dışı Değişim Programı (ERASMUS)</a:t>
            </a:r>
            <a:endParaRPr sz="3315" u="sng">
              <a:solidFill>
                <a:schemeClr val="hlink"/>
              </a:solidFill>
              <a:latin typeface="Bodoni"/>
              <a:ea typeface="Bodoni"/>
              <a:cs typeface="Bodoni"/>
              <a:sym typeface="Bodoni"/>
              <a:hlinkClick r:id="rId4"/>
            </a:endParaRPr>
          </a:p>
          <a:p>
            <a:pPr marL="299558" lvl="0" indent="-299558" algn="l" rtl="0">
              <a:lnSpc>
                <a:spcPct val="80000"/>
              </a:lnSpc>
              <a:spcBef>
                <a:spcPts val="1439"/>
              </a:spcBef>
              <a:spcAft>
                <a:spcPts val="0"/>
              </a:spcAft>
              <a:buSzPts val="1989"/>
              <a:buNone/>
            </a:pPr>
            <a:r>
              <a:rPr lang="tr-TR" sz="3315" u="sng">
                <a:solidFill>
                  <a:schemeClr val="hlink"/>
                </a:solidFill>
                <a:latin typeface="Bodoni"/>
                <a:ea typeface="Bodoni"/>
                <a:cs typeface="Bodoni"/>
                <a:sym typeface="Bodoni"/>
                <a:hlinkClick r:id="rId4"/>
              </a:rPr>
              <a:t>erasmus.gazi.edu.tr</a:t>
            </a:r>
            <a:r>
              <a:rPr lang="tr-TR" sz="3315">
                <a:latin typeface="Bodoni"/>
                <a:ea typeface="Bodoni"/>
                <a:cs typeface="Bodoni"/>
                <a:sym typeface="Bodoni"/>
              </a:rPr>
              <a:t>    </a:t>
            </a:r>
            <a:endParaRPr sz="3315">
              <a:latin typeface="Bodoni"/>
              <a:ea typeface="Bodoni"/>
              <a:cs typeface="Bodoni"/>
              <a:sym typeface="Bodoni"/>
            </a:endParaRPr>
          </a:p>
          <a:p>
            <a:pPr marL="299558" lvl="0" indent="-299558" algn="l" rtl="0">
              <a:lnSpc>
                <a:spcPct val="80000"/>
              </a:lnSpc>
              <a:spcBef>
                <a:spcPts val="1439"/>
              </a:spcBef>
              <a:spcAft>
                <a:spcPts val="0"/>
              </a:spcAft>
              <a:buSzPts val="1989"/>
              <a:buNone/>
            </a:pPr>
            <a:r>
              <a:rPr lang="tr-TR" sz="3315" u="sng">
                <a:solidFill>
                  <a:schemeClr val="hlink"/>
                </a:solidFill>
                <a:latin typeface="Bodoni"/>
                <a:ea typeface="Bodoni"/>
                <a:cs typeface="Bodoni"/>
                <a:sym typeface="Bodoni"/>
                <a:hlinkClick r:id="rId5"/>
              </a:rPr>
              <a:t>facebook.com/erasmusgazi</a:t>
            </a:r>
            <a:endParaRPr sz="3315">
              <a:latin typeface="Bodoni"/>
              <a:ea typeface="Bodoni"/>
              <a:cs typeface="Bodoni"/>
              <a:sym typeface="Bodoni"/>
            </a:endParaRPr>
          </a:p>
          <a:p>
            <a:pPr marL="299558" lvl="0" indent="-299558" algn="l" rtl="0">
              <a:lnSpc>
                <a:spcPct val="80000"/>
              </a:lnSpc>
              <a:spcBef>
                <a:spcPts val="1439"/>
              </a:spcBef>
              <a:spcAft>
                <a:spcPts val="0"/>
              </a:spcAft>
              <a:buSzPts val="1989"/>
              <a:buNone/>
            </a:pPr>
            <a:r>
              <a:rPr lang="tr-TR" sz="3315">
                <a:latin typeface="Bodoni"/>
                <a:ea typeface="Bodoni"/>
                <a:cs typeface="Bodoni"/>
                <a:sym typeface="Bodoni"/>
              </a:rPr>
              <a:t>Lisans öğrencilerinin akademik not ortalaması en az 2.20/4</a:t>
            </a:r>
            <a:endParaRPr/>
          </a:p>
          <a:p>
            <a:pPr marL="299558" lvl="0" indent="-299558" algn="l" rtl="0">
              <a:lnSpc>
                <a:spcPct val="80000"/>
              </a:lnSpc>
              <a:spcBef>
                <a:spcPts val="1439"/>
              </a:spcBef>
              <a:spcAft>
                <a:spcPts val="0"/>
              </a:spcAft>
              <a:buSzPts val="1989"/>
              <a:buNone/>
            </a:pPr>
            <a:r>
              <a:rPr lang="tr-TR" sz="3315">
                <a:latin typeface="Bodoni"/>
                <a:ea typeface="Bodoni"/>
                <a:cs typeface="Bodoni"/>
                <a:sym typeface="Bodoni"/>
              </a:rPr>
              <a:t>Akademik başarı düzeyi : %50, Dil seviyesi : %50</a:t>
            </a:r>
            <a:endParaRPr sz="3315">
              <a:latin typeface="Bodoni"/>
              <a:ea typeface="Bodoni"/>
              <a:cs typeface="Bodoni"/>
              <a:sym typeface="Bodoni"/>
            </a:endParaRPr>
          </a:p>
          <a:p>
            <a:pPr marL="299558" lvl="0" indent="-173256" algn="l" rtl="0">
              <a:lnSpc>
                <a:spcPct val="80000"/>
              </a:lnSpc>
              <a:spcBef>
                <a:spcPts val="1439"/>
              </a:spcBef>
              <a:spcAft>
                <a:spcPts val="0"/>
              </a:spcAft>
              <a:buSzPts val="1989"/>
              <a:buNone/>
            </a:pPr>
            <a:endParaRPr sz="3315"/>
          </a:p>
          <a:p>
            <a:pPr marL="0" lvl="0" indent="0" algn="l" rtl="0">
              <a:lnSpc>
                <a:spcPct val="80000"/>
              </a:lnSpc>
              <a:spcBef>
                <a:spcPts val="1439"/>
              </a:spcBef>
              <a:spcAft>
                <a:spcPts val="0"/>
              </a:spcAft>
              <a:buSzPts val="1989"/>
              <a:buNone/>
            </a:pPr>
            <a:r>
              <a:rPr lang="tr-TR" sz="3315">
                <a:solidFill>
                  <a:srgbClr val="FF0000"/>
                </a:solidFill>
                <a:latin typeface="Bodoni"/>
                <a:ea typeface="Bodoni"/>
                <a:cs typeface="Bodoni"/>
                <a:sym typeface="Bodoni"/>
              </a:rPr>
              <a:t>YABANCI DİL</a:t>
            </a:r>
            <a:endParaRPr/>
          </a:p>
          <a:p>
            <a:pPr marL="483156" lvl="0" indent="-483156" algn="l" rtl="0">
              <a:lnSpc>
                <a:spcPct val="80000"/>
              </a:lnSpc>
              <a:spcBef>
                <a:spcPts val="2468"/>
              </a:spcBef>
              <a:spcAft>
                <a:spcPts val="0"/>
              </a:spcAft>
              <a:buSzPts val="1989"/>
              <a:buChar char="●"/>
            </a:pPr>
            <a:r>
              <a:rPr lang="tr-TR" sz="3315"/>
              <a:t>TÖMER</a:t>
            </a:r>
            <a:endParaRPr/>
          </a:p>
          <a:p>
            <a:pPr marL="483156" lvl="0" indent="-483156" algn="l" rtl="0">
              <a:lnSpc>
                <a:spcPct val="80000"/>
              </a:lnSpc>
              <a:spcBef>
                <a:spcPts val="2468"/>
              </a:spcBef>
              <a:spcAft>
                <a:spcPts val="0"/>
              </a:spcAft>
              <a:buSzPts val="1989"/>
              <a:buChar char="●"/>
            </a:pPr>
            <a:r>
              <a:rPr lang="tr-TR" sz="3315" u="sng">
                <a:solidFill>
                  <a:schemeClr val="hlink"/>
                </a:solidFill>
                <a:hlinkClick r:id="rId6"/>
              </a:rPr>
              <a:t>tomer.gazi.edu.tr/</a:t>
            </a:r>
            <a:endParaRPr/>
          </a:p>
          <a:p>
            <a:pPr marL="483156" lvl="0" indent="-405432" algn="l" rtl="0">
              <a:lnSpc>
                <a:spcPct val="80000"/>
              </a:lnSpc>
              <a:spcBef>
                <a:spcPts val="2468"/>
              </a:spcBef>
              <a:spcAft>
                <a:spcPts val="0"/>
              </a:spcAft>
              <a:buSzPts val="1224"/>
              <a:buNone/>
            </a:pPr>
            <a:endParaRPr sz="2040" u="sng">
              <a:solidFill>
                <a:schemeClr val="hlink"/>
              </a:solidFill>
              <a:hlinkClick r:id="rId6"/>
            </a:endParaRPr>
          </a:p>
          <a:p>
            <a:pPr marL="0" lvl="0" indent="0" algn="l" rtl="0">
              <a:lnSpc>
                <a:spcPct val="80000"/>
              </a:lnSpc>
              <a:spcBef>
                <a:spcPts val="1439"/>
              </a:spcBef>
              <a:spcAft>
                <a:spcPts val="0"/>
              </a:spcAft>
              <a:buSzPts val="1173"/>
              <a:buNone/>
            </a:pPr>
            <a:endParaRPr sz="1954">
              <a:solidFill>
                <a:srgbClr val="FF0000"/>
              </a:solidFill>
            </a:endParaRPr>
          </a:p>
        </p:txBody>
      </p:sp>
    </p:spTree>
  </p:cSld>
  <p:clrMapOvr>
    <a:masterClrMapping/>
  </p:clrMapOvr>
  <p:transition spd="med">
    <p:push/>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272"/>
        <p:cNvGrpSpPr/>
        <p:nvPr/>
      </p:nvGrpSpPr>
      <p:grpSpPr>
        <a:xfrm>
          <a:off x="0" y="0"/>
          <a:ext cx="0" cy="0"/>
          <a:chOff x="0" y="0"/>
          <a:chExt cx="0" cy="0"/>
        </a:xfrm>
      </p:grpSpPr>
      <p:sp>
        <p:nvSpPr>
          <p:cNvPr id="273" name="Google Shape;273;p37"/>
          <p:cNvSpPr txBox="1">
            <a:spLocks noGrp="1"/>
          </p:cNvSpPr>
          <p:nvPr>
            <p:ph type="title"/>
          </p:nvPr>
        </p:nvSpPr>
        <p:spPr>
          <a:xfrm>
            <a:off x="457089" y="959885"/>
            <a:ext cx="10787287" cy="1462683"/>
          </a:xfrm>
          <a:prstGeom prst="rect">
            <a:avLst/>
          </a:prstGeom>
          <a:noFill/>
          <a:ln>
            <a:noFill/>
          </a:ln>
        </p:spPr>
        <p:txBody>
          <a:bodyPr spcFirstLastPara="1" wrap="square" lIns="0" tIns="0" rIns="0" bIns="0" anchor="ctr" anchorCtr="0">
            <a:noAutofit/>
          </a:bodyPr>
          <a:lstStyle/>
          <a:p>
            <a:pPr marL="0" lvl="0" indent="0" algn="ctr" rtl="0">
              <a:lnSpc>
                <a:spcPct val="90000"/>
              </a:lnSpc>
              <a:spcBef>
                <a:spcPts val="0"/>
              </a:spcBef>
              <a:spcAft>
                <a:spcPts val="0"/>
              </a:spcAft>
              <a:buNone/>
            </a:pPr>
            <a:r>
              <a:rPr lang="tr-TR" sz="6000">
                <a:solidFill>
                  <a:srgbClr val="0070C0"/>
                </a:solidFill>
                <a:latin typeface="Times New Roman"/>
                <a:ea typeface="Times New Roman"/>
                <a:cs typeface="Times New Roman"/>
                <a:sym typeface="Times New Roman"/>
              </a:rPr>
              <a:t>ENGELLİ DANIŞMA BİRİMİ</a:t>
            </a:r>
            <a:endParaRPr/>
          </a:p>
        </p:txBody>
      </p:sp>
      <p:sp>
        <p:nvSpPr>
          <p:cNvPr id="274" name="Google Shape;274;p37"/>
          <p:cNvSpPr txBox="1">
            <a:spLocks noGrp="1"/>
          </p:cNvSpPr>
          <p:nvPr>
            <p:ph type="body" idx="1"/>
          </p:nvPr>
        </p:nvSpPr>
        <p:spPr>
          <a:xfrm>
            <a:off x="457089" y="3047990"/>
            <a:ext cx="10787286" cy="8640960"/>
          </a:xfrm>
          <a:prstGeom prst="rect">
            <a:avLst/>
          </a:prstGeom>
          <a:noFill/>
          <a:ln>
            <a:noFill/>
          </a:ln>
        </p:spPr>
        <p:txBody>
          <a:bodyPr spcFirstLastPara="1" wrap="square" lIns="0" tIns="0" rIns="0" bIns="0" anchor="ctr" anchorCtr="0">
            <a:normAutofit/>
          </a:bodyPr>
          <a:lstStyle/>
          <a:p>
            <a:pPr marL="0" lvl="0" indent="0" algn="just" rtl="0">
              <a:spcBef>
                <a:spcPts val="0"/>
              </a:spcBef>
              <a:spcAft>
                <a:spcPts val="0"/>
              </a:spcAft>
              <a:buSzPts val="1920"/>
              <a:buNone/>
            </a:pPr>
            <a:r>
              <a:rPr lang="tr-TR" sz="3200"/>
              <a:t>Gazi Üniversitesi Engelli Danışma Birimi üniversitemizde eğitim gören engelli öğrencilerin akademik, fiziksel, psikolojik ve sosyal yaşamlarını etkin hale getirmek için kurulmuştur.</a:t>
            </a:r>
            <a:endParaRPr/>
          </a:p>
          <a:p>
            <a:pPr marL="0" lvl="0" indent="0" algn="just" rtl="0">
              <a:spcBef>
                <a:spcPts val="2468"/>
              </a:spcBef>
              <a:spcAft>
                <a:spcPts val="0"/>
              </a:spcAft>
              <a:buSzPts val="1920"/>
              <a:buNone/>
            </a:pPr>
            <a:r>
              <a:rPr lang="tr-TR" sz="3200"/>
              <a:t>Bu birim  kapsamında;</a:t>
            </a:r>
            <a:endParaRPr/>
          </a:p>
          <a:p>
            <a:pPr marL="0" lvl="0" indent="0" algn="just" rtl="0">
              <a:spcBef>
                <a:spcPts val="2468"/>
              </a:spcBef>
              <a:spcAft>
                <a:spcPts val="0"/>
              </a:spcAft>
              <a:buSzPts val="1920"/>
              <a:buNone/>
            </a:pPr>
            <a:r>
              <a:rPr lang="tr-TR" sz="3200"/>
              <a:t> Engelli öğrencilerin ders kayıtları, ders takipleri ve sınavlarında bölüm ve öğrenci arasında koordinasyonu sağlama,</a:t>
            </a:r>
            <a:endParaRPr/>
          </a:p>
          <a:p>
            <a:pPr marL="0" lvl="0" indent="0" algn="just" rtl="0">
              <a:spcBef>
                <a:spcPts val="2468"/>
              </a:spcBef>
              <a:spcAft>
                <a:spcPts val="0"/>
              </a:spcAft>
              <a:buSzPts val="1920"/>
              <a:buNone/>
            </a:pPr>
            <a:r>
              <a:rPr lang="tr-TR" sz="3200"/>
              <a:t>Öğrencinin, üniversitenin sunduğu sosyal ve fiziki imkanlara ulaşımı için rehberlik etme,</a:t>
            </a:r>
            <a:endParaRPr/>
          </a:p>
          <a:p>
            <a:pPr marL="0" lvl="0" indent="0" algn="just" rtl="0">
              <a:spcBef>
                <a:spcPts val="2468"/>
              </a:spcBef>
              <a:spcAft>
                <a:spcPts val="0"/>
              </a:spcAft>
              <a:buSzPts val="1920"/>
              <a:buNone/>
            </a:pPr>
            <a:r>
              <a:rPr lang="tr-TR" sz="3200"/>
              <a:t>Kampüs ve bina içinde var olan erişilebilirlik sorunlarını tespit ederek ilgili birimlere iletme hizmetleri yürütülmektedir.</a:t>
            </a:r>
            <a:endParaRPr/>
          </a:p>
          <a:p>
            <a:pPr marL="0" lvl="0" indent="0" algn="l" rtl="0">
              <a:spcBef>
                <a:spcPts val="2468"/>
              </a:spcBef>
              <a:spcAft>
                <a:spcPts val="0"/>
              </a:spcAft>
              <a:buSzPts val="1920"/>
              <a:buNone/>
            </a:pPr>
            <a:r>
              <a:rPr lang="tr-TR" sz="3200"/>
              <a:t>Daha ayrıntılı bilgi için : </a:t>
            </a:r>
            <a:r>
              <a:rPr lang="tr-TR" sz="3200" u="sng">
                <a:solidFill>
                  <a:schemeClr val="hlink"/>
                </a:solidFill>
                <a:hlinkClick r:id="rId3"/>
              </a:rPr>
              <a:t>http://engelsiz.gazi.edu.tr/</a:t>
            </a:r>
            <a:endParaRPr sz="3200"/>
          </a:p>
          <a:p>
            <a:pPr marL="0" lvl="0" indent="0" algn="l" rtl="0">
              <a:spcBef>
                <a:spcPts val="2468"/>
              </a:spcBef>
              <a:spcAft>
                <a:spcPts val="0"/>
              </a:spcAft>
              <a:buSzPts val="2280"/>
              <a:buNone/>
            </a:pPr>
            <a:endParaRPr/>
          </a:p>
        </p:txBody>
      </p:sp>
    </p:spTree>
  </p:cSld>
  <p:clrMapOvr>
    <a:masterClrMapping/>
  </p:clrMapOvr>
  <p:transition spd="med">
    <p:push/>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278"/>
        <p:cNvGrpSpPr/>
        <p:nvPr/>
      </p:nvGrpSpPr>
      <p:grpSpPr>
        <a:xfrm>
          <a:off x="0" y="0"/>
          <a:ext cx="0" cy="0"/>
          <a:chOff x="0" y="0"/>
          <a:chExt cx="0" cy="0"/>
        </a:xfrm>
      </p:grpSpPr>
      <p:sp>
        <p:nvSpPr>
          <p:cNvPr id="279" name="Google Shape;279;p38"/>
          <p:cNvSpPr txBox="1">
            <a:spLocks noGrp="1"/>
          </p:cNvSpPr>
          <p:nvPr>
            <p:ph type="title"/>
          </p:nvPr>
        </p:nvSpPr>
        <p:spPr>
          <a:xfrm>
            <a:off x="394902" y="954187"/>
            <a:ext cx="10787287" cy="1108341"/>
          </a:xfrm>
          <a:prstGeom prst="rect">
            <a:avLst/>
          </a:prstGeom>
          <a:noFill/>
          <a:ln>
            <a:noFill/>
          </a:ln>
        </p:spPr>
        <p:txBody>
          <a:bodyPr spcFirstLastPara="1" wrap="square" lIns="0" tIns="0" rIns="0" bIns="0" anchor="ctr" anchorCtr="0">
            <a:normAutofit fontScale="90000"/>
          </a:bodyPr>
          <a:lstStyle/>
          <a:p>
            <a:pPr marL="0" lvl="0" indent="0" algn="ctr" rtl="0">
              <a:lnSpc>
                <a:spcPct val="90000"/>
              </a:lnSpc>
              <a:spcBef>
                <a:spcPts val="0"/>
              </a:spcBef>
              <a:spcAft>
                <a:spcPts val="0"/>
              </a:spcAft>
              <a:buNone/>
            </a:pPr>
            <a:r>
              <a:rPr lang="tr-TR" sz="6030">
                <a:solidFill>
                  <a:srgbClr val="0070C0"/>
                </a:solidFill>
                <a:latin typeface="Times New Roman"/>
                <a:ea typeface="Times New Roman"/>
                <a:cs typeface="Times New Roman"/>
                <a:sym typeface="Times New Roman"/>
              </a:rPr>
              <a:t/>
            </a:r>
            <a:br>
              <a:rPr lang="tr-TR" sz="6030">
                <a:solidFill>
                  <a:srgbClr val="0070C0"/>
                </a:solidFill>
                <a:latin typeface="Times New Roman"/>
                <a:ea typeface="Times New Roman"/>
                <a:cs typeface="Times New Roman"/>
                <a:sym typeface="Times New Roman"/>
              </a:rPr>
            </a:br>
            <a:r>
              <a:rPr lang="tr-TR" sz="6030">
                <a:solidFill>
                  <a:srgbClr val="0070C0"/>
                </a:solidFill>
                <a:latin typeface="Times New Roman"/>
                <a:ea typeface="Times New Roman"/>
                <a:cs typeface="Times New Roman"/>
                <a:sym typeface="Times New Roman"/>
              </a:rPr>
              <a:t>ÖĞRENCİ İŞLERİ</a:t>
            </a:r>
            <a:r>
              <a:rPr lang="tr-TR" sz="2520" b="1">
                <a:solidFill>
                  <a:srgbClr val="FF0000"/>
                </a:solidFill>
              </a:rPr>
              <a:t/>
            </a:r>
            <a:br>
              <a:rPr lang="tr-TR" sz="2520" b="1">
                <a:solidFill>
                  <a:srgbClr val="FF0000"/>
                </a:solidFill>
              </a:rPr>
            </a:br>
            <a:r>
              <a:rPr lang="tr-TR" sz="2520" b="1">
                <a:solidFill>
                  <a:srgbClr val="FF0000"/>
                </a:solidFill>
              </a:rPr>
              <a:t/>
            </a:r>
            <a:br>
              <a:rPr lang="tr-TR" sz="2520" b="1">
                <a:solidFill>
                  <a:srgbClr val="FF0000"/>
                </a:solidFill>
              </a:rPr>
            </a:br>
            <a:endParaRPr sz="2520" b="1">
              <a:solidFill>
                <a:srgbClr val="FF0000"/>
              </a:solidFill>
            </a:endParaRPr>
          </a:p>
        </p:txBody>
      </p:sp>
      <p:sp>
        <p:nvSpPr>
          <p:cNvPr id="280" name="Google Shape;280;p38"/>
          <p:cNvSpPr txBox="1">
            <a:spLocks noGrp="1"/>
          </p:cNvSpPr>
          <p:nvPr>
            <p:ph type="body" idx="1"/>
          </p:nvPr>
        </p:nvSpPr>
        <p:spPr>
          <a:xfrm>
            <a:off x="378123" y="2682379"/>
            <a:ext cx="10787287" cy="5120649"/>
          </a:xfrm>
          <a:prstGeom prst="rect">
            <a:avLst/>
          </a:prstGeom>
          <a:noFill/>
          <a:ln>
            <a:noFill/>
          </a:ln>
        </p:spPr>
        <p:txBody>
          <a:bodyPr spcFirstLastPara="1" wrap="square" lIns="0" tIns="0" rIns="0" bIns="0" anchor="ctr" anchorCtr="0">
            <a:normAutofit/>
          </a:bodyPr>
          <a:lstStyle/>
          <a:p>
            <a:pPr marL="483156" lvl="0" indent="-483156" algn="l" rtl="0">
              <a:spcBef>
                <a:spcPts val="0"/>
              </a:spcBef>
              <a:spcAft>
                <a:spcPts val="0"/>
              </a:spcAft>
              <a:buSzPts val="1920"/>
              <a:buChar char="●"/>
            </a:pPr>
            <a:r>
              <a:rPr lang="tr-TR" sz="3200" u="sng">
                <a:solidFill>
                  <a:schemeClr val="hlink"/>
                </a:solidFill>
                <a:latin typeface="Bodoni"/>
                <a:ea typeface="Bodoni"/>
                <a:cs typeface="Bodoni"/>
                <a:sym typeface="Bodoni"/>
                <a:hlinkClick r:id="rId3"/>
              </a:rPr>
              <a:t>ogris.gazi.edu.tr</a:t>
            </a:r>
            <a:endParaRPr sz="3200">
              <a:latin typeface="Bodoni"/>
              <a:ea typeface="Bodoni"/>
              <a:cs typeface="Bodoni"/>
              <a:sym typeface="Bodoni"/>
            </a:endParaRPr>
          </a:p>
          <a:p>
            <a:pPr marL="483156" lvl="0" indent="-483156" algn="l" rtl="0">
              <a:spcBef>
                <a:spcPts val="2468"/>
              </a:spcBef>
              <a:spcAft>
                <a:spcPts val="0"/>
              </a:spcAft>
              <a:buSzPts val="1920"/>
              <a:buChar char="●"/>
            </a:pPr>
            <a:r>
              <a:rPr lang="tr-TR" sz="3200">
                <a:latin typeface="Bodoni"/>
                <a:ea typeface="Bodoni"/>
                <a:cs typeface="Bodoni"/>
                <a:sym typeface="Bodoni"/>
              </a:rPr>
              <a:t>Öğrenci belgesi (e-devlet)</a:t>
            </a:r>
            <a:endParaRPr sz="3200">
              <a:latin typeface="Bodoni"/>
              <a:ea typeface="Bodoni"/>
              <a:cs typeface="Bodoni"/>
              <a:sym typeface="Bodoni"/>
            </a:endParaRPr>
          </a:p>
          <a:p>
            <a:pPr marL="483156" lvl="0" indent="-483156" algn="l" rtl="0">
              <a:spcBef>
                <a:spcPts val="2468"/>
              </a:spcBef>
              <a:spcAft>
                <a:spcPts val="0"/>
              </a:spcAft>
              <a:buSzPts val="1920"/>
              <a:buChar char="●"/>
            </a:pPr>
            <a:r>
              <a:rPr lang="tr-TR" sz="3200">
                <a:latin typeface="Bodoni"/>
                <a:ea typeface="Bodoni"/>
                <a:cs typeface="Bodoni"/>
                <a:sym typeface="Bodoni"/>
              </a:rPr>
              <a:t>Transkript</a:t>
            </a:r>
            <a:endParaRPr sz="3200">
              <a:latin typeface="Bodoni"/>
              <a:ea typeface="Bodoni"/>
              <a:cs typeface="Bodoni"/>
              <a:sym typeface="Bodoni"/>
            </a:endParaRPr>
          </a:p>
          <a:p>
            <a:pPr marL="0" lvl="0" indent="0" algn="l" rtl="0">
              <a:lnSpc>
                <a:spcPct val="150000"/>
              </a:lnSpc>
              <a:spcBef>
                <a:spcPts val="2468"/>
              </a:spcBef>
              <a:spcAft>
                <a:spcPts val="0"/>
              </a:spcAft>
              <a:buSzPts val="2280"/>
              <a:buNone/>
            </a:pPr>
            <a:endParaRPr>
              <a:solidFill>
                <a:srgbClr val="0070C0"/>
              </a:solidFill>
            </a:endParaRPr>
          </a:p>
          <a:p>
            <a:pPr marL="0" lvl="0" indent="0" algn="l" rtl="0">
              <a:lnSpc>
                <a:spcPct val="150000"/>
              </a:lnSpc>
              <a:spcBef>
                <a:spcPts val="2468"/>
              </a:spcBef>
              <a:spcAft>
                <a:spcPts val="0"/>
              </a:spcAft>
              <a:buSzPts val="2280"/>
              <a:buNone/>
            </a:pPr>
            <a:endParaRPr>
              <a:solidFill>
                <a:srgbClr val="0070C0"/>
              </a:solidFill>
            </a:endParaRPr>
          </a:p>
        </p:txBody>
      </p:sp>
      <p:sp>
        <p:nvSpPr>
          <p:cNvPr id="281" name="Google Shape;281;p38"/>
          <p:cNvSpPr txBox="1"/>
          <p:nvPr/>
        </p:nvSpPr>
        <p:spPr>
          <a:xfrm>
            <a:off x="421443" y="5779293"/>
            <a:ext cx="10787287" cy="1462683"/>
          </a:xfrm>
          <a:prstGeom prst="rect">
            <a:avLst/>
          </a:prstGeom>
          <a:noFill/>
          <a:ln>
            <a:noFill/>
          </a:ln>
        </p:spPr>
        <p:txBody>
          <a:bodyPr spcFirstLastPara="1" wrap="square" lIns="0" tIns="0" rIns="0" bIns="0" anchor="ctr" anchorCtr="0">
            <a:normAutofit/>
          </a:bodyPr>
          <a:lstStyle/>
          <a:p>
            <a:pPr marL="0" marR="0" lvl="0" indent="0" algn="l" rtl="0">
              <a:lnSpc>
                <a:spcPct val="90000"/>
              </a:lnSpc>
              <a:spcBef>
                <a:spcPts val="0"/>
              </a:spcBef>
              <a:spcAft>
                <a:spcPts val="0"/>
              </a:spcAft>
              <a:buNone/>
            </a:pPr>
            <a:r>
              <a:rPr lang="tr-TR" sz="2400">
                <a:solidFill>
                  <a:srgbClr val="FF0000"/>
                </a:solidFill>
                <a:latin typeface="Bodoni"/>
                <a:ea typeface="Bodoni"/>
                <a:cs typeface="Bodoni"/>
                <a:sym typeface="Bodoni"/>
              </a:rPr>
              <a:t>GAZİ E-POSTA</a:t>
            </a:r>
            <a:endParaRPr/>
          </a:p>
        </p:txBody>
      </p:sp>
      <p:sp>
        <p:nvSpPr>
          <p:cNvPr id="282" name="Google Shape;282;p38"/>
          <p:cNvSpPr/>
          <p:nvPr/>
        </p:nvSpPr>
        <p:spPr>
          <a:xfrm>
            <a:off x="492881" y="7065177"/>
            <a:ext cx="6984776" cy="2585323"/>
          </a:xfrm>
          <a:prstGeom prst="rect">
            <a:avLst/>
          </a:prstGeom>
          <a:noFill/>
          <a:ln>
            <a:noFill/>
          </a:ln>
        </p:spPr>
        <p:txBody>
          <a:bodyPr spcFirstLastPara="1" wrap="square" lIns="91425" tIns="45700" rIns="91425" bIns="45700" anchor="t" anchorCtr="0">
            <a:spAutoFit/>
          </a:bodyPr>
          <a:lstStyle/>
          <a:p>
            <a:pPr marL="457200" marR="0" lvl="0" indent="-457200" algn="just" rtl="0">
              <a:lnSpc>
                <a:spcPct val="150000"/>
              </a:lnSpc>
              <a:spcBef>
                <a:spcPts val="0"/>
              </a:spcBef>
              <a:spcAft>
                <a:spcPts val="0"/>
              </a:spcAft>
              <a:buClr>
                <a:srgbClr val="000000"/>
              </a:buClr>
              <a:buSzPts val="3600"/>
              <a:buFont typeface="Noto Sans Symbols"/>
              <a:buChar char="❖"/>
            </a:pPr>
            <a:r>
              <a:rPr lang="tr-TR" sz="3600" u="sng">
                <a:solidFill>
                  <a:srgbClr val="000000"/>
                </a:solidFill>
                <a:latin typeface="Bodoni"/>
                <a:ea typeface="Bodoni"/>
                <a:cs typeface="Bodoni"/>
                <a:sym typeface="Bodoni"/>
                <a:hlinkClick r:id="rId4">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gunet.gazi.edu.tr</a:t>
            </a:r>
            <a:endParaRPr sz="3600">
              <a:solidFill>
                <a:srgbClr val="414141"/>
              </a:solidFill>
              <a:latin typeface="Bodoni"/>
              <a:ea typeface="Bodoni"/>
              <a:cs typeface="Bodoni"/>
              <a:sym typeface="Bodoni"/>
            </a:endParaRPr>
          </a:p>
          <a:p>
            <a:pPr marL="457200" marR="0" lvl="0" indent="-457200" algn="just" rtl="0">
              <a:lnSpc>
                <a:spcPct val="150000"/>
              </a:lnSpc>
              <a:spcBef>
                <a:spcPts val="0"/>
              </a:spcBef>
              <a:spcAft>
                <a:spcPts val="0"/>
              </a:spcAft>
              <a:buClr>
                <a:srgbClr val="000000"/>
              </a:buClr>
              <a:buSzPts val="3600"/>
              <a:buFont typeface="Noto Sans Symbols"/>
              <a:buChar char="❖"/>
            </a:pPr>
            <a:r>
              <a:rPr lang="tr-TR" sz="3600">
                <a:solidFill>
                  <a:srgbClr val="000000"/>
                </a:solidFill>
                <a:latin typeface="Bodoni"/>
                <a:ea typeface="Bodoni"/>
                <a:cs typeface="Bodoni"/>
                <a:sym typeface="Bodoni"/>
              </a:rPr>
              <a:t>Öğrenci e-posta talep</a:t>
            </a:r>
            <a:endParaRPr/>
          </a:p>
          <a:p>
            <a:pPr marL="457200" marR="0" lvl="0" indent="-457200" algn="just" rtl="0">
              <a:lnSpc>
                <a:spcPct val="150000"/>
              </a:lnSpc>
              <a:spcBef>
                <a:spcPts val="0"/>
              </a:spcBef>
              <a:spcAft>
                <a:spcPts val="0"/>
              </a:spcAft>
              <a:buClr>
                <a:srgbClr val="000000"/>
              </a:buClr>
              <a:buSzPts val="3600"/>
              <a:buFont typeface="Noto Sans Symbols"/>
              <a:buChar char="❖"/>
            </a:pPr>
            <a:r>
              <a:rPr lang="tr-TR" sz="3600">
                <a:solidFill>
                  <a:srgbClr val="000000"/>
                </a:solidFill>
                <a:latin typeface="Bodoni"/>
                <a:ea typeface="Bodoni"/>
                <a:cs typeface="Bodoni"/>
                <a:sym typeface="Bodoni"/>
              </a:rPr>
              <a:t>Kablosuz ağ (EDUROAM)</a:t>
            </a:r>
            <a:endParaRPr/>
          </a:p>
        </p:txBody>
      </p:sp>
    </p:spTree>
  </p:cSld>
  <p:clrMapOvr>
    <a:masterClrMapping/>
  </p:clrMapOvr>
  <p:transition spd="med">
    <p:push/>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286"/>
        <p:cNvGrpSpPr/>
        <p:nvPr/>
      </p:nvGrpSpPr>
      <p:grpSpPr>
        <a:xfrm>
          <a:off x="0" y="0"/>
          <a:ext cx="0" cy="0"/>
          <a:chOff x="0" y="0"/>
          <a:chExt cx="0" cy="0"/>
        </a:xfrm>
      </p:grpSpPr>
      <p:sp>
        <p:nvSpPr>
          <p:cNvPr id="287" name="Google Shape;287;p39"/>
          <p:cNvSpPr txBox="1"/>
          <p:nvPr/>
        </p:nvSpPr>
        <p:spPr>
          <a:xfrm>
            <a:off x="278567" y="378123"/>
            <a:ext cx="10787287" cy="1462683"/>
          </a:xfrm>
          <a:prstGeom prst="rect">
            <a:avLst/>
          </a:prstGeom>
          <a:noFill/>
          <a:ln>
            <a:noFill/>
          </a:ln>
        </p:spPr>
        <p:txBody>
          <a:bodyPr spcFirstLastPara="1" wrap="square" lIns="91425" tIns="45700" rIns="91425" bIns="45700" anchor="t" anchorCtr="0">
            <a:normAutofit/>
          </a:bodyPr>
          <a:lstStyle/>
          <a:p>
            <a:pPr marL="0" marR="0" lvl="0" indent="0" algn="ctr" rtl="0">
              <a:lnSpc>
                <a:spcPct val="90000"/>
              </a:lnSpc>
              <a:spcBef>
                <a:spcPts val="0"/>
              </a:spcBef>
              <a:spcAft>
                <a:spcPts val="0"/>
              </a:spcAft>
              <a:buClr>
                <a:srgbClr val="0070C0"/>
              </a:buClr>
              <a:buSzPts val="6000"/>
              <a:buFont typeface="Times New Roman"/>
              <a:buNone/>
            </a:pPr>
            <a:r>
              <a:rPr lang="tr-TR" sz="6000" i="0" u="none" strike="noStrike" cap="none">
                <a:solidFill>
                  <a:srgbClr val="0070C0"/>
                </a:solidFill>
                <a:latin typeface="Times New Roman"/>
                <a:ea typeface="Times New Roman"/>
                <a:cs typeface="Times New Roman"/>
                <a:sym typeface="Times New Roman"/>
              </a:rPr>
              <a:t>KÜTÜPHANE</a:t>
            </a:r>
            <a:endParaRPr/>
          </a:p>
        </p:txBody>
      </p:sp>
      <p:sp>
        <p:nvSpPr>
          <p:cNvPr id="288" name="Google Shape;288;p39"/>
          <p:cNvSpPr txBox="1"/>
          <p:nvPr/>
        </p:nvSpPr>
        <p:spPr>
          <a:xfrm>
            <a:off x="594136" y="1462683"/>
            <a:ext cx="10787287" cy="7313415"/>
          </a:xfrm>
          <a:prstGeom prst="rect">
            <a:avLst/>
          </a:prstGeom>
          <a:noFill/>
          <a:ln>
            <a:noFill/>
          </a:ln>
        </p:spPr>
        <p:txBody>
          <a:bodyPr spcFirstLastPara="1" wrap="square" lIns="91425" tIns="45700" rIns="91425" bIns="45700" anchor="t" anchorCtr="0">
            <a:normAutofit/>
          </a:bodyPr>
          <a:lstStyle/>
          <a:p>
            <a:pPr marL="478325" marR="0" lvl="0" indent="-478325" algn="l" rtl="0">
              <a:lnSpc>
                <a:spcPct val="100000"/>
              </a:lnSpc>
              <a:spcBef>
                <a:spcPts val="0"/>
              </a:spcBef>
              <a:spcAft>
                <a:spcPts val="0"/>
              </a:spcAft>
              <a:buClr>
                <a:srgbClr val="929292"/>
              </a:buClr>
              <a:buSzPts val="2160"/>
              <a:buFont typeface="Arial"/>
              <a:buChar char="●"/>
            </a:pPr>
            <a:r>
              <a:rPr lang="tr-TR" sz="3600" b="0" i="0" u="sng" strike="noStrike" cap="none">
                <a:solidFill>
                  <a:srgbClr val="000000"/>
                </a:solidFill>
                <a:latin typeface="Bodoni"/>
                <a:ea typeface="Bodoni"/>
                <a:cs typeface="Bodoni"/>
                <a:sym typeface="Bodoni"/>
                <a:hlinkClick r:id="rId3">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lib.gazi.edu.tr</a:t>
            </a:r>
            <a:endParaRPr sz="3600" b="0" i="0" u="sng" strike="noStrike" cap="none">
              <a:solidFill>
                <a:srgbClr val="000000"/>
              </a:solidFill>
              <a:latin typeface="Bodoni"/>
              <a:ea typeface="Bodoni"/>
              <a:cs typeface="Bodoni"/>
              <a:sym typeface="Bodoni"/>
            </a:endParaRPr>
          </a:p>
          <a:p>
            <a:pPr marL="478325" marR="0" lvl="0" indent="-478325" algn="just" rtl="0">
              <a:spcBef>
                <a:spcPts val="2365"/>
              </a:spcBef>
              <a:spcAft>
                <a:spcPts val="0"/>
              </a:spcAft>
              <a:buClr>
                <a:srgbClr val="929292"/>
              </a:buClr>
              <a:buSzPts val="2160"/>
              <a:buFont typeface="Arial"/>
              <a:buChar char="●"/>
            </a:pPr>
            <a:r>
              <a:rPr lang="tr-TR" sz="3600">
                <a:solidFill>
                  <a:srgbClr val="000000"/>
                </a:solidFill>
                <a:latin typeface="Palatino"/>
                <a:ea typeface="Palatino"/>
                <a:cs typeface="Palatino"/>
                <a:sym typeface="Palatino"/>
              </a:rPr>
              <a:t>Gazi Üniversitesi Merkez Kütüphanesi Merkez Yerleşke’de bulunmaktadır. Ancak şu anda tadilat durumundadır. </a:t>
            </a:r>
            <a:r>
              <a:rPr lang="tr-TR" sz="3600" b="0" i="0" u="none" cap="none">
                <a:solidFill>
                  <a:srgbClr val="0070C0"/>
                </a:solidFill>
                <a:latin typeface="Bodoni"/>
                <a:ea typeface="Bodoni"/>
                <a:cs typeface="Bodoni"/>
                <a:sym typeface="Bodoni"/>
              </a:rPr>
              <a:t>https://kutuphane.gazi.edu.tr/ </a:t>
            </a:r>
            <a:r>
              <a:rPr lang="tr-TR" sz="3600" b="0" i="0" u="none" cap="none">
                <a:solidFill>
                  <a:srgbClr val="000000"/>
                </a:solidFill>
                <a:latin typeface="Bodoni"/>
                <a:ea typeface="Bodoni"/>
                <a:cs typeface="Bodoni"/>
                <a:sym typeface="Bodoni"/>
              </a:rPr>
              <a:t>adresinden kütüphaneye </a:t>
            </a:r>
            <a:r>
              <a:rPr lang="tr-TR" sz="3600" b="0" i="0" u="none" strike="noStrike" cap="none">
                <a:solidFill>
                  <a:srgbClr val="000000"/>
                </a:solidFill>
                <a:latin typeface="Bodoni"/>
                <a:ea typeface="Bodoni"/>
                <a:cs typeface="Bodoni"/>
                <a:sym typeface="Bodoni"/>
              </a:rPr>
              <a:t>uzaktan erişim ile işlemlerinizi gerçekleştirebilirsiniz.</a:t>
            </a:r>
            <a:endParaRPr/>
          </a:p>
          <a:p>
            <a:pPr marL="956651" marR="0" lvl="1" indent="-478325" algn="l" rtl="0">
              <a:lnSpc>
                <a:spcPct val="100000"/>
              </a:lnSpc>
              <a:spcBef>
                <a:spcPts val="2365"/>
              </a:spcBef>
              <a:spcAft>
                <a:spcPts val="0"/>
              </a:spcAft>
              <a:buClr>
                <a:srgbClr val="929292"/>
              </a:buClr>
              <a:buSzPts val="2160"/>
              <a:buFont typeface="Arial"/>
              <a:buChar char="●"/>
            </a:pPr>
            <a:r>
              <a:rPr lang="tr-TR" sz="3600" b="0" i="0" u="none" strike="noStrike" cap="none">
                <a:solidFill>
                  <a:srgbClr val="FF0000"/>
                </a:solidFill>
                <a:latin typeface="Bodoni"/>
                <a:ea typeface="Bodoni"/>
                <a:cs typeface="Bodoni"/>
                <a:sym typeface="Bodoni"/>
              </a:rPr>
              <a:t>Üye Numarası:</a:t>
            </a:r>
            <a:r>
              <a:rPr lang="tr-TR" sz="3600" b="0" i="0" u="none" strike="noStrike" cap="none">
                <a:solidFill>
                  <a:srgbClr val="000000"/>
                </a:solidFill>
                <a:latin typeface="Bodoni"/>
                <a:ea typeface="Bodoni"/>
                <a:cs typeface="Bodoni"/>
                <a:sym typeface="Bodoni"/>
              </a:rPr>
              <a:t> Öğrenci numarası, </a:t>
            </a:r>
            <a:endParaRPr/>
          </a:p>
          <a:p>
            <a:pPr marL="956651" marR="0" lvl="1" indent="-478325" algn="l" rtl="0">
              <a:lnSpc>
                <a:spcPct val="100000"/>
              </a:lnSpc>
              <a:spcBef>
                <a:spcPts val="2365"/>
              </a:spcBef>
              <a:spcAft>
                <a:spcPts val="0"/>
              </a:spcAft>
              <a:buClr>
                <a:srgbClr val="929292"/>
              </a:buClr>
              <a:buSzPts val="2160"/>
              <a:buFont typeface="Arial"/>
              <a:buChar char="●"/>
            </a:pPr>
            <a:r>
              <a:rPr lang="tr-TR" sz="3600" b="0" i="0" u="none" strike="noStrike" cap="none">
                <a:solidFill>
                  <a:srgbClr val="FF0000"/>
                </a:solidFill>
                <a:latin typeface="Bodoni"/>
                <a:ea typeface="Bodoni"/>
                <a:cs typeface="Bodoni"/>
                <a:sym typeface="Bodoni"/>
              </a:rPr>
              <a:t>Şifre: </a:t>
            </a:r>
            <a:r>
              <a:rPr lang="tr-TR" sz="3600" b="0" i="0" u="none" strike="noStrike" cap="none">
                <a:solidFill>
                  <a:srgbClr val="000000"/>
                </a:solidFill>
                <a:latin typeface="Bodoni"/>
                <a:ea typeface="Bodoni"/>
                <a:cs typeface="Bodoni"/>
                <a:sym typeface="Bodoni"/>
              </a:rPr>
              <a:t>T.C. kimlik numarasının son 6 hanesi</a:t>
            </a:r>
            <a:endParaRPr/>
          </a:p>
          <a:p>
            <a:pPr marL="956651" marR="0" lvl="1" indent="-341165" algn="ctr" rtl="0">
              <a:lnSpc>
                <a:spcPct val="100000"/>
              </a:lnSpc>
              <a:spcBef>
                <a:spcPts val="2365"/>
              </a:spcBef>
              <a:spcAft>
                <a:spcPts val="0"/>
              </a:spcAft>
              <a:buClr>
                <a:srgbClr val="929292"/>
              </a:buClr>
              <a:buSzPts val="2160"/>
              <a:buFont typeface="Arial"/>
              <a:buNone/>
            </a:pPr>
            <a:endParaRPr sz="3600" b="0" i="0" u="none" strike="noStrike" cap="none">
              <a:solidFill>
                <a:srgbClr val="000000"/>
              </a:solidFill>
              <a:latin typeface="Palatino"/>
              <a:ea typeface="Palatino"/>
              <a:cs typeface="Palatino"/>
              <a:sym typeface="Palatino"/>
            </a:endParaRPr>
          </a:p>
        </p:txBody>
      </p:sp>
      <p:pic>
        <p:nvPicPr>
          <p:cNvPr id="289" name="Google Shape;289;p39"/>
          <p:cNvPicPr preferRelativeResize="0"/>
          <p:nvPr/>
        </p:nvPicPr>
        <p:blipFill rotWithShape="1">
          <a:blip r:embed="rId4">
            <a:alphaModFix/>
          </a:blip>
          <a:srcRect b="3817"/>
          <a:stretch/>
        </p:blipFill>
        <p:spPr>
          <a:xfrm>
            <a:off x="2843430" y="6930851"/>
            <a:ext cx="6288698" cy="4536504"/>
          </a:xfrm>
          <a:prstGeom prst="rect">
            <a:avLst/>
          </a:prstGeom>
          <a:noFill/>
          <a:ln>
            <a:noFill/>
          </a:ln>
        </p:spPr>
      </p:pic>
    </p:spTree>
  </p:cSld>
  <p:clrMapOvr>
    <a:masterClrMapping/>
  </p:clrMapOvr>
  <p:transition spd="med">
    <p:push/>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293"/>
        <p:cNvGrpSpPr/>
        <p:nvPr/>
      </p:nvGrpSpPr>
      <p:grpSpPr>
        <a:xfrm>
          <a:off x="0" y="0"/>
          <a:ext cx="0" cy="0"/>
          <a:chOff x="0" y="0"/>
          <a:chExt cx="0" cy="0"/>
        </a:xfrm>
      </p:grpSpPr>
      <p:sp>
        <p:nvSpPr>
          <p:cNvPr id="294" name="Google Shape;294;p40"/>
          <p:cNvSpPr txBox="1"/>
          <p:nvPr/>
        </p:nvSpPr>
        <p:spPr>
          <a:xfrm>
            <a:off x="378123" y="771649"/>
            <a:ext cx="10945216" cy="1949252"/>
          </a:xfrm>
          <a:prstGeom prst="rect">
            <a:avLst/>
          </a:prstGeom>
          <a:noFill/>
          <a:ln>
            <a:noFill/>
          </a:ln>
        </p:spPr>
        <p:txBody>
          <a:bodyPr spcFirstLastPara="1" wrap="square" lIns="50800" tIns="50800" rIns="50800" bIns="50800" anchor="ctr" anchorCtr="0">
            <a:spAutoFit/>
          </a:bodyPr>
          <a:lstStyle/>
          <a:p>
            <a:pPr marL="0" marR="0" lvl="0" indent="0" algn="ctr" rtl="0">
              <a:spcBef>
                <a:spcPts val="0"/>
              </a:spcBef>
              <a:spcAft>
                <a:spcPts val="0"/>
              </a:spcAft>
              <a:buNone/>
            </a:pPr>
            <a:r>
              <a:rPr lang="tr-TR" sz="6000">
                <a:solidFill>
                  <a:srgbClr val="0070C0"/>
                </a:solidFill>
                <a:latin typeface="Times New Roman"/>
                <a:ea typeface="Times New Roman"/>
                <a:cs typeface="Times New Roman"/>
                <a:sym typeface="Times New Roman"/>
              </a:rPr>
              <a:t>ÖĞRENCİ DANIŞMA, BURS VE SOSYAL HİZMETLER BİRİMİ</a:t>
            </a:r>
            <a:endParaRPr sz="6000" b="0" i="0" u="none" strike="noStrike" cap="none">
              <a:solidFill>
                <a:srgbClr val="0070C0"/>
              </a:solidFill>
              <a:latin typeface="Palatino"/>
              <a:ea typeface="Palatino"/>
              <a:cs typeface="Palatino"/>
              <a:sym typeface="Palatino"/>
            </a:endParaRPr>
          </a:p>
        </p:txBody>
      </p:sp>
      <p:pic>
        <p:nvPicPr>
          <p:cNvPr id="295" name="Google Shape;295;p40"/>
          <p:cNvPicPr preferRelativeResize="0"/>
          <p:nvPr/>
        </p:nvPicPr>
        <p:blipFill rotWithShape="1">
          <a:blip r:embed="rId3">
            <a:alphaModFix/>
          </a:blip>
          <a:srcRect/>
          <a:stretch/>
        </p:blipFill>
        <p:spPr>
          <a:xfrm>
            <a:off x="-1" y="3618483"/>
            <a:ext cx="11701463" cy="6048672"/>
          </a:xfrm>
          <a:prstGeom prst="rect">
            <a:avLst/>
          </a:prstGeom>
          <a:noFill/>
          <a:ln>
            <a:noFill/>
          </a:ln>
        </p:spPr>
      </p:pic>
    </p:spTree>
  </p:cSld>
  <p:clrMapOvr>
    <a:masterClrMapping/>
  </p:clrMapOvr>
  <p:transition spd="med">
    <p:push/>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299"/>
        <p:cNvGrpSpPr/>
        <p:nvPr/>
      </p:nvGrpSpPr>
      <p:grpSpPr>
        <a:xfrm>
          <a:off x="0" y="0"/>
          <a:ext cx="0" cy="0"/>
          <a:chOff x="0" y="0"/>
          <a:chExt cx="0" cy="0"/>
        </a:xfrm>
      </p:grpSpPr>
      <p:sp>
        <p:nvSpPr>
          <p:cNvPr id="300" name="Google Shape;300;p41"/>
          <p:cNvSpPr txBox="1"/>
          <p:nvPr/>
        </p:nvSpPr>
        <p:spPr>
          <a:xfrm>
            <a:off x="436780" y="810171"/>
            <a:ext cx="10945216" cy="1949252"/>
          </a:xfrm>
          <a:prstGeom prst="rect">
            <a:avLst/>
          </a:prstGeom>
          <a:noFill/>
          <a:ln>
            <a:noFill/>
          </a:ln>
        </p:spPr>
        <p:txBody>
          <a:bodyPr spcFirstLastPara="1" wrap="square" lIns="50800" tIns="50800" rIns="50800" bIns="50800" anchor="ctr" anchorCtr="0">
            <a:spAutoFit/>
          </a:bodyPr>
          <a:lstStyle/>
          <a:p>
            <a:pPr marL="0" marR="0" lvl="0" indent="0" algn="ctr" rtl="0">
              <a:spcBef>
                <a:spcPts val="0"/>
              </a:spcBef>
              <a:spcAft>
                <a:spcPts val="0"/>
              </a:spcAft>
              <a:buNone/>
            </a:pPr>
            <a:r>
              <a:rPr lang="tr-TR" sz="6000">
                <a:solidFill>
                  <a:srgbClr val="0070C0"/>
                </a:solidFill>
                <a:latin typeface="Times New Roman"/>
                <a:ea typeface="Times New Roman"/>
                <a:cs typeface="Times New Roman"/>
                <a:sym typeface="Times New Roman"/>
              </a:rPr>
              <a:t>ÖĞRENCİ DANIŞMA, BURS VE SOSYAL HİZMETLER BİRİMİ</a:t>
            </a:r>
            <a:endParaRPr sz="6000" b="0" i="0" u="none" strike="noStrike" cap="none">
              <a:solidFill>
                <a:srgbClr val="0070C0"/>
              </a:solidFill>
              <a:latin typeface="Palatino"/>
              <a:ea typeface="Palatino"/>
              <a:cs typeface="Palatino"/>
              <a:sym typeface="Palatino"/>
            </a:endParaRPr>
          </a:p>
        </p:txBody>
      </p:sp>
      <p:pic>
        <p:nvPicPr>
          <p:cNvPr id="301" name="Google Shape;301;p41"/>
          <p:cNvPicPr preferRelativeResize="0"/>
          <p:nvPr/>
        </p:nvPicPr>
        <p:blipFill rotWithShape="1">
          <a:blip r:embed="rId3">
            <a:alphaModFix/>
          </a:blip>
          <a:srcRect/>
          <a:stretch/>
        </p:blipFill>
        <p:spPr>
          <a:xfrm>
            <a:off x="58656" y="3618483"/>
            <a:ext cx="11701463" cy="5823345"/>
          </a:xfrm>
          <a:prstGeom prst="rect">
            <a:avLst/>
          </a:prstGeom>
          <a:noFill/>
          <a:ln>
            <a:noFill/>
          </a:ln>
        </p:spPr>
      </p:pic>
    </p:spTree>
  </p:cSld>
  <p:clrMapOvr>
    <a:masterClrMapping/>
  </p:clrMapOvr>
  <p:transition spd="med">
    <p:push/>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305"/>
        <p:cNvGrpSpPr/>
        <p:nvPr/>
      </p:nvGrpSpPr>
      <p:grpSpPr>
        <a:xfrm>
          <a:off x="0" y="0"/>
          <a:ext cx="0" cy="0"/>
          <a:chOff x="0" y="0"/>
          <a:chExt cx="0" cy="0"/>
        </a:xfrm>
      </p:grpSpPr>
      <p:sp>
        <p:nvSpPr>
          <p:cNvPr id="306" name="Google Shape;306;p42"/>
          <p:cNvSpPr txBox="1">
            <a:spLocks noGrp="1"/>
          </p:cNvSpPr>
          <p:nvPr>
            <p:ph type="body" idx="1"/>
          </p:nvPr>
        </p:nvSpPr>
        <p:spPr>
          <a:xfrm>
            <a:off x="457089" y="3153909"/>
            <a:ext cx="10787287" cy="7313415"/>
          </a:xfrm>
          <a:prstGeom prst="rect">
            <a:avLst/>
          </a:prstGeom>
          <a:noFill/>
          <a:ln>
            <a:noFill/>
          </a:ln>
        </p:spPr>
        <p:txBody>
          <a:bodyPr spcFirstLastPara="1" wrap="square" lIns="0" tIns="0" rIns="0" bIns="0" anchor="ctr" anchorCtr="0">
            <a:normAutofit/>
          </a:bodyPr>
          <a:lstStyle/>
          <a:p>
            <a:pPr marL="0" lvl="0" indent="0" algn="just" rtl="0">
              <a:lnSpc>
                <a:spcPct val="90000"/>
              </a:lnSpc>
              <a:spcBef>
                <a:spcPts val="0"/>
              </a:spcBef>
              <a:spcAft>
                <a:spcPts val="0"/>
              </a:spcAft>
              <a:buSzPts val="2160"/>
              <a:buNone/>
            </a:pPr>
            <a:r>
              <a:rPr lang="tr-TR" sz="3600" u="sng">
                <a:solidFill>
                  <a:schemeClr val="hlink"/>
                </a:solidFill>
                <a:latin typeface="Bodoni"/>
                <a:ea typeface="Bodoni"/>
                <a:cs typeface="Bodoni"/>
                <a:sym typeface="Bodoni"/>
                <a:hlinkClick r:id="rId3"/>
              </a:rPr>
              <a:t>odm.gazi.edu.tr</a:t>
            </a:r>
            <a:endParaRPr sz="3600" u="sng">
              <a:latin typeface="Bodoni"/>
              <a:ea typeface="Bodoni"/>
              <a:cs typeface="Bodoni"/>
              <a:sym typeface="Bodoni"/>
            </a:endParaRPr>
          </a:p>
          <a:p>
            <a:pPr marL="0" lvl="0" indent="0" algn="just" rtl="0">
              <a:lnSpc>
                <a:spcPct val="90000"/>
              </a:lnSpc>
              <a:spcBef>
                <a:spcPts val="2468"/>
              </a:spcBef>
              <a:spcAft>
                <a:spcPts val="0"/>
              </a:spcAft>
              <a:buSzPts val="2160"/>
              <a:buNone/>
            </a:pPr>
            <a:r>
              <a:rPr lang="tr-TR" sz="3600">
                <a:latin typeface="Bodoni"/>
                <a:ea typeface="Bodoni"/>
                <a:cs typeface="Bodoni"/>
                <a:sym typeface="Bodoni"/>
              </a:rPr>
              <a:t>Merkezin Üniversitemiz öğrencilerine verdiği hizmetler üç ana başlık altında toplanmaktadır.</a:t>
            </a:r>
            <a:endParaRPr/>
          </a:p>
          <a:p>
            <a:pPr marL="128588" lvl="0" indent="-128588" algn="just" rtl="0">
              <a:lnSpc>
                <a:spcPct val="90000"/>
              </a:lnSpc>
              <a:spcBef>
                <a:spcPts val="2468"/>
              </a:spcBef>
              <a:spcAft>
                <a:spcPts val="0"/>
              </a:spcAft>
              <a:buSzPts val="2160"/>
              <a:buFont typeface="Bodoni"/>
              <a:buAutoNum type="arabicPeriod"/>
            </a:pPr>
            <a:r>
              <a:rPr lang="tr-TR" sz="3600" b="1">
                <a:latin typeface="Bodoni"/>
                <a:ea typeface="Bodoni"/>
                <a:cs typeface="Bodoni"/>
                <a:sym typeface="Bodoni"/>
              </a:rPr>
              <a:t>Rehberlik Hizmeti</a:t>
            </a:r>
            <a:endParaRPr/>
          </a:p>
          <a:p>
            <a:pPr marL="128588" lvl="0" indent="-128588" algn="just" rtl="0">
              <a:lnSpc>
                <a:spcPct val="90000"/>
              </a:lnSpc>
              <a:spcBef>
                <a:spcPts val="2468"/>
              </a:spcBef>
              <a:spcAft>
                <a:spcPts val="0"/>
              </a:spcAft>
              <a:buSzPts val="2160"/>
              <a:buFont typeface="Bodoni"/>
              <a:buAutoNum type="arabicPeriod"/>
            </a:pPr>
            <a:r>
              <a:rPr lang="tr-TR" sz="3600" b="1">
                <a:latin typeface="Bodoni"/>
                <a:ea typeface="Bodoni"/>
                <a:cs typeface="Bodoni"/>
                <a:sym typeface="Bodoni"/>
              </a:rPr>
              <a:t>Sosyal Danışma Hizmeti</a:t>
            </a:r>
            <a:endParaRPr/>
          </a:p>
          <a:p>
            <a:pPr marL="128588" lvl="0" indent="-128588" algn="just" rtl="0">
              <a:lnSpc>
                <a:spcPct val="90000"/>
              </a:lnSpc>
              <a:spcBef>
                <a:spcPts val="2468"/>
              </a:spcBef>
              <a:spcAft>
                <a:spcPts val="0"/>
              </a:spcAft>
              <a:buSzPts val="2160"/>
              <a:buFont typeface="Bodoni"/>
              <a:buAutoNum type="arabicPeriod"/>
            </a:pPr>
            <a:r>
              <a:rPr lang="tr-TR" sz="3600" b="1">
                <a:latin typeface="Bodoni"/>
                <a:ea typeface="Bodoni"/>
                <a:cs typeface="Bodoni"/>
                <a:sym typeface="Bodoni"/>
              </a:rPr>
              <a:t>Öğrenci Danışma Hizmeti</a:t>
            </a:r>
            <a:endParaRPr/>
          </a:p>
          <a:p>
            <a:pPr marL="128588" lvl="0" indent="-128588" algn="just" rtl="0">
              <a:lnSpc>
                <a:spcPct val="90000"/>
              </a:lnSpc>
              <a:spcBef>
                <a:spcPts val="2468"/>
              </a:spcBef>
              <a:spcAft>
                <a:spcPts val="0"/>
              </a:spcAft>
              <a:buSzPts val="2160"/>
              <a:buNone/>
            </a:pPr>
            <a:endParaRPr sz="3600">
              <a:latin typeface="Bodoni"/>
              <a:ea typeface="Bodoni"/>
              <a:cs typeface="Bodoni"/>
              <a:sym typeface="Bodoni"/>
            </a:endParaRPr>
          </a:p>
          <a:p>
            <a:pPr marL="0" lvl="0" indent="0" algn="just" rtl="0">
              <a:lnSpc>
                <a:spcPct val="90000"/>
              </a:lnSpc>
              <a:spcBef>
                <a:spcPts val="2468"/>
              </a:spcBef>
              <a:spcAft>
                <a:spcPts val="0"/>
              </a:spcAft>
              <a:buSzPts val="2160"/>
              <a:buNone/>
            </a:pPr>
            <a:r>
              <a:rPr lang="tr-TR" sz="3600">
                <a:latin typeface="Bodoni"/>
                <a:ea typeface="Bodoni"/>
                <a:cs typeface="Bodoni"/>
                <a:sym typeface="Bodoni"/>
              </a:rPr>
              <a:t>Ayrıca bu desteklerden yararlanan öğrencilerimize ilişkin bilgiler Merkezde kayıt altına alınır, raporlaması yapılır ve takip edilir.</a:t>
            </a:r>
            <a:endParaRPr/>
          </a:p>
          <a:p>
            <a:pPr marL="483156" lvl="0" indent="-376476" algn="l" rtl="0">
              <a:lnSpc>
                <a:spcPct val="90000"/>
              </a:lnSpc>
              <a:spcBef>
                <a:spcPts val="2468"/>
              </a:spcBef>
              <a:spcAft>
                <a:spcPts val="0"/>
              </a:spcAft>
              <a:buSzPts val="1680"/>
              <a:buNone/>
            </a:pPr>
            <a:endParaRPr sz="2800"/>
          </a:p>
        </p:txBody>
      </p:sp>
      <p:sp>
        <p:nvSpPr>
          <p:cNvPr id="307" name="Google Shape;307;p42"/>
          <p:cNvSpPr txBox="1"/>
          <p:nvPr/>
        </p:nvSpPr>
        <p:spPr>
          <a:xfrm>
            <a:off x="378123" y="771649"/>
            <a:ext cx="10945216" cy="1949252"/>
          </a:xfrm>
          <a:prstGeom prst="rect">
            <a:avLst/>
          </a:prstGeom>
          <a:noFill/>
          <a:ln>
            <a:noFill/>
          </a:ln>
        </p:spPr>
        <p:txBody>
          <a:bodyPr spcFirstLastPara="1" wrap="square" lIns="50800" tIns="50800" rIns="50800" bIns="50800" anchor="ctr" anchorCtr="0">
            <a:spAutoFit/>
          </a:bodyPr>
          <a:lstStyle/>
          <a:p>
            <a:pPr marL="0" marR="0" lvl="0" indent="0" algn="ctr" rtl="0">
              <a:spcBef>
                <a:spcPts val="0"/>
              </a:spcBef>
              <a:spcAft>
                <a:spcPts val="0"/>
              </a:spcAft>
              <a:buNone/>
            </a:pPr>
            <a:r>
              <a:rPr lang="tr-TR" sz="6000">
                <a:solidFill>
                  <a:srgbClr val="0070C0"/>
                </a:solidFill>
                <a:latin typeface="Times New Roman"/>
                <a:ea typeface="Times New Roman"/>
                <a:cs typeface="Times New Roman"/>
                <a:sym typeface="Times New Roman"/>
              </a:rPr>
              <a:t>ÖĞRENCİ DANIŞMA, BURS VE SOSYAL HİZMETLER BİRİMİ</a:t>
            </a:r>
            <a:endParaRPr sz="6000" b="0" i="0" u="none" strike="noStrike" cap="none">
              <a:solidFill>
                <a:srgbClr val="0070C0"/>
              </a:solidFill>
              <a:latin typeface="Palatino"/>
              <a:ea typeface="Palatino"/>
              <a:cs typeface="Palatino"/>
              <a:sym typeface="Palatino"/>
            </a:endParaRPr>
          </a:p>
        </p:txBody>
      </p:sp>
    </p:spTree>
  </p:cSld>
  <p:clrMapOvr>
    <a:masterClrMapping/>
  </p:clrMapOvr>
  <p:transition spd="med">
    <p:push/>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311"/>
        <p:cNvGrpSpPr/>
        <p:nvPr/>
      </p:nvGrpSpPr>
      <p:grpSpPr>
        <a:xfrm>
          <a:off x="0" y="0"/>
          <a:ext cx="0" cy="0"/>
          <a:chOff x="0" y="0"/>
          <a:chExt cx="0" cy="0"/>
        </a:xfrm>
      </p:grpSpPr>
      <p:sp>
        <p:nvSpPr>
          <p:cNvPr id="312" name="Google Shape;312;p43"/>
          <p:cNvSpPr/>
          <p:nvPr/>
        </p:nvSpPr>
        <p:spPr>
          <a:xfrm>
            <a:off x="0" y="1064385"/>
            <a:ext cx="11701463" cy="747897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tr-TR" sz="4800" b="1" u="sng">
                <a:solidFill>
                  <a:srgbClr val="5D5D5D"/>
                </a:solidFill>
                <a:latin typeface="Bodoni"/>
                <a:ea typeface="Bodoni"/>
                <a:cs typeface="Bodoni"/>
                <a:sym typeface="Bodoni"/>
              </a:rPr>
              <a:t>Burslarla ilgili olarak öğrencilerin takip etmeleri gereken internet adresleri:</a:t>
            </a:r>
            <a:endParaRPr/>
          </a:p>
          <a:p>
            <a:pPr marL="0" marR="0" lvl="0" indent="0" algn="ctr" rtl="0">
              <a:spcBef>
                <a:spcPts val="0"/>
              </a:spcBef>
              <a:spcAft>
                <a:spcPts val="0"/>
              </a:spcAft>
              <a:buNone/>
            </a:pPr>
            <a:endParaRPr sz="4800" b="1" u="sng">
              <a:solidFill>
                <a:srgbClr val="5D5D5D"/>
              </a:solidFill>
              <a:latin typeface="Bodoni"/>
              <a:ea typeface="Bodoni"/>
              <a:cs typeface="Bodoni"/>
              <a:sym typeface="Bodoni"/>
              <a:hlinkClick r:id="rId3">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endParaRPr>
          </a:p>
          <a:p>
            <a:pPr marL="0" marR="0" lvl="0" indent="0" algn="ctr" rtl="0">
              <a:spcBef>
                <a:spcPts val="0"/>
              </a:spcBef>
              <a:spcAft>
                <a:spcPts val="0"/>
              </a:spcAft>
              <a:buNone/>
            </a:pPr>
            <a:r>
              <a:rPr lang="tr-TR" sz="4800" b="1">
                <a:solidFill>
                  <a:srgbClr val="414141"/>
                </a:solidFill>
                <a:latin typeface="Bodoni"/>
                <a:ea typeface="Bodoni"/>
                <a:cs typeface="Bodoni"/>
                <a:sym typeface="Bodoni"/>
              </a:rPr>
              <a:t>	</a:t>
            </a:r>
            <a:r>
              <a:rPr lang="tr-TR" sz="4800" b="1" u="sng">
                <a:solidFill>
                  <a:srgbClr val="FF0000"/>
                </a:solidFill>
                <a:latin typeface="Bodoni"/>
                <a:ea typeface="Bodoni"/>
                <a:cs typeface="Bodoni"/>
                <a:sym typeface="Bodoni"/>
                <a:hlinkClick r:id="rId3">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http://odm.gazi.edu.tr</a:t>
            </a:r>
            <a:endParaRPr sz="4800" b="1" u="sng">
              <a:solidFill>
                <a:srgbClr val="FF0000"/>
              </a:solidFill>
              <a:latin typeface="Bodoni"/>
              <a:ea typeface="Bodoni"/>
              <a:cs typeface="Bodoni"/>
              <a:sym typeface="Bodoni"/>
            </a:endParaRPr>
          </a:p>
          <a:p>
            <a:pPr marL="0" marR="0" lvl="0" indent="0" algn="ctr" rtl="0">
              <a:spcBef>
                <a:spcPts val="0"/>
              </a:spcBef>
              <a:spcAft>
                <a:spcPts val="0"/>
              </a:spcAft>
              <a:buNone/>
            </a:pPr>
            <a:r>
              <a:rPr lang="tr-TR" sz="4800" b="1" u="sng">
                <a:solidFill>
                  <a:srgbClr val="FF0000"/>
                </a:solidFill>
                <a:latin typeface="Bodoni"/>
                <a:ea typeface="Bodoni"/>
                <a:cs typeface="Bodoni"/>
                <a:sym typeface="Bodoni"/>
                <a:hlinkClick r:id="rId4">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http://mediko.gazi.edu.tr/</a:t>
            </a:r>
            <a:endParaRPr sz="4800" b="1" u="sng">
              <a:solidFill>
                <a:srgbClr val="FF0000"/>
              </a:solidFill>
              <a:latin typeface="Bodoni"/>
              <a:ea typeface="Bodoni"/>
              <a:cs typeface="Bodoni"/>
              <a:sym typeface="Bodoni"/>
            </a:endParaRPr>
          </a:p>
          <a:p>
            <a:pPr marL="0" marR="0" lvl="0" indent="0" algn="ctr" rtl="0">
              <a:spcBef>
                <a:spcPts val="0"/>
              </a:spcBef>
              <a:spcAft>
                <a:spcPts val="0"/>
              </a:spcAft>
              <a:buNone/>
            </a:pPr>
            <a:endParaRPr sz="4800" b="1" u="sng">
              <a:solidFill>
                <a:srgbClr val="FF0000"/>
              </a:solidFill>
              <a:latin typeface="Bodoni"/>
              <a:ea typeface="Bodoni"/>
              <a:cs typeface="Bodoni"/>
              <a:sym typeface="Bodoni"/>
            </a:endParaRPr>
          </a:p>
          <a:p>
            <a:pPr marL="0" marR="0" lvl="0" indent="0" algn="ctr" rtl="0">
              <a:spcBef>
                <a:spcPts val="0"/>
              </a:spcBef>
              <a:spcAft>
                <a:spcPts val="0"/>
              </a:spcAft>
              <a:buNone/>
            </a:pPr>
            <a:endParaRPr sz="4800" b="1" u="sng">
              <a:solidFill>
                <a:srgbClr val="FF0000"/>
              </a:solidFill>
              <a:latin typeface="Bodoni"/>
              <a:ea typeface="Bodoni"/>
              <a:cs typeface="Bodoni"/>
              <a:sym typeface="Bodoni"/>
            </a:endParaRPr>
          </a:p>
          <a:p>
            <a:pPr marL="0" marR="0" lvl="0" indent="0" algn="ctr" rtl="0">
              <a:spcBef>
                <a:spcPts val="0"/>
              </a:spcBef>
              <a:spcAft>
                <a:spcPts val="0"/>
              </a:spcAft>
              <a:buNone/>
            </a:pPr>
            <a:r>
              <a:rPr lang="tr-TR" sz="4800" b="1" u="sng">
                <a:solidFill>
                  <a:srgbClr val="FF0000"/>
                </a:solidFill>
                <a:latin typeface="Palatino"/>
                <a:ea typeface="Palatino"/>
                <a:cs typeface="Palatino"/>
                <a:sym typeface="Palatino"/>
              </a:rPr>
              <a:t>http://odm.gazi.edu.tr/posts/view/title/2016-2017-burs-ve-kismi-zamanli--is-basvurusu-158190?siteUri=od</a:t>
            </a:r>
            <a:endParaRPr sz="4800" b="1" u="sng">
              <a:solidFill>
                <a:srgbClr val="FF0000"/>
              </a:solidFill>
              <a:latin typeface="Bodoni"/>
              <a:ea typeface="Bodoni"/>
              <a:cs typeface="Bodoni"/>
              <a:sym typeface="Bodoni"/>
            </a:endParaRPr>
          </a:p>
        </p:txBody>
      </p:sp>
    </p:spTree>
  </p:cSld>
  <p:clrMapOvr>
    <a:masterClrMapping/>
  </p:clrMapOvr>
  <p:transition spd="med">
    <p:push/>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316"/>
        <p:cNvGrpSpPr/>
        <p:nvPr/>
      </p:nvGrpSpPr>
      <p:grpSpPr>
        <a:xfrm>
          <a:off x="0" y="0"/>
          <a:ext cx="0" cy="0"/>
          <a:chOff x="0" y="0"/>
          <a:chExt cx="0" cy="0"/>
        </a:xfrm>
      </p:grpSpPr>
      <p:sp>
        <p:nvSpPr>
          <p:cNvPr id="317" name="Google Shape;317;p44"/>
          <p:cNvSpPr txBox="1"/>
          <p:nvPr/>
        </p:nvSpPr>
        <p:spPr>
          <a:xfrm>
            <a:off x="1746275" y="765262"/>
            <a:ext cx="8784976" cy="1025922"/>
          </a:xfrm>
          <a:prstGeom prst="rect">
            <a:avLst/>
          </a:prstGeom>
          <a:noFill/>
          <a:ln>
            <a:noFill/>
          </a:ln>
        </p:spPr>
        <p:txBody>
          <a:bodyPr spcFirstLastPara="1" wrap="square" lIns="50800" tIns="50800" rIns="50800" bIns="50800" anchor="ctr" anchorCtr="0">
            <a:spAutoFit/>
          </a:bodyPr>
          <a:lstStyle/>
          <a:p>
            <a:pPr marL="0" marR="0" lvl="0" indent="0" algn="ctr" rtl="0">
              <a:spcBef>
                <a:spcPts val="0"/>
              </a:spcBef>
              <a:spcAft>
                <a:spcPts val="0"/>
              </a:spcAft>
              <a:buNone/>
            </a:pPr>
            <a:r>
              <a:rPr lang="tr-TR" sz="6000">
                <a:solidFill>
                  <a:srgbClr val="0070C0"/>
                </a:solidFill>
                <a:latin typeface="Times New Roman"/>
                <a:ea typeface="Times New Roman"/>
                <a:cs typeface="Times New Roman"/>
                <a:sym typeface="Times New Roman"/>
              </a:rPr>
              <a:t>BURS DESTEK HİZMETİ</a:t>
            </a:r>
            <a:endParaRPr sz="6000">
              <a:solidFill>
                <a:srgbClr val="414141"/>
              </a:solidFill>
              <a:latin typeface="Palatino"/>
              <a:ea typeface="Palatino"/>
              <a:cs typeface="Palatino"/>
              <a:sym typeface="Palatino"/>
            </a:endParaRPr>
          </a:p>
        </p:txBody>
      </p:sp>
      <p:sp>
        <p:nvSpPr>
          <p:cNvPr id="318" name="Google Shape;318;p44"/>
          <p:cNvSpPr txBox="1"/>
          <p:nvPr/>
        </p:nvSpPr>
        <p:spPr>
          <a:xfrm>
            <a:off x="513097" y="2178323"/>
            <a:ext cx="10603260" cy="8538235"/>
          </a:xfrm>
          <a:prstGeom prst="rect">
            <a:avLst/>
          </a:prstGeom>
          <a:noFill/>
          <a:ln>
            <a:noFill/>
          </a:ln>
        </p:spPr>
        <p:txBody>
          <a:bodyPr spcFirstLastPara="1" wrap="square" lIns="50800" tIns="50800" rIns="50800" bIns="50800" anchor="ctr" anchorCtr="0">
            <a:spAutoFit/>
          </a:bodyPr>
          <a:lstStyle/>
          <a:p>
            <a:pPr marL="483156" marR="0" lvl="0" indent="-483156" algn="just" rtl="0">
              <a:spcBef>
                <a:spcPts val="2468"/>
              </a:spcBef>
              <a:spcAft>
                <a:spcPts val="0"/>
              </a:spcAft>
              <a:buClr>
                <a:srgbClr val="929292"/>
              </a:buClr>
              <a:buSzPts val="2100"/>
              <a:buFont typeface="Arial"/>
              <a:buChar char="●"/>
            </a:pPr>
            <a:r>
              <a:rPr lang="tr-TR" sz="3500">
                <a:solidFill>
                  <a:srgbClr val="414141"/>
                </a:solidFill>
                <a:latin typeface="Palatino"/>
                <a:ea typeface="Palatino"/>
                <a:cs typeface="Palatino"/>
                <a:sym typeface="Palatino"/>
              </a:rPr>
              <a:t>Belirlenen sayı doğrultusunda duyuru yapılır.</a:t>
            </a:r>
            <a:endParaRPr/>
          </a:p>
          <a:p>
            <a:pPr marL="483156" marR="0" lvl="0" indent="-483156" algn="just" rtl="0">
              <a:spcBef>
                <a:spcPts val="2468"/>
              </a:spcBef>
              <a:spcAft>
                <a:spcPts val="0"/>
              </a:spcAft>
              <a:buClr>
                <a:srgbClr val="929292"/>
              </a:buClr>
              <a:buSzPts val="2100"/>
              <a:buFont typeface="Arial"/>
              <a:buChar char="●"/>
            </a:pPr>
            <a:r>
              <a:rPr lang="tr-TR" sz="3500">
                <a:solidFill>
                  <a:srgbClr val="414141"/>
                </a:solidFill>
                <a:latin typeface="Palatino"/>
                <a:ea typeface="Palatino"/>
                <a:cs typeface="Palatino"/>
                <a:sym typeface="Palatino"/>
              </a:rPr>
              <a:t>Öğrencilerin talepleri internet üzerinden </a:t>
            </a:r>
            <a:r>
              <a:rPr lang="tr-TR" sz="3500" i="1">
                <a:solidFill>
                  <a:srgbClr val="FF0000"/>
                </a:solidFill>
                <a:latin typeface="Palatino"/>
                <a:ea typeface="Palatino"/>
                <a:cs typeface="Palatino"/>
                <a:sym typeface="Palatino"/>
              </a:rPr>
              <a:t>sosyal durum belirleme formu </a:t>
            </a:r>
            <a:r>
              <a:rPr lang="tr-TR" sz="3500">
                <a:solidFill>
                  <a:srgbClr val="414141"/>
                </a:solidFill>
                <a:latin typeface="Palatino"/>
                <a:ea typeface="Palatino"/>
                <a:cs typeface="Palatino"/>
                <a:sym typeface="Palatino"/>
              </a:rPr>
              <a:t>aracılığıyla alınır. </a:t>
            </a:r>
            <a:endParaRPr/>
          </a:p>
          <a:p>
            <a:pPr marL="483156" marR="0" lvl="0" indent="-483156" algn="just" rtl="0">
              <a:spcBef>
                <a:spcPts val="2468"/>
              </a:spcBef>
              <a:spcAft>
                <a:spcPts val="0"/>
              </a:spcAft>
              <a:buClr>
                <a:srgbClr val="929292"/>
              </a:buClr>
              <a:buSzPts val="2100"/>
              <a:buFont typeface="Arial"/>
              <a:buChar char="●"/>
            </a:pPr>
            <a:r>
              <a:rPr lang="tr-TR" sz="3500">
                <a:solidFill>
                  <a:srgbClr val="414141"/>
                </a:solidFill>
                <a:latin typeface="Palatino"/>
                <a:ea typeface="Palatino"/>
                <a:cs typeface="Palatino"/>
                <a:sym typeface="Palatino"/>
              </a:rPr>
              <a:t>Öğrenci Danışma Burs ve Sosyal Hizmetler Birimine teslim edilir.</a:t>
            </a:r>
            <a:endParaRPr/>
          </a:p>
          <a:p>
            <a:pPr marL="483156" marR="0" lvl="0" indent="-483156" algn="just" rtl="0">
              <a:spcBef>
                <a:spcPts val="2468"/>
              </a:spcBef>
              <a:spcAft>
                <a:spcPts val="0"/>
              </a:spcAft>
              <a:buClr>
                <a:srgbClr val="929292"/>
              </a:buClr>
              <a:buSzPts val="2100"/>
              <a:buFont typeface="Arial"/>
              <a:buChar char="●"/>
            </a:pPr>
            <a:r>
              <a:rPr lang="tr-TR" sz="3500">
                <a:solidFill>
                  <a:srgbClr val="414141"/>
                </a:solidFill>
                <a:latin typeface="Palatino"/>
                <a:ea typeface="Palatino"/>
                <a:cs typeface="Palatino"/>
                <a:sym typeface="Palatino"/>
              </a:rPr>
              <a:t>Bu kaynaklardan faydalanacak öğrenciler </a:t>
            </a:r>
            <a:r>
              <a:rPr lang="tr-TR" sz="3500" i="1">
                <a:solidFill>
                  <a:srgbClr val="FF0000"/>
                </a:solidFill>
                <a:latin typeface="Palatino"/>
                <a:ea typeface="Palatino"/>
                <a:cs typeface="Palatino"/>
                <a:sym typeface="Palatino"/>
              </a:rPr>
              <a:t>Üniversite Burs Bilgi Sistemi </a:t>
            </a:r>
            <a:r>
              <a:rPr lang="tr-TR" sz="3500">
                <a:solidFill>
                  <a:srgbClr val="414141"/>
                </a:solidFill>
                <a:latin typeface="Palatino"/>
                <a:ea typeface="Palatino"/>
                <a:cs typeface="Palatino"/>
                <a:sym typeface="Palatino"/>
              </a:rPr>
              <a:t>aracılığıyla belirlenir, Yönetim Kurulunda karara bağlanır.</a:t>
            </a:r>
            <a:endParaRPr/>
          </a:p>
          <a:p>
            <a:pPr marL="483156" marR="0" lvl="0" indent="-483156" algn="just" rtl="0">
              <a:spcBef>
                <a:spcPts val="2468"/>
              </a:spcBef>
              <a:spcAft>
                <a:spcPts val="0"/>
              </a:spcAft>
              <a:buClr>
                <a:srgbClr val="929292"/>
              </a:buClr>
              <a:buSzPts val="2100"/>
              <a:buFont typeface="Arial"/>
              <a:buChar char="●"/>
            </a:pPr>
            <a:r>
              <a:rPr lang="tr-TR" sz="3500">
                <a:solidFill>
                  <a:srgbClr val="414141"/>
                </a:solidFill>
                <a:latin typeface="Palatino"/>
                <a:ea typeface="Palatino"/>
                <a:cs typeface="Palatino"/>
                <a:sym typeface="Palatino"/>
              </a:rPr>
              <a:t>Hak kazanan öğrencilerin, </a:t>
            </a:r>
            <a:r>
              <a:rPr lang="tr-TR" sz="3500" i="1">
                <a:solidFill>
                  <a:srgbClr val="FF0000"/>
                </a:solidFill>
                <a:latin typeface="Palatino"/>
                <a:ea typeface="Palatino"/>
                <a:cs typeface="Palatino"/>
                <a:sym typeface="Palatino"/>
              </a:rPr>
              <a:t>KYK bursları için Gençlik ve Spor Bakanlığı Kredi Yurtlar Kurumu Genel Müdürlüğünün ilgili internet sayfasına </a:t>
            </a:r>
            <a:r>
              <a:rPr lang="tr-TR" sz="3500">
                <a:solidFill>
                  <a:srgbClr val="414141"/>
                </a:solidFill>
                <a:latin typeface="Palatino"/>
                <a:ea typeface="Palatino"/>
                <a:cs typeface="Palatino"/>
                <a:sym typeface="Palatino"/>
              </a:rPr>
              <a:t>kayıtları yapılır.</a:t>
            </a:r>
            <a:endParaRPr sz="3500">
              <a:solidFill>
                <a:srgbClr val="414141"/>
              </a:solidFill>
              <a:latin typeface="Palatino"/>
              <a:ea typeface="Palatino"/>
              <a:cs typeface="Palatino"/>
              <a:sym typeface="Palatino"/>
            </a:endParaRPr>
          </a:p>
          <a:p>
            <a:pPr marL="0" marR="0" lvl="0" indent="0" algn="ctr" rtl="0">
              <a:lnSpc>
                <a:spcPct val="100000"/>
              </a:lnSpc>
              <a:spcBef>
                <a:spcPts val="0"/>
              </a:spcBef>
              <a:spcAft>
                <a:spcPts val="0"/>
              </a:spcAft>
              <a:buClr>
                <a:srgbClr val="414141"/>
              </a:buClr>
              <a:buSzPts val="2400"/>
              <a:buFont typeface="Palatino"/>
              <a:buNone/>
            </a:pPr>
            <a:endParaRPr sz="2400" b="0" i="0" u="none" strike="noStrike" cap="none">
              <a:solidFill>
                <a:srgbClr val="414141"/>
              </a:solidFill>
              <a:latin typeface="Palatino"/>
              <a:ea typeface="Palatino"/>
              <a:cs typeface="Palatino"/>
              <a:sym typeface="Palatino"/>
            </a:endParaRPr>
          </a:p>
        </p:txBody>
      </p:sp>
    </p:spTree>
  </p:cSld>
  <p:clrMapOvr>
    <a:masterClrMapping/>
  </p:clrMapOvr>
  <p:transition spd="med">
    <p:push/>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322"/>
        <p:cNvGrpSpPr/>
        <p:nvPr/>
      </p:nvGrpSpPr>
      <p:grpSpPr>
        <a:xfrm>
          <a:off x="0" y="0"/>
          <a:ext cx="0" cy="0"/>
          <a:chOff x="0" y="0"/>
          <a:chExt cx="0" cy="0"/>
        </a:xfrm>
      </p:grpSpPr>
      <p:sp>
        <p:nvSpPr>
          <p:cNvPr id="323" name="Google Shape;323;p45"/>
          <p:cNvSpPr txBox="1"/>
          <p:nvPr/>
        </p:nvSpPr>
        <p:spPr>
          <a:xfrm>
            <a:off x="234107" y="625872"/>
            <a:ext cx="10513168" cy="1949252"/>
          </a:xfrm>
          <a:prstGeom prst="rect">
            <a:avLst/>
          </a:prstGeom>
          <a:noFill/>
          <a:ln>
            <a:noFill/>
          </a:ln>
        </p:spPr>
        <p:txBody>
          <a:bodyPr spcFirstLastPara="1" wrap="square" lIns="50800" tIns="50800" rIns="50800" bIns="50800" anchor="ctr" anchorCtr="0">
            <a:spAutoFit/>
          </a:bodyPr>
          <a:lstStyle/>
          <a:p>
            <a:pPr marL="0" marR="0" lvl="0" indent="0" algn="ctr" rtl="0">
              <a:spcBef>
                <a:spcPts val="0"/>
              </a:spcBef>
              <a:spcAft>
                <a:spcPts val="0"/>
              </a:spcAft>
              <a:buNone/>
            </a:pPr>
            <a:r>
              <a:rPr lang="tr-TR" sz="6000">
                <a:solidFill>
                  <a:srgbClr val="0070C0"/>
                </a:solidFill>
                <a:latin typeface="Times New Roman"/>
                <a:ea typeface="Times New Roman"/>
                <a:cs typeface="Times New Roman"/>
                <a:sym typeface="Times New Roman"/>
              </a:rPr>
              <a:t>YEMEK BURSU DESTEK </a:t>
            </a:r>
            <a:endParaRPr/>
          </a:p>
          <a:p>
            <a:pPr marL="0" marR="0" lvl="0" indent="0" algn="ctr" rtl="0">
              <a:spcBef>
                <a:spcPts val="0"/>
              </a:spcBef>
              <a:spcAft>
                <a:spcPts val="0"/>
              </a:spcAft>
              <a:buNone/>
            </a:pPr>
            <a:r>
              <a:rPr lang="tr-TR" sz="6000">
                <a:solidFill>
                  <a:srgbClr val="0070C0"/>
                </a:solidFill>
                <a:latin typeface="Times New Roman"/>
                <a:ea typeface="Times New Roman"/>
                <a:cs typeface="Times New Roman"/>
                <a:sym typeface="Times New Roman"/>
              </a:rPr>
              <a:t>HİZMETİ</a:t>
            </a:r>
            <a:endParaRPr sz="6000">
              <a:solidFill>
                <a:srgbClr val="0070C0"/>
              </a:solidFill>
              <a:latin typeface="Times New Roman"/>
              <a:ea typeface="Times New Roman"/>
              <a:cs typeface="Times New Roman"/>
              <a:sym typeface="Times New Roman"/>
            </a:endParaRPr>
          </a:p>
        </p:txBody>
      </p:sp>
      <p:sp>
        <p:nvSpPr>
          <p:cNvPr id="324" name="Google Shape;324;p45"/>
          <p:cNvSpPr txBox="1"/>
          <p:nvPr/>
        </p:nvSpPr>
        <p:spPr>
          <a:xfrm>
            <a:off x="450131" y="2828639"/>
            <a:ext cx="10801200" cy="8348439"/>
          </a:xfrm>
          <a:prstGeom prst="rect">
            <a:avLst/>
          </a:prstGeom>
          <a:noFill/>
          <a:ln>
            <a:noFill/>
          </a:ln>
        </p:spPr>
        <p:txBody>
          <a:bodyPr spcFirstLastPara="1" wrap="square" lIns="50800" tIns="50800" rIns="50800" bIns="50800" anchor="ctr" anchorCtr="0">
            <a:spAutoFit/>
          </a:bodyPr>
          <a:lstStyle/>
          <a:p>
            <a:pPr marL="483156" marR="0" lvl="0" indent="-483156" algn="just" rtl="0">
              <a:spcBef>
                <a:spcPts val="2468"/>
              </a:spcBef>
              <a:spcAft>
                <a:spcPts val="0"/>
              </a:spcAft>
              <a:buClr>
                <a:srgbClr val="929292"/>
              </a:buClr>
              <a:buSzPts val="1800"/>
              <a:buFont typeface="Arial"/>
              <a:buChar char="●"/>
            </a:pPr>
            <a:r>
              <a:rPr lang="tr-TR" sz="3000">
                <a:solidFill>
                  <a:srgbClr val="414141"/>
                </a:solidFill>
                <a:latin typeface="Palatino"/>
                <a:ea typeface="Palatino"/>
                <a:cs typeface="Palatino"/>
                <a:sym typeface="Palatino"/>
              </a:rPr>
              <a:t>İhtiyacı olan öğrencilere</a:t>
            </a:r>
            <a:r>
              <a:rPr lang="tr-TR" sz="3000">
                <a:solidFill>
                  <a:srgbClr val="FF0000"/>
                </a:solidFill>
                <a:latin typeface="Palatino"/>
                <a:ea typeface="Palatino"/>
                <a:cs typeface="Palatino"/>
                <a:sym typeface="Palatino"/>
              </a:rPr>
              <a:t>, </a:t>
            </a:r>
            <a:r>
              <a:rPr lang="tr-TR" sz="3000" i="1">
                <a:solidFill>
                  <a:srgbClr val="FF0000"/>
                </a:solidFill>
                <a:latin typeface="Palatino"/>
                <a:ea typeface="Palatino"/>
                <a:cs typeface="Palatino"/>
                <a:sym typeface="Palatino"/>
              </a:rPr>
              <a:t>günde bir öğün (öğle yemeği) ücretsiz yemek bursu imkânı </a:t>
            </a:r>
            <a:r>
              <a:rPr lang="tr-TR" sz="3000">
                <a:solidFill>
                  <a:srgbClr val="414141"/>
                </a:solidFill>
                <a:latin typeface="Palatino"/>
                <a:ea typeface="Palatino"/>
                <a:cs typeface="Palatino"/>
                <a:sym typeface="Palatino"/>
              </a:rPr>
              <a:t>sağlanır.</a:t>
            </a:r>
            <a:endParaRPr/>
          </a:p>
          <a:p>
            <a:pPr marL="483156" marR="0" lvl="0" indent="-483156" algn="just" rtl="0">
              <a:spcBef>
                <a:spcPts val="2468"/>
              </a:spcBef>
              <a:spcAft>
                <a:spcPts val="0"/>
              </a:spcAft>
              <a:buClr>
                <a:srgbClr val="929292"/>
              </a:buClr>
              <a:buSzPts val="1800"/>
              <a:buFont typeface="Arial"/>
              <a:buChar char="●"/>
            </a:pPr>
            <a:r>
              <a:rPr lang="tr-TR" sz="3000">
                <a:solidFill>
                  <a:srgbClr val="414141"/>
                </a:solidFill>
                <a:latin typeface="Palatino"/>
                <a:ea typeface="Palatino"/>
                <a:cs typeface="Palatino"/>
                <a:sym typeface="Palatino"/>
              </a:rPr>
              <a:t>Her eğitim öğretim yılı başında öğrencilere verilecek olan yemek bursu sayısı Yönetim Kurulu kararıyla belirlenir.</a:t>
            </a:r>
            <a:endParaRPr/>
          </a:p>
          <a:p>
            <a:pPr marL="483156" marR="0" lvl="0" indent="-483156" algn="just" rtl="0">
              <a:spcBef>
                <a:spcPts val="2468"/>
              </a:spcBef>
              <a:spcAft>
                <a:spcPts val="0"/>
              </a:spcAft>
              <a:buClr>
                <a:srgbClr val="929292"/>
              </a:buClr>
              <a:buSzPts val="1800"/>
              <a:buFont typeface="Arial"/>
              <a:buChar char="●"/>
            </a:pPr>
            <a:r>
              <a:rPr lang="tr-TR" sz="3000">
                <a:solidFill>
                  <a:srgbClr val="414141"/>
                </a:solidFill>
                <a:latin typeface="Palatino"/>
                <a:ea typeface="Palatino"/>
                <a:cs typeface="Palatino"/>
                <a:sym typeface="Palatino"/>
              </a:rPr>
              <a:t>Belirlenen sayı doğrultusunda duyuru yapılır.</a:t>
            </a:r>
            <a:endParaRPr/>
          </a:p>
          <a:p>
            <a:pPr marL="483156" marR="0" lvl="0" indent="-483156" algn="just" rtl="0">
              <a:spcBef>
                <a:spcPts val="2468"/>
              </a:spcBef>
              <a:spcAft>
                <a:spcPts val="0"/>
              </a:spcAft>
              <a:buClr>
                <a:srgbClr val="929292"/>
              </a:buClr>
              <a:buSzPts val="1800"/>
              <a:buFont typeface="Arial"/>
              <a:buChar char="●"/>
            </a:pPr>
            <a:r>
              <a:rPr lang="tr-TR" sz="3000">
                <a:solidFill>
                  <a:srgbClr val="414141"/>
                </a:solidFill>
                <a:latin typeface="Palatino"/>
                <a:ea typeface="Palatino"/>
                <a:cs typeface="Palatino"/>
                <a:sym typeface="Palatino"/>
              </a:rPr>
              <a:t>Burs talebi olan öğrencilerin, her eğitim ve öğretim dönemi başında (Bu yıl …..’e kadar) </a:t>
            </a:r>
            <a:r>
              <a:rPr lang="tr-TR" sz="3000" i="1">
                <a:solidFill>
                  <a:srgbClr val="FF0000"/>
                </a:solidFill>
                <a:latin typeface="Palatino"/>
                <a:ea typeface="Palatino"/>
                <a:cs typeface="Palatino"/>
                <a:sym typeface="Palatino"/>
              </a:rPr>
              <a:t>Gazi Üniversitesi İnternet sayfasında ilan edilen formu doldurmaları </a:t>
            </a:r>
            <a:r>
              <a:rPr lang="tr-TR" sz="3000">
                <a:solidFill>
                  <a:srgbClr val="414141"/>
                </a:solidFill>
                <a:latin typeface="Palatino"/>
                <a:ea typeface="Palatino"/>
                <a:cs typeface="Palatino"/>
                <a:sym typeface="Palatino"/>
              </a:rPr>
              <a:t>zorunludur.</a:t>
            </a:r>
            <a:endParaRPr/>
          </a:p>
          <a:p>
            <a:pPr marL="483156" marR="0" lvl="0" indent="-483156" algn="just" rtl="0">
              <a:spcBef>
                <a:spcPts val="2468"/>
              </a:spcBef>
              <a:spcAft>
                <a:spcPts val="0"/>
              </a:spcAft>
              <a:buClr>
                <a:srgbClr val="929292"/>
              </a:buClr>
              <a:buSzPts val="1800"/>
              <a:buFont typeface="Arial"/>
              <a:buChar char="●"/>
            </a:pPr>
            <a:r>
              <a:rPr lang="tr-TR" sz="3000">
                <a:solidFill>
                  <a:srgbClr val="414141"/>
                </a:solidFill>
                <a:latin typeface="Palatino"/>
                <a:ea typeface="Palatino"/>
                <a:cs typeface="Palatino"/>
                <a:sym typeface="Palatino"/>
              </a:rPr>
              <a:t>Burs Bilgi Sistemiyle belirlenen öğrenci listeleri Yönetim Kurulunda görüşülerek karara bağlanır.</a:t>
            </a:r>
            <a:endParaRPr/>
          </a:p>
          <a:p>
            <a:pPr marL="483156" marR="0" lvl="0" indent="-483156" algn="just" rtl="0">
              <a:spcBef>
                <a:spcPts val="2468"/>
              </a:spcBef>
              <a:spcAft>
                <a:spcPts val="0"/>
              </a:spcAft>
              <a:buClr>
                <a:srgbClr val="929292"/>
              </a:buClr>
              <a:buSzPts val="1800"/>
              <a:buFont typeface="Arial"/>
              <a:buChar char="●"/>
            </a:pPr>
            <a:r>
              <a:rPr lang="tr-TR" sz="3000">
                <a:solidFill>
                  <a:srgbClr val="414141"/>
                </a:solidFill>
                <a:latin typeface="Palatino"/>
                <a:ea typeface="Palatino"/>
                <a:cs typeface="Palatino"/>
                <a:sym typeface="Palatino"/>
              </a:rPr>
              <a:t>Belirlenen öğrencilerin ücretsiz yemek bursunun </a:t>
            </a:r>
            <a:r>
              <a:rPr lang="tr-TR" sz="3000" i="1">
                <a:solidFill>
                  <a:srgbClr val="FF0000"/>
                </a:solidFill>
                <a:latin typeface="Palatino"/>
                <a:ea typeface="Palatino"/>
                <a:cs typeface="Palatino"/>
                <a:sym typeface="Palatino"/>
              </a:rPr>
              <a:t>akıllı yemek kartlarına tanımlanma işlemi </a:t>
            </a:r>
            <a:r>
              <a:rPr lang="tr-TR" sz="3000">
                <a:solidFill>
                  <a:srgbClr val="414141"/>
                </a:solidFill>
                <a:latin typeface="Palatino"/>
                <a:ea typeface="Palatino"/>
                <a:cs typeface="Palatino"/>
                <a:sym typeface="Palatino"/>
              </a:rPr>
              <a:t>merkez tarafından takip edilir.</a:t>
            </a:r>
            <a:endParaRPr/>
          </a:p>
          <a:p>
            <a:pPr marL="483156" marR="0" lvl="0" indent="-483156" algn="just" rtl="0">
              <a:spcBef>
                <a:spcPts val="2468"/>
              </a:spcBef>
              <a:spcAft>
                <a:spcPts val="0"/>
              </a:spcAft>
              <a:buClr>
                <a:srgbClr val="929292"/>
              </a:buClr>
              <a:buSzPts val="1800"/>
              <a:buFont typeface="Arial"/>
              <a:buChar char="●"/>
            </a:pPr>
            <a:r>
              <a:rPr lang="tr-TR" sz="3000">
                <a:solidFill>
                  <a:srgbClr val="414141"/>
                </a:solidFill>
                <a:latin typeface="Palatino"/>
                <a:ea typeface="Palatino"/>
                <a:cs typeface="Palatino"/>
                <a:sym typeface="Palatino"/>
              </a:rPr>
              <a:t>Yemek bursu bir akademik yıl için geçerlidir.</a:t>
            </a:r>
            <a:endParaRPr sz="3000">
              <a:solidFill>
                <a:srgbClr val="414141"/>
              </a:solidFill>
              <a:latin typeface="Palatino"/>
              <a:ea typeface="Palatino"/>
              <a:cs typeface="Palatino"/>
              <a:sym typeface="Palatino"/>
            </a:endParaRPr>
          </a:p>
        </p:txBody>
      </p:sp>
    </p:spTree>
  </p:cSld>
  <p:clrMapOvr>
    <a:masterClrMapping/>
  </p:clrMapOvr>
  <p:transition spd="med">
    <p:push/>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328"/>
        <p:cNvGrpSpPr/>
        <p:nvPr/>
      </p:nvGrpSpPr>
      <p:grpSpPr>
        <a:xfrm>
          <a:off x="0" y="0"/>
          <a:ext cx="0" cy="0"/>
          <a:chOff x="0" y="0"/>
          <a:chExt cx="0" cy="0"/>
        </a:xfrm>
      </p:grpSpPr>
      <p:sp>
        <p:nvSpPr>
          <p:cNvPr id="329" name="Google Shape;329;p46"/>
          <p:cNvSpPr txBox="1"/>
          <p:nvPr/>
        </p:nvSpPr>
        <p:spPr>
          <a:xfrm>
            <a:off x="594147" y="3834507"/>
            <a:ext cx="10369152" cy="5539978"/>
          </a:xfrm>
          <a:prstGeom prst="rect">
            <a:avLst/>
          </a:prstGeom>
          <a:noFill/>
          <a:ln>
            <a:noFill/>
          </a:ln>
        </p:spPr>
        <p:txBody>
          <a:bodyPr spcFirstLastPara="1" wrap="square" lIns="50800" tIns="50800" rIns="50800" bIns="50800" anchor="ctr" anchorCtr="0">
            <a:spAutoFit/>
          </a:bodyPr>
          <a:lstStyle/>
          <a:p>
            <a:pPr marL="483156" marR="0" lvl="0" indent="-483156" algn="just" rtl="0">
              <a:spcBef>
                <a:spcPts val="2468"/>
              </a:spcBef>
              <a:spcAft>
                <a:spcPts val="0"/>
              </a:spcAft>
              <a:buClr>
                <a:srgbClr val="929292"/>
              </a:buClr>
              <a:buSzPts val="1800"/>
              <a:buFont typeface="Arial"/>
              <a:buChar char="●"/>
            </a:pPr>
            <a:r>
              <a:rPr lang="tr-TR" sz="3000">
                <a:solidFill>
                  <a:srgbClr val="414141"/>
                </a:solidFill>
                <a:latin typeface="Palatino"/>
                <a:ea typeface="Palatino"/>
                <a:cs typeface="Palatino"/>
                <a:sym typeface="Palatino"/>
              </a:rPr>
              <a:t>İhtiyacı olan öğrencilere Üniversitenin çeşitli birimlerinde kısmi zamanlı statüde iş imkânı sağlanır.</a:t>
            </a:r>
            <a:endParaRPr/>
          </a:p>
          <a:p>
            <a:pPr marL="483156" marR="0" lvl="0" indent="-483156" algn="just" rtl="0">
              <a:spcBef>
                <a:spcPts val="2468"/>
              </a:spcBef>
              <a:spcAft>
                <a:spcPts val="0"/>
              </a:spcAft>
              <a:buClr>
                <a:srgbClr val="929292"/>
              </a:buClr>
              <a:buSzPts val="1800"/>
              <a:buFont typeface="Arial"/>
              <a:buChar char="●"/>
            </a:pPr>
            <a:r>
              <a:rPr lang="tr-TR" sz="3000">
                <a:solidFill>
                  <a:srgbClr val="414141"/>
                </a:solidFill>
                <a:latin typeface="Palatino"/>
                <a:ea typeface="Palatino"/>
                <a:cs typeface="Palatino"/>
                <a:sym typeface="Palatino"/>
              </a:rPr>
              <a:t>İhtiyaç sahibi birimler çalıştırabilecekleri öğrenci sayılarını </a:t>
            </a:r>
            <a:r>
              <a:rPr lang="tr-TR" sz="3000" i="1">
                <a:solidFill>
                  <a:srgbClr val="FF0000"/>
                </a:solidFill>
                <a:latin typeface="Palatino"/>
                <a:ea typeface="Palatino"/>
                <a:cs typeface="Palatino"/>
                <a:sym typeface="Palatino"/>
              </a:rPr>
              <a:t>Öğrenci Danışma Burs ve Sosyal Hizmetler Birimine resmî </a:t>
            </a:r>
            <a:r>
              <a:rPr lang="tr-TR" sz="3000">
                <a:solidFill>
                  <a:srgbClr val="414141"/>
                </a:solidFill>
                <a:latin typeface="Palatino"/>
                <a:ea typeface="Palatino"/>
                <a:cs typeface="Palatino"/>
                <a:sym typeface="Palatino"/>
              </a:rPr>
              <a:t>yazı ile bildirir.</a:t>
            </a:r>
            <a:endParaRPr/>
          </a:p>
          <a:p>
            <a:pPr marL="483156" marR="0" lvl="0" indent="-483156" algn="just" rtl="0">
              <a:spcBef>
                <a:spcPts val="2468"/>
              </a:spcBef>
              <a:spcAft>
                <a:spcPts val="0"/>
              </a:spcAft>
              <a:buClr>
                <a:srgbClr val="929292"/>
              </a:buClr>
              <a:buSzPts val="1800"/>
              <a:buFont typeface="Arial"/>
              <a:buChar char="●"/>
            </a:pPr>
            <a:r>
              <a:rPr lang="tr-TR" sz="3000">
                <a:solidFill>
                  <a:srgbClr val="414141"/>
                </a:solidFill>
                <a:latin typeface="Palatino"/>
                <a:ea typeface="Palatino"/>
                <a:cs typeface="Palatino"/>
                <a:sym typeface="Palatino"/>
              </a:rPr>
              <a:t>Üniversite genelinde kısmi zamanlı çalışacak öğrenci sayısı kurulda karara bağlanarak ilan edilir.  </a:t>
            </a:r>
            <a:endParaRPr/>
          </a:p>
          <a:p>
            <a:pPr marL="483156" marR="0" lvl="0" indent="-483156" algn="just" rtl="0">
              <a:spcBef>
                <a:spcPts val="2468"/>
              </a:spcBef>
              <a:spcAft>
                <a:spcPts val="0"/>
              </a:spcAft>
              <a:buClr>
                <a:srgbClr val="929292"/>
              </a:buClr>
              <a:buSzPts val="1800"/>
              <a:buFont typeface="Arial"/>
              <a:buChar char="●"/>
            </a:pPr>
            <a:r>
              <a:rPr lang="tr-TR" sz="3000">
                <a:solidFill>
                  <a:srgbClr val="414141"/>
                </a:solidFill>
                <a:latin typeface="Palatino"/>
                <a:ea typeface="Palatino"/>
                <a:cs typeface="Palatino"/>
                <a:sym typeface="Palatino"/>
              </a:rPr>
              <a:t>İşe alınacak öğrenciler Burs Bilgi Sisteminde belirlenir ve kurulda karara bağlanarak ilan edilir</a:t>
            </a:r>
            <a:r>
              <a:rPr lang="tr-TR" sz="3000" strike="sngStrike">
                <a:solidFill>
                  <a:srgbClr val="414141"/>
                </a:solidFill>
                <a:latin typeface="Palatino"/>
                <a:ea typeface="Palatino"/>
                <a:cs typeface="Palatino"/>
                <a:sym typeface="Palatino"/>
              </a:rPr>
              <a:t>.</a:t>
            </a:r>
            <a:endParaRPr sz="3000" strike="sngStrike">
              <a:solidFill>
                <a:srgbClr val="414141"/>
              </a:solidFill>
              <a:latin typeface="Palatino"/>
              <a:ea typeface="Palatino"/>
              <a:cs typeface="Palatino"/>
              <a:sym typeface="Palatino"/>
            </a:endParaRPr>
          </a:p>
        </p:txBody>
      </p:sp>
      <p:sp>
        <p:nvSpPr>
          <p:cNvPr id="330" name="Google Shape;330;p46"/>
          <p:cNvSpPr txBox="1"/>
          <p:nvPr/>
        </p:nvSpPr>
        <p:spPr>
          <a:xfrm>
            <a:off x="606755" y="1098203"/>
            <a:ext cx="10801200" cy="1949252"/>
          </a:xfrm>
          <a:prstGeom prst="rect">
            <a:avLst/>
          </a:prstGeom>
          <a:noFill/>
          <a:ln>
            <a:noFill/>
          </a:ln>
        </p:spPr>
        <p:txBody>
          <a:bodyPr spcFirstLastPara="1" wrap="square" lIns="50800" tIns="50800" rIns="50800" bIns="50800" anchor="ctr" anchorCtr="0">
            <a:spAutoFit/>
          </a:bodyPr>
          <a:lstStyle/>
          <a:p>
            <a:pPr marL="0" marR="0" lvl="0" indent="0" algn="ctr" rtl="0">
              <a:lnSpc>
                <a:spcPct val="100000"/>
              </a:lnSpc>
              <a:spcBef>
                <a:spcPts val="0"/>
              </a:spcBef>
              <a:spcAft>
                <a:spcPts val="0"/>
              </a:spcAft>
              <a:buClr>
                <a:srgbClr val="0070C0"/>
              </a:buClr>
              <a:buSzPts val="6000"/>
              <a:buFont typeface="Times New Roman"/>
              <a:buNone/>
            </a:pPr>
            <a:r>
              <a:rPr lang="tr-TR" sz="6000" b="0" i="0" u="none" strike="noStrike" cap="none">
                <a:solidFill>
                  <a:srgbClr val="0070C0"/>
                </a:solidFill>
                <a:latin typeface="Times New Roman"/>
                <a:ea typeface="Times New Roman"/>
                <a:cs typeface="Times New Roman"/>
                <a:sym typeface="Times New Roman"/>
              </a:rPr>
              <a:t>KISMİ ZAMANLI İŞ SAĞLAMA HİZMETİ</a:t>
            </a:r>
            <a:endParaRPr sz="6000" b="0" i="0" u="none" strike="noStrike" cap="none">
              <a:solidFill>
                <a:srgbClr val="0070C0"/>
              </a:solidFill>
              <a:latin typeface="Times New Roman"/>
              <a:ea typeface="Times New Roman"/>
              <a:cs typeface="Times New Roman"/>
              <a:sym typeface="Times New Roman"/>
            </a:endParaRPr>
          </a:p>
        </p:txBody>
      </p:sp>
    </p:spTree>
  </p:cSld>
  <p:clrMapOvr>
    <a:masterClrMapping/>
  </p:clrMapOvr>
  <p:transition spd="med">
    <p:push/>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334"/>
        <p:cNvGrpSpPr/>
        <p:nvPr/>
      </p:nvGrpSpPr>
      <p:grpSpPr>
        <a:xfrm>
          <a:off x="0" y="0"/>
          <a:ext cx="0" cy="0"/>
          <a:chOff x="0" y="0"/>
          <a:chExt cx="0" cy="0"/>
        </a:xfrm>
      </p:grpSpPr>
      <p:pic>
        <p:nvPicPr>
          <p:cNvPr id="335" name="Google Shape;335;p47"/>
          <p:cNvPicPr preferRelativeResize="0"/>
          <p:nvPr/>
        </p:nvPicPr>
        <p:blipFill rotWithShape="1">
          <a:blip r:embed="rId3">
            <a:alphaModFix/>
          </a:blip>
          <a:srcRect/>
          <a:stretch/>
        </p:blipFill>
        <p:spPr>
          <a:xfrm>
            <a:off x="450131" y="4986635"/>
            <a:ext cx="11089232" cy="6552728"/>
          </a:xfrm>
          <a:prstGeom prst="rect">
            <a:avLst/>
          </a:prstGeom>
          <a:noFill/>
          <a:ln>
            <a:noFill/>
          </a:ln>
        </p:spPr>
      </p:pic>
      <p:pic>
        <p:nvPicPr>
          <p:cNvPr id="336" name="Google Shape;336;p47"/>
          <p:cNvPicPr preferRelativeResize="0"/>
          <p:nvPr/>
        </p:nvPicPr>
        <p:blipFill rotWithShape="1">
          <a:blip r:embed="rId4">
            <a:alphaModFix/>
          </a:blip>
          <a:srcRect/>
          <a:stretch/>
        </p:blipFill>
        <p:spPr>
          <a:xfrm>
            <a:off x="1236737" y="1121500"/>
            <a:ext cx="7761563" cy="3734600"/>
          </a:xfrm>
          <a:prstGeom prst="rect">
            <a:avLst/>
          </a:prstGeom>
          <a:noFill/>
          <a:ln>
            <a:noFill/>
          </a:ln>
        </p:spPr>
      </p:pic>
      <p:sp>
        <p:nvSpPr>
          <p:cNvPr id="337" name="Google Shape;337;p47"/>
          <p:cNvSpPr txBox="1"/>
          <p:nvPr/>
        </p:nvSpPr>
        <p:spPr>
          <a:xfrm>
            <a:off x="1602259" y="133549"/>
            <a:ext cx="7761563" cy="1025922"/>
          </a:xfrm>
          <a:prstGeom prst="rect">
            <a:avLst/>
          </a:prstGeom>
          <a:noFill/>
          <a:ln>
            <a:noFill/>
          </a:ln>
        </p:spPr>
        <p:txBody>
          <a:bodyPr spcFirstLastPara="1" wrap="square" lIns="50800" tIns="50800" rIns="50800" bIns="50800" anchor="ctr" anchorCtr="0">
            <a:spAutoFit/>
          </a:bodyPr>
          <a:lstStyle/>
          <a:p>
            <a:pPr marL="0" marR="0" lvl="0" indent="0" algn="ctr" rtl="0">
              <a:lnSpc>
                <a:spcPct val="100000"/>
              </a:lnSpc>
              <a:spcBef>
                <a:spcPts val="0"/>
              </a:spcBef>
              <a:spcAft>
                <a:spcPts val="0"/>
              </a:spcAft>
              <a:buClr>
                <a:srgbClr val="0070C0"/>
              </a:buClr>
              <a:buSzPts val="6000"/>
              <a:buFont typeface="Times New Roman"/>
              <a:buNone/>
            </a:pPr>
            <a:r>
              <a:rPr lang="tr-TR" sz="6000" b="0" i="0" u="none" strike="noStrike" cap="none">
                <a:solidFill>
                  <a:srgbClr val="0070C0"/>
                </a:solidFill>
                <a:latin typeface="Times New Roman"/>
                <a:ea typeface="Times New Roman"/>
                <a:cs typeface="Times New Roman"/>
                <a:sym typeface="Times New Roman"/>
              </a:rPr>
              <a:t>MEDİKO</a:t>
            </a:r>
            <a:endParaRPr sz="6000" b="0" i="0" u="none" strike="noStrike" cap="none">
              <a:solidFill>
                <a:srgbClr val="0070C0"/>
              </a:solidFill>
              <a:latin typeface="Times New Roman"/>
              <a:ea typeface="Times New Roman"/>
              <a:cs typeface="Times New Roman"/>
              <a:sym typeface="Times New Roman"/>
            </a:endParaRPr>
          </a:p>
        </p:txBody>
      </p:sp>
    </p:spTree>
  </p:cSld>
  <p:clrMapOvr>
    <a:masterClrMapping/>
  </p:clrMapOvr>
  <p:transition spd="med">
    <p:push/>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341"/>
        <p:cNvGrpSpPr/>
        <p:nvPr/>
      </p:nvGrpSpPr>
      <p:grpSpPr>
        <a:xfrm>
          <a:off x="0" y="0"/>
          <a:ext cx="0" cy="0"/>
          <a:chOff x="0" y="0"/>
          <a:chExt cx="0" cy="0"/>
        </a:xfrm>
      </p:grpSpPr>
      <p:pic>
        <p:nvPicPr>
          <p:cNvPr id="342" name="Google Shape;342;p48" descr="http://www.gazihaber.gazi.edu.tr/UserFiles/Image/hast_.JPG"/>
          <p:cNvPicPr preferRelativeResize="0"/>
          <p:nvPr/>
        </p:nvPicPr>
        <p:blipFill rotWithShape="1">
          <a:blip r:embed="rId3">
            <a:alphaModFix/>
          </a:blip>
          <a:srcRect/>
          <a:stretch/>
        </p:blipFill>
        <p:spPr>
          <a:xfrm>
            <a:off x="6279359" y="492881"/>
            <a:ext cx="4429156" cy="3515462"/>
          </a:xfrm>
          <a:prstGeom prst="rect">
            <a:avLst/>
          </a:prstGeom>
          <a:noFill/>
          <a:ln>
            <a:noFill/>
          </a:ln>
        </p:spPr>
      </p:pic>
      <p:sp>
        <p:nvSpPr>
          <p:cNvPr id="343" name="Google Shape;343;p48"/>
          <p:cNvSpPr/>
          <p:nvPr/>
        </p:nvSpPr>
        <p:spPr>
          <a:xfrm>
            <a:off x="1493013" y="8351061"/>
            <a:ext cx="8429684" cy="2653034"/>
          </a:xfrm>
          <a:prstGeom prst="rect">
            <a:avLst/>
          </a:prstGeom>
          <a:solidFill>
            <a:schemeClr val="lt1"/>
          </a:solidFill>
          <a:ln>
            <a:noFill/>
          </a:ln>
        </p:spPr>
        <p:txBody>
          <a:bodyPr spcFirstLastPara="1" wrap="square" lIns="91425" tIns="45700" rIns="91425" bIns="45700" anchor="t" anchorCtr="0">
            <a:spAutoFit/>
          </a:bodyPr>
          <a:lstStyle/>
          <a:p>
            <a:pPr marL="0" marR="0" lvl="0" indent="0" algn="ctr" rtl="0">
              <a:lnSpc>
                <a:spcPct val="130000"/>
              </a:lnSpc>
              <a:spcBef>
                <a:spcPts val="0"/>
              </a:spcBef>
              <a:spcAft>
                <a:spcPts val="0"/>
              </a:spcAft>
              <a:buNone/>
            </a:pPr>
            <a:r>
              <a:rPr lang="tr-TR" sz="3200" b="1">
                <a:solidFill>
                  <a:srgbClr val="CC3300"/>
                </a:solidFill>
                <a:latin typeface="Bodoni"/>
                <a:ea typeface="Bodoni"/>
                <a:cs typeface="Bodoni"/>
                <a:sym typeface="Bodoni"/>
              </a:rPr>
              <a:t>Sağlık Hizmetleri</a:t>
            </a:r>
            <a:endParaRPr/>
          </a:p>
          <a:p>
            <a:pPr marL="0" marR="0" lvl="0" indent="-203200" algn="ctr" rtl="0">
              <a:lnSpc>
                <a:spcPct val="130000"/>
              </a:lnSpc>
              <a:spcBef>
                <a:spcPts val="0"/>
              </a:spcBef>
              <a:spcAft>
                <a:spcPts val="0"/>
              </a:spcAft>
              <a:buClr>
                <a:srgbClr val="414141"/>
              </a:buClr>
              <a:buSzPts val="3200"/>
              <a:buFont typeface="Noto Sans Symbols"/>
              <a:buChar char="✔"/>
            </a:pPr>
            <a:r>
              <a:rPr lang="tr-TR" sz="3200">
                <a:solidFill>
                  <a:srgbClr val="414141"/>
                </a:solidFill>
                <a:latin typeface="Bodoni"/>
                <a:ea typeface="Bodoni"/>
                <a:cs typeface="Bodoni"/>
                <a:sym typeface="Bodoni"/>
              </a:rPr>
              <a:t> Sağlık Kültür ve Spor Daire Başkanlığı (Mediko-Sosyal)</a:t>
            </a:r>
            <a:endParaRPr/>
          </a:p>
          <a:p>
            <a:pPr marL="0" marR="0" lvl="0" indent="-203200" algn="ctr" rtl="0">
              <a:lnSpc>
                <a:spcPct val="130000"/>
              </a:lnSpc>
              <a:spcBef>
                <a:spcPts val="0"/>
              </a:spcBef>
              <a:spcAft>
                <a:spcPts val="0"/>
              </a:spcAft>
              <a:buClr>
                <a:srgbClr val="414141"/>
              </a:buClr>
              <a:buSzPts val="3200"/>
              <a:buFont typeface="Noto Sans Symbols"/>
              <a:buChar char="✔"/>
            </a:pPr>
            <a:r>
              <a:rPr lang="tr-TR" sz="3200">
                <a:solidFill>
                  <a:srgbClr val="414141"/>
                </a:solidFill>
                <a:latin typeface="Bodoni"/>
                <a:ea typeface="Bodoni"/>
                <a:cs typeface="Bodoni"/>
                <a:sym typeface="Bodoni"/>
              </a:rPr>
              <a:t> Gazi Üniversitesi Tıp Fakültesi Hastanesi</a:t>
            </a:r>
            <a:endParaRPr/>
          </a:p>
        </p:txBody>
      </p:sp>
      <p:sp>
        <p:nvSpPr>
          <p:cNvPr id="344" name="Google Shape;344;p48"/>
          <p:cNvSpPr/>
          <p:nvPr/>
        </p:nvSpPr>
        <p:spPr>
          <a:xfrm>
            <a:off x="992947" y="4421971"/>
            <a:ext cx="9929882" cy="3539430"/>
          </a:xfrm>
          <a:prstGeom prst="rect">
            <a:avLst/>
          </a:prstGeom>
          <a:solidFill>
            <a:srgbClr val="E0DEDE"/>
          </a:solid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tr-TR" sz="3200">
                <a:solidFill>
                  <a:srgbClr val="414141"/>
                </a:solidFill>
                <a:latin typeface="Bodoni"/>
                <a:ea typeface="Bodoni"/>
                <a:cs typeface="Bodoni"/>
                <a:sym typeface="Bodoni"/>
              </a:rPr>
              <a:t>Öğrenci ve personelin sağlık sorunları için Tıp Fakültesine bağlı Gazi Hastanesinde ve hastaneye bağlı hizmet veren Rektörlük yerleşkesindeki poliklinikte sabah 09.00-12.00, öğleden sonra 13.00-16.00 saatleri arasında hizmet verilmektedir. </a:t>
            </a:r>
            <a:endParaRPr/>
          </a:p>
          <a:p>
            <a:pPr marL="0" marR="0" lvl="0" indent="0" algn="ctr" rtl="0">
              <a:spcBef>
                <a:spcPts val="0"/>
              </a:spcBef>
              <a:spcAft>
                <a:spcPts val="0"/>
              </a:spcAft>
              <a:buNone/>
            </a:pPr>
            <a:endParaRPr sz="3200">
              <a:solidFill>
                <a:srgbClr val="414141"/>
              </a:solidFill>
              <a:latin typeface="Bodoni"/>
              <a:ea typeface="Bodoni"/>
              <a:cs typeface="Bodoni"/>
              <a:sym typeface="Bodoni"/>
            </a:endParaRPr>
          </a:p>
          <a:p>
            <a:pPr marL="0" marR="0" lvl="0" indent="0" algn="ctr" rtl="0">
              <a:spcBef>
                <a:spcPts val="0"/>
              </a:spcBef>
              <a:spcAft>
                <a:spcPts val="0"/>
              </a:spcAft>
              <a:buNone/>
            </a:pPr>
            <a:r>
              <a:rPr lang="tr-TR" sz="3200" b="1" u="sng">
                <a:solidFill>
                  <a:srgbClr val="414141"/>
                </a:solidFill>
                <a:latin typeface="Bodoni"/>
                <a:ea typeface="Bodoni"/>
                <a:cs typeface="Bodoni"/>
                <a:sym typeface="Bodoni"/>
              </a:rPr>
              <a:t>http://hastane.gazi.edu.tr</a:t>
            </a:r>
            <a:endParaRPr/>
          </a:p>
        </p:txBody>
      </p:sp>
      <p:pic>
        <p:nvPicPr>
          <p:cNvPr id="345" name="Google Shape;345;p48" descr="C:\Users\user\Desktop\SMPJ6089.JPG"/>
          <p:cNvPicPr preferRelativeResize="0"/>
          <p:nvPr/>
        </p:nvPicPr>
        <p:blipFill rotWithShape="1">
          <a:blip r:embed="rId4">
            <a:alphaModFix/>
          </a:blip>
          <a:srcRect/>
          <a:stretch/>
        </p:blipFill>
        <p:spPr>
          <a:xfrm>
            <a:off x="1025838" y="674452"/>
            <a:ext cx="4720366" cy="3333891"/>
          </a:xfrm>
          <a:prstGeom prst="rect">
            <a:avLst/>
          </a:prstGeom>
          <a:noFill/>
          <a:ln>
            <a:noFill/>
          </a:ln>
        </p:spPr>
      </p:pic>
    </p:spTree>
  </p:cSld>
  <p:clrMapOvr>
    <a:masterClrMapping/>
  </p:clrMapOvr>
  <p:transition spd="med">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343"/>
                                        </p:tgtEl>
                                        <p:attrNameLst>
                                          <p:attrName>style.visibility</p:attrName>
                                        </p:attrNameLst>
                                      </p:cBhvr>
                                      <p:to>
                                        <p:strVal val="visible"/>
                                      </p:to>
                                    </p:set>
                                    <p:anim calcmode="lin" valueType="num">
                                      <p:cBhvr additive="base">
                                        <p:cTn id="7" dur="1000"/>
                                        <p:tgtEl>
                                          <p:spTgt spid="343"/>
                                        </p:tgtEl>
                                        <p:attrNameLst>
                                          <p:attrName>ppt_x</p:attrName>
                                        </p:attrNameLst>
                                      </p:cBhvr>
                                      <p:tavLst>
                                        <p:tav tm="0">
                                          <p:val>
                                            <p:strVal val="#ppt_x-1"/>
                                          </p:val>
                                        </p:tav>
                                        <p:tav tm="100000">
                                          <p:val>
                                            <p:strVal val="#ppt_x"/>
                                          </p:val>
                                        </p:tav>
                                      </p:tavLst>
                                    </p:anim>
                                  </p:childTnLst>
                                </p:cTn>
                              </p:par>
                            </p:childTnLst>
                          </p:cTn>
                        </p:par>
                        <p:par>
                          <p:cTn id="8" fill="hold">
                            <p:stCondLst>
                              <p:cond delay="1000"/>
                            </p:stCondLst>
                            <p:childTnLst>
                              <p:par>
                                <p:cTn id="9" presetID="23" presetClass="entr" presetSubtype="16" fill="hold" nodeType="afterEffect">
                                  <p:stCondLst>
                                    <p:cond delay="0"/>
                                  </p:stCondLst>
                                  <p:childTnLst>
                                    <p:set>
                                      <p:cBhvr>
                                        <p:cTn id="10" dur="1" fill="hold">
                                          <p:stCondLst>
                                            <p:cond delay="0"/>
                                          </p:stCondLst>
                                        </p:cTn>
                                        <p:tgtEl>
                                          <p:spTgt spid="342"/>
                                        </p:tgtEl>
                                        <p:attrNameLst>
                                          <p:attrName>style.visibility</p:attrName>
                                        </p:attrNameLst>
                                      </p:cBhvr>
                                      <p:to>
                                        <p:strVal val="visible"/>
                                      </p:to>
                                    </p:set>
                                    <p:anim calcmode="lin" valueType="num">
                                      <p:cBhvr additive="base">
                                        <p:cTn id="11" dur="1000"/>
                                        <p:tgtEl>
                                          <p:spTgt spid="342"/>
                                        </p:tgtEl>
                                        <p:attrNameLst>
                                          <p:attrName>ppt_w</p:attrName>
                                        </p:attrNameLst>
                                      </p:cBhvr>
                                      <p:tavLst>
                                        <p:tav tm="0">
                                          <p:val>
                                            <p:strVal val="0"/>
                                          </p:val>
                                        </p:tav>
                                        <p:tav tm="100000">
                                          <p:val>
                                            <p:strVal val="#ppt_w"/>
                                          </p:val>
                                        </p:tav>
                                      </p:tavLst>
                                    </p:anim>
                                    <p:anim calcmode="lin" valueType="num">
                                      <p:cBhvr additive="base">
                                        <p:cTn id="12" dur="1000"/>
                                        <p:tgtEl>
                                          <p:spTgt spid="342"/>
                                        </p:tgtEl>
                                        <p:attrNameLst>
                                          <p:attrName>ppt_h</p:attrName>
                                        </p:attrNameLst>
                                      </p:cBhvr>
                                      <p:tavLst>
                                        <p:tav tm="0">
                                          <p:val>
                                            <p:str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349"/>
        <p:cNvGrpSpPr/>
        <p:nvPr/>
      </p:nvGrpSpPr>
      <p:grpSpPr>
        <a:xfrm>
          <a:off x="0" y="0"/>
          <a:ext cx="0" cy="0"/>
          <a:chOff x="0" y="0"/>
          <a:chExt cx="0" cy="0"/>
        </a:xfrm>
      </p:grpSpPr>
      <p:sp>
        <p:nvSpPr>
          <p:cNvPr id="350" name="Google Shape;350;p49"/>
          <p:cNvSpPr txBox="1">
            <a:spLocks noGrp="1"/>
          </p:cNvSpPr>
          <p:nvPr>
            <p:ph type="body" idx="1"/>
          </p:nvPr>
        </p:nvSpPr>
        <p:spPr>
          <a:xfrm>
            <a:off x="457089" y="234107"/>
            <a:ext cx="10794242" cy="10233217"/>
          </a:xfrm>
          <a:prstGeom prst="rect">
            <a:avLst/>
          </a:prstGeom>
          <a:noFill/>
          <a:ln>
            <a:noFill/>
          </a:ln>
        </p:spPr>
        <p:txBody>
          <a:bodyPr spcFirstLastPara="1" wrap="square" lIns="0" tIns="0" rIns="0" bIns="0" anchor="ctr" anchorCtr="0">
            <a:normAutofit/>
          </a:bodyPr>
          <a:lstStyle/>
          <a:p>
            <a:pPr marL="483156" lvl="0" indent="-483156" algn="l" rtl="0">
              <a:spcBef>
                <a:spcPts val="0"/>
              </a:spcBef>
              <a:spcAft>
                <a:spcPts val="0"/>
              </a:spcAft>
              <a:buSzPts val="2400"/>
              <a:buChar char="●"/>
            </a:pPr>
            <a:r>
              <a:rPr lang="tr-TR" sz="4000">
                <a:solidFill>
                  <a:schemeClr val="dk1"/>
                </a:solidFill>
              </a:rPr>
              <a:t>Gazi Eğitim Fakültesi Oyun Topluluğu Gazi  Üniversitesi bünyesinde bulunan 153 öğrenci topluluğundan birisidir.</a:t>
            </a:r>
            <a:endParaRPr/>
          </a:p>
          <a:p>
            <a:pPr marL="483156" lvl="0" indent="-483156" algn="just" rtl="0">
              <a:spcBef>
                <a:spcPts val="2468"/>
              </a:spcBef>
              <a:spcAft>
                <a:spcPts val="0"/>
              </a:spcAft>
              <a:buSzPts val="2400"/>
              <a:buChar char="●"/>
            </a:pPr>
            <a:r>
              <a:rPr lang="tr-TR" sz="4000">
                <a:solidFill>
                  <a:schemeClr val="dk1"/>
                </a:solidFill>
              </a:rPr>
              <a:t>Topluluğun amacı, çeşitli kurum ve sivil toplum kuruluşları ile işbirliği yaparak çeşitli projeler geliştirmektir.</a:t>
            </a:r>
            <a:endParaRPr/>
          </a:p>
          <a:p>
            <a:pPr marL="483156" lvl="0" indent="-483156" algn="just" rtl="0">
              <a:spcBef>
                <a:spcPts val="2468"/>
              </a:spcBef>
              <a:spcAft>
                <a:spcPts val="0"/>
              </a:spcAft>
              <a:buSzPts val="2400"/>
              <a:buChar char="●"/>
            </a:pPr>
            <a:r>
              <a:rPr lang="tr-TR" sz="4000">
                <a:solidFill>
                  <a:schemeClr val="dk1"/>
                </a:solidFill>
              </a:rPr>
              <a:t>Topluluğun instagram sayfası: @gefoyun </a:t>
            </a:r>
            <a:endParaRPr sz="4000">
              <a:solidFill>
                <a:schemeClr val="dk1"/>
              </a:solidFill>
            </a:endParaRPr>
          </a:p>
        </p:txBody>
      </p:sp>
      <p:sp>
        <p:nvSpPr>
          <p:cNvPr id="351" name="Google Shape;351;p49"/>
          <p:cNvSpPr txBox="1"/>
          <p:nvPr/>
        </p:nvSpPr>
        <p:spPr>
          <a:xfrm>
            <a:off x="738163" y="735646"/>
            <a:ext cx="10297144" cy="1949252"/>
          </a:xfrm>
          <a:prstGeom prst="rect">
            <a:avLst/>
          </a:prstGeom>
          <a:noFill/>
          <a:ln>
            <a:noFill/>
          </a:ln>
        </p:spPr>
        <p:txBody>
          <a:bodyPr spcFirstLastPara="1" wrap="square" lIns="50800" tIns="50800" rIns="50800" bIns="50800" anchor="ctr" anchorCtr="0">
            <a:spAutoFit/>
          </a:bodyPr>
          <a:lstStyle/>
          <a:p>
            <a:pPr marL="0" marR="0" lvl="0" indent="0" algn="ctr" rtl="0">
              <a:spcBef>
                <a:spcPts val="0"/>
              </a:spcBef>
              <a:spcAft>
                <a:spcPts val="0"/>
              </a:spcAft>
              <a:buNone/>
            </a:pPr>
            <a:r>
              <a:rPr lang="tr-TR" sz="6000">
                <a:solidFill>
                  <a:srgbClr val="0070C0"/>
                </a:solidFill>
                <a:latin typeface="Times New Roman"/>
                <a:ea typeface="Times New Roman"/>
                <a:cs typeface="Times New Roman"/>
                <a:sym typeface="Times New Roman"/>
              </a:rPr>
              <a:t>GAZİ EĞİTİM FAKÜLTESİ </a:t>
            </a:r>
            <a:endParaRPr/>
          </a:p>
          <a:p>
            <a:pPr marL="0" marR="0" lvl="0" indent="0" algn="ctr" rtl="0">
              <a:spcBef>
                <a:spcPts val="0"/>
              </a:spcBef>
              <a:spcAft>
                <a:spcPts val="0"/>
              </a:spcAft>
              <a:buNone/>
            </a:pPr>
            <a:r>
              <a:rPr lang="tr-TR" sz="6000">
                <a:solidFill>
                  <a:srgbClr val="0070C0"/>
                </a:solidFill>
                <a:latin typeface="Times New Roman"/>
                <a:ea typeface="Times New Roman"/>
                <a:cs typeface="Times New Roman"/>
                <a:sym typeface="Times New Roman"/>
              </a:rPr>
              <a:t>OYUN TOPLULUĞU</a:t>
            </a:r>
            <a:endParaRPr sz="6000" i="0" u="none" strike="noStrike" cap="none">
              <a:solidFill>
                <a:srgbClr val="0070C0"/>
              </a:solidFill>
              <a:latin typeface="Times New Roman"/>
              <a:ea typeface="Times New Roman"/>
              <a:cs typeface="Times New Roman"/>
              <a:sym typeface="Times New Roman"/>
            </a:endParaRPr>
          </a:p>
        </p:txBody>
      </p:sp>
    </p:spTree>
  </p:cSld>
  <p:clrMapOvr>
    <a:masterClrMapping/>
  </p:clrMapOvr>
  <p:transition spd="med">
    <p:push/>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Shape 355"/>
        <p:cNvGrpSpPr/>
        <p:nvPr/>
      </p:nvGrpSpPr>
      <p:grpSpPr>
        <a:xfrm>
          <a:off x="0" y="0"/>
          <a:ext cx="0" cy="0"/>
          <a:chOff x="0" y="0"/>
          <a:chExt cx="0" cy="0"/>
        </a:xfrm>
      </p:grpSpPr>
      <p:pic>
        <p:nvPicPr>
          <p:cNvPr id="356" name="Google Shape;356;p50"/>
          <p:cNvPicPr preferRelativeResize="0"/>
          <p:nvPr/>
        </p:nvPicPr>
        <p:blipFill rotWithShape="1">
          <a:blip r:embed="rId3">
            <a:alphaModFix/>
          </a:blip>
          <a:srcRect/>
          <a:stretch/>
        </p:blipFill>
        <p:spPr>
          <a:xfrm>
            <a:off x="0" y="450131"/>
            <a:ext cx="11701463" cy="11017223"/>
          </a:xfrm>
          <a:prstGeom prst="rect">
            <a:avLst/>
          </a:prstGeom>
          <a:noFill/>
          <a:ln>
            <a:noFill/>
          </a:ln>
        </p:spPr>
      </p:pic>
    </p:spTree>
  </p:cSld>
  <p:clrMapOvr>
    <a:masterClrMapping/>
  </p:clrMapOvr>
  <p:transition spd="med">
    <p:push/>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Shape 360"/>
        <p:cNvGrpSpPr/>
        <p:nvPr/>
      </p:nvGrpSpPr>
      <p:grpSpPr>
        <a:xfrm>
          <a:off x="0" y="0"/>
          <a:ext cx="0" cy="0"/>
          <a:chOff x="0" y="0"/>
          <a:chExt cx="0" cy="0"/>
        </a:xfrm>
      </p:grpSpPr>
      <p:pic>
        <p:nvPicPr>
          <p:cNvPr id="361" name="Google Shape;361;p51"/>
          <p:cNvPicPr preferRelativeResize="0"/>
          <p:nvPr/>
        </p:nvPicPr>
        <p:blipFill rotWithShape="1">
          <a:blip r:embed="rId3">
            <a:alphaModFix/>
          </a:blip>
          <a:srcRect/>
          <a:stretch/>
        </p:blipFill>
        <p:spPr>
          <a:xfrm rot="5400000">
            <a:off x="50984" y="-24411"/>
            <a:ext cx="11626067" cy="11674888"/>
          </a:xfrm>
          <a:prstGeom prst="rect">
            <a:avLst/>
          </a:prstGeom>
          <a:noFill/>
          <a:ln>
            <a:noFill/>
          </a:ln>
        </p:spPr>
      </p:pic>
    </p:spTree>
  </p:cSld>
  <p:clrMapOvr>
    <a:masterClrMapping/>
  </p:clrMapOvr>
  <p:transition spd="med">
    <p:push/>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Shape 365"/>
        <p:cNvGrpSpPr/>
        <p:nvPr/>
      </p:nvGrpSpPr>
      <p:grpSpPr>
        <a:xfrm>
          <a:off x="0" y="0"/>
          <a:ext cx="0" cy="0"/>
          <a:chOff x="0" y="0"/>
          <a:chExt cx="0" cy="0"/>
        </a:xfrm>
      </p:grpSpPr>
      <p:sp>
        <p:nvSpPr>
          <p:cNvPr id="366" name="Google Shape;366;p52"/>
          <p:cNvSpPr txBox="1">
            <a:spLocks noGrp="1"/>
          </p:cNvSpPr>
          <p:nvPr>
            <p:ph type="title"/>
          </p:nvPr>
        </p:nvSpPr>
        <p:spPr>
          <a:xfrm>
            <a:off x="457089" y="959885"/>
            <a:ext cx="10787287" cy="1462683"/>
          </a:xfrm>
          <a:prstGeom prst="rect">
            <a:avLst/>
          </a:prstGeom>
          <a:noFill/>
          <a:ln>
            <a:noFill/>
          </a:ln>
        </p:spPr>
        <p:txBody>
          <a:bodyPr spcFirstLastPara="1" wrap="square" lIns="0" tIns="0" rIns="0" bIns="0" anchor="ctr" anchorCtr="0">
            <a:normAutofit/>
          </a:bodyPr>
          <a:lstStyle/>
          <a:p>
            <a:pPr marL="0" lvl="0" indent="0" algn="ctr" rtl="0">
              <a:lnSpc>
                <a:spcPct val="90000"/>
              </a:lnSpc>
              <a:spcBef>
                <a:spcPts val="0"/>
              </a:spcBef>
              <a:spcAft>
                <a:spcPts val="0"/>
              </a:spcAft>
              <a:buNone/>
            </a:pPr>
            <a:endParaRPr/>
          </a:p>
        </p:txBody>
      </p:sp>
      <p:pic>
        <p:nvPicPr>
          <p:cNvPr id="367" name="Google Shape;367;p52"/>
          <p:cNvPicPr preferRelativeResize="0"/>
          <p:nvPr/>
        </p:nvPicPr>
        <p:blipFill rotWithShape="1">
          <a:blip r:embed="rId3">
            <a:alphaModFix/>
          </a:blip>
          <a:srcRect/>
          <a:stretch/>
        </p:blipFill>
        <p:spPr>
          <a:xfrm>
            <a:off x="0" y="-1"/>
            <a:ext cx="11701463" cy="11539363"/>
          </a:xfrm>
          <a:prstGeom prst="rect">
            <a:avLst/>
          </a:prstGeom>
          <a:noFill/>
          <a:ln>
            <a:noFill/>
          </a:ln>
        </p:spPr>
      </p:pic>
    </p:spTree>
  </p:cSld>
  <p:clrMapOvr>
    <a:masterClrMapping/>
  </p:clrMapOvr>
  <p:transition spd="med">
    <p:push/>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Shape 371"/>
        <p:cNvGrpSpPr/>
        <p:nvPr/>
      </p:nvGrpSpPr>
      <p:grpSpPr>
        <a:xfrm>
          <a:off x="0" y="0"/>
          <a:ext cx="0" cy="0"/>
          <a:chOff x="0" y="0"/>
          <a:chExt cx="0" cy="0"/>
        </a:xfrm>
      </p:grpSpPr>
      <p:pic>
        <p:nvPicPr>
          <p:cNvPr id="372" name="Google Shape;372;p53"/>
          <p:cNvPicPr preferRelativeResize="0"/>
          <p:nvPr/>
        </p:nvPicPr>
        <p:blipFill rotWithShape="1">
          <a:blip r:embed="rId3">
            <a:alphaModFix/>
          </a:blip>
          <a:srcRect/>
          <a:stretch/>
        </p:blipFill>
        <p:spPr>
          <a:xfrm>
            <a:off x="0" y="-1"/>
            <a:ext cx="11701463" cy="11701463"/>
          </a:xfrm>
          <a:prstGeom prst="rect">
            <a:avLst/>
          </a:prstGeom>
          <a:noFill/>
          <a:ln>
            <a:noFill/>
          </a:ln>
        </p:spPr>
      </p:pic>
    </p:spTree>
  </p:cSld>
  <p:clrMapOvr>
    <a:masterClrMapping/>
  </p:clrMapOvr>
  <p:transition spd="med">
    <p:push/>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Shape 376"/>
        <p:cNvGrpSpPr/>
        <p:nvPr/>
      </p:nvGrpSpPr>
      <p:grpSpPr>
        <a:xfrm>
          <a:off x="0" y="0"/>
          <a:ext cx="0" cy="0"/>
          <a:chOff x="0" y="0"/>
          <a:chExt cx="0" cy="0"/>
        </a:xfrm>
      </p:grpSpPr>
      <p:sp>
        <p:nvSpPr>
          <p:cNvPr id="377" name="Google Shape;377;p54"/>
          <p:cNvSpPr txBox="1">
            <a:spLocks noGrp="1"/>
          </p:cNvSpPr>
          <p:nvPr>
            <p:ph type="title"/>
          </p:nvPr>
        </p:nvSpPr>
        <p:spPr>
          <a:xfrm>
            <a:off x="457089" y="959885"/>
            <a:ext cx="10787287" cy="1462683"/>
          </a:xfrm>
          <a:prstGeom prst="rect">
            <a:avLst/>
          </a:prstGeom>
          <a:noFill/>
          <a:ln>
            <a:noFill/>
          </a:ln>
        </p:spPr>
        <p:txBody>
          <a:bodyPr spcFirstLastPara="1" wrap="square" lIns="0" tIns="0" rIns="0" bIns="0" anchor="ctr" anchorCtr="0">
            <a:normAutofit/>
          </a:bodyPr>
          <a:lstStyle/>
          <a:p>
            <a:pPr marL="0" lvl="0" indent="0" algn="ctr" rtl="0">
              <a:lnSpc>
                <a:spcPct val="90000"/>
              </a:lnSpc>
              <a:spcBef>
                <a:spcPts val="0"/>
              </a:spcBef>
              <a:spcAft>
                <a:spcPts val="0"/>
              </a:spcAft>
              <a:buNone/>
            </a:pPr>
            <a:endParaRPr/>
          </a:p>
        </p:txBody>
      </p:sp>
      <p:sp>
        <p:nvSpPr>
          <p:cNvPr id="378" name="Google Shape;378;p54"/>
          <p:cNvSpPr txBox="1">
            <a:spLocks noGrp="1"/>
          </p:cNvSpPr>
          <p:nvPr>
            <p:ph type="body" idx="1"/>
          </p:nvPr>
        </p:nvSpPr>
        <p:spPr>
          <a:xfrm>
            <a:off x="457089" y="3153909"/>
            <a:ext cx="10787287" cy="7313415"/>
          </a:xfrm>
          <a:prstGeom prst="rect">
            <a:avLst/>
          </a:prstGeom>
          <a:noFill/>
          <a:ln>
            <a:noFill/>
          </a:ln>
        </p:spPr>
        <p:txBody>
          <a:bodyPr spcFirstLastPara="1" wrap="square" lIns="0" tIns="0" rIns="0" bIns="0" anchor="ctr" anchorCtr="0">
            <a:normAutofit/>
          </a:bodyPr>
          <a:lstStyle/>
          <a:p>
            <a:pPr marL="483156" lvl="0" indent="-338376" algn="l" rtl="0">
              <a:spcBef>
                <a:spcPts val="0"/>
              </a:spcBef>
              <a:spcAft>
                <a:spcPts val="0"/>
              </a:spcAft>
              <a:buSzPts val="2280"/>
              <a:buNone/>
            </a:pPr>
            <a:endParaRPr/>
          </a:p>
        </p:txBody>
      </p:sp>
      <p:pic>
        <p:nvPicPr>
          <p:cNvPr id="379" name="Google Shape;379;p54"/>
          <p:cNvPicPr preferRelativeResize="0"/>
          <p:nvPr/>
        </p:nvPicPr>
        <p:blipFill rotWithShape="1">
          <a:blip r:embed="rId3">
            <a:alphaModFix/>
          </a:blip>
          <a:srcRect/>
          <a:stretch/>
        </p:blipFill>
        <p:spPr>
          <a:xfrm>
            <a:off x="0" y="0"/>
            <a:ext cx="11701463" cy="11692020"/>
          </a:xfrm>
          <a:prstGeom prst="rect">
            <a:avLst/>
          </a:prstGeom>
          <a:noFill/>
          <a:ln>
            <a:noFill/>
          </a:ln>
        </p:spPr>
      </p:pic>
    </p:spTree>
  </p:cSld>
  <p:clrMapOvr>
    <a:masterClrMapping/>
  </p:clrMapOvr>
  <p:transition spd="med">
    <p:push/>
  </p:transition>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Shape 383"/>
        <p:cNvGrpSpPr/>
        <p:nvPr/>
      </p:nvGrpSpPr>
      <p:grpSpPr>
        <a:xfrm>
          <a:off x="0" y="0"/>
          <a:ext cx="0" cy="0"/>
          <a:chOff x="0" y="0"/>
          <a:chExt cx="0" cy="0"/>
        </a:xfrm>
      </p:grpSpPr>
      <p:sp>
        <p:nvSpPr>
          <p:cNvPr id="384" name="Google Shape;384;p55"/>
          <p:cNvSpPr txBox="1">
            <a:spLocks noGrp="1"/>
          </p:cNvSpPr>
          <p:nvPr>
            <p:ph type="title"/>
          </p:nvPr>
        </p:nvSpPr>
        <p:spPr>
          <a:xfrm>
            <a:off x="457089" y="959885"/>
            <a:ext cx="10787287" cy="1462683"/>
          </a:xfrm>
          <a:prstGeom prst="rect">
            <a:avLst/>
          </a:prstGeom>
          <a:noFill/>
          <a:ln>
            <a:noFill/>
          </a:ln>
        </p:spPr>
        <p:txBody>
          <a:bodyPr spcFirstLastPara="1" wrap="square" lIns="0" tIns="0" rIns="0" bIns="0" anchor="ctr" anchorCtr="0">
            <a:normAutofit/>
          </a:bodyPr>
          <a:lstStyle/>
          <a:p>
            <a:pPr marL="0" lvl="0" indent="0" algn="ctr" rtl="0">
              <a:lnSpc>
                <a:spcPct val="90000"/>
              </a:lnSpc>
              <a:spcBef>
                <a:spcPts val="0"/>
              </a:spcBef>
              <a:spcAft>
                <a:spcPts val="0"/>
              </a:spcAft>
              <a:buNone/>
            </a:pPr>
            <a:endParaRPr/>
          </a:p>
        </p:txBody>
      </p:sp>
      <p:sp>
        <p:nvSpPr>
          <p:cNvPr id="385" name="Google Shape;385;p55"/>
          <p:cNvSpPr txBox="1">
            <a:spLocks noGrp="1"/>
          </p:cNvSpPr>
          <p:nvPr>
            <p:ph type="body" idx="1"/>
          </p:nvPr>
        </p:nvSpPr>
        <p:spPr>
          <a:xfrm>
            <a:off x="457089" y="3153909"/>
            <a:ext cx="10787287" cy="7313415"/>
          </a:xfrm>
          <a:prstGeom prst="rect">
            <a:avLst/>
          </a:prstGeom>
          <a:noFill/>
          <a:ln>
            <a:noFill/>
          </a:ln>
        </p:spPr>
        <p:txBody>
          <a:bodyPr spcFirstLastPara="1" wrap="square" lIns="0" tIns="0" rIns="0" bIns="0" anchor="ctr" anchorCtr="0">
            <a:normAutofit/>
          </a:bodyPr>
          <a:lstStyle/>
          <a:p>
            <a:pPr marL="483156" lvl="0" indent="-338376" algn="l" rtl="0">
              <a:spcBef>
                <a:spcPts val="0"/>
              </a:spcBef>
              <a:spcAft>
                <a:spcPts val="0"/>
              </a:spcAft>
              <a:buSzPts val="2280"/>
              <a:buNone/>
            </a:pPr>
            <a:endParaRPr/>
          </a:p>
        </p:txBody>
      </p:sp>
      <p:pic>
        <p:nvPicPr>
          <p:cNvPr id="386" name="Google Shape;386;p55"/>
          <p:cNvPicPr preferRelativeResize="0"/>
          <p:nvPr/>
        </p:nvPicPr>
        <p:blipFill rotWithShape="1">
          <a:blip r:embed="rId3">
            <a:alphaModFix/>
          </a:blip>
          <a:srcRect/>
          <a:stretch/>
        </p:blipFill>
        <p:spPr>
          <a:xfrm>
            <a:off x="0" y="0"/>
            <a:ext cx="11701463" cy="11701463"/>
          </a:xfrm>
          <a:prstGeom prst="rect">
            <a:avLst/>
          </a:prstGeom>
          <a:noFill/>
          <a:ln>
            <a:noFill/>
          </a:ln>
        </p:spPr>
      </p:pic>
    </p:spTree>
  </p:cSld>
  <p:clrMapOvr>
    <a:masterClrMapping/>
  </p:clrMapOvr>
  <p:transition spd="med">
    <p:push/>
  </p:transition>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Shape 390"/>
        <p:cNvGrpSpPr/>
        <p:nvPr/>
      </p:nvGrpSpPr>
      <p:grpSpPr>
        <a:xfrm>
          <a:off x="0" y="0"/>
          <a:ext cx="0" cy="0"/>
          <a:chOff x="0" y="0"/>
          <a:chExt cx="0" cy="0"/>
        </a:xfrm>
      </p:grpSpPr>
      <p:sp>
        <p:nvSpPr>
          <p:cNvPr id="391" name="Google Shape;391;p56"/>
          <p:cNvSpPr/>
          <p:nvPr/>
        </p:nvSpPr>
        <p:spPr>
          <a:xfrm>
            <a:off x="378123" y="0"/>
            <a:ext cx="11233248" cy="11356955"/>
          </a:xfrm>
          <a:prstGeom prst="rect">
            <a:avLst/>
          </a:prstGeom>
          <a:solidFill>
            <a:srgbClr val="FFFFFF"/>
          </a:solidFill>
          <a:ln>
            <a:noFill/>
          </a:ln>
        </p:spPr>
        <p:txBody>
          <a:bodyPr spcFirstLastPara="1" wrap="square" lIns="91425" tIns="0" rIns="91425" bIns="0" anchor="ctr" anchorCtr="0">
            <a:spAutoFit/>
          </a:bodyPr>
          <a:lstStyle/>
          <a:p>
            <a:pPr marL="0" marR="0" lvl="0" indent="0" algn="ctr" rtl="0">
              <a:lnSpc>
                <a:spcPct val="100000"/>
              </a:lnSpc>
              <a:spcBef>
                <a:spcPts val="0"/>
              </a:spcBef>
              <a:spcAft>
                <a:spcPts val="0"/>
              </a:spcAft>
              <a:buClr>
                <a:srgbClr val="0070C0"/>
              </a:buClr>
              <a:buSzPts val="3000"/>
              <a:buFont typeface="Times New Roman"/>
              <a:buNone/>
            </a:pPr>
            <a:r>
              <a:rPr lang="tr-TR" sz="3000" b="1" i="0" u="none" strike="noStrike" cap="none">
                <a:solidFill>
                  <a:srgbClr val="0070C0"/>
                </a:solidFill>
                <a:latin typeface="Times New Roman"/>
                <a:ea typeface="Times New Roman"/>
                <a:cs typeface="Times New Roman"/>
                <a:sym typeface="Times New Roman"/>
              </a:rPr>
              <a:t>ANKARA İÇİNDE ULAŞIM</a:t>
            </a:r>
            <a:endParaRPr/>
          </a:p>
          <a:p>
            <a:pPr marL="0" marR="0" lvl="0" indent="0" algn="l" rtl="0">
              <a:lnSpc>
                <a:spcPct val="100000"/>
              </a:lnSpc>
              <a:spcBef>
                <a:spcPts val="0"/>
              </a:spcBef>
              <a:spcAft>
                <a:spcPts val="0"/>
              </a:spcAft>
              <a:buClr>
                <a:srgbClr val="666666"/>
              </a:buClr>
              <a:buSzPts val="2400"/>
              <a:buFont typeface="Helvetica Neue"/>
              <a:buNone/>
            </a:pPr>
            <a:r>
              <a:rPr lang="tr-TR" sz="2400" b="0" i="0" u="none" strike="noStrike" cap="none">
                <a:solidFill>
                  <a:srgbClr val="666666"/>
                </a:solidFill>
                <a:latin typeface="Helvetica Neue"/>
                <a:ea typeface="Helvetica Neue"/>
                <a:cs typeface="Helvetica Neue"/>
                <a:sym typeface="Helvetica Neue"/>
              </a:rPr>
              <a:t>AnkaraKart İşlem Merkezleri indirimli öğrenci </a:t>
            </a:r>
            <a:r>
              <a:rPr lang="tr-TR" sz="2400">
                <a:solidFill>
                  <a:srgbClr val="666666"/>
                </a:solidFill>
                <a:latin typeface="Helvetica Neue"/>
                <a:ea typeface="Helvetica Neue"/>
                <a:cs typeface="Helvetica Neue"/>
                <a:sym typeface="Helvetica Neue"/>
              </a:rPr>
              <a:t>kartlarınızı almanız için kurulmuştur. </a:t>
            </a:r>
            <a:r>
              <a:rPr lang="tr-TR" sz="2400" b="0" i="0" u="none" strike="noStrike" cap="none">
                <a:solidFill>
                  <a:srgbClr val="FF0000"/>
                </a:solidFill>
                <a:latin typeface="Helvetica Neue"/>
                <a:ea typeface="Helvetica Neue"/>
                <a:cs typeface="Helvetica Neue"/>
                <a:sym typeface="Helvetica Neue"/>
              </a:rPr>
              <a:t>BAŞVURU İÇİN ÖĞRENCİ BELGESİ (SON 1 AY İÇİNDE ALINMIŞ) ve 1 ADET FOTOĞRAF GEREKLİDİR.</a:t>
            </a:r>
            <a:endParaRPr sz="2400" b="0" i="0" u="none" strike="noStrike" cap="none">
              <a:solidFill>
                <a:srgbClr val="FF0000"/>
              </a:solidFill>
              <a:latin typeface="Arial"/>
              <a:ea typeface="Arial"/>
              <a:cs typeface="Arial"/>
              <a:sym typeface="Arial"/>
            </a:endParaRPr>
          </a:p>
          <a:p>
            <a:pPr marL="0" marR="0" lvl="0" indent="0" algn="l" rtl="0">
              <a:lnSpc>
                <a:spcPct val="100000"/>
              </a:lnSpc>
              <a:spcBef>
                <a:spcPts val="0"/>
              </a:spcBef>
              <a:spcAft>
                <a:spcPts val="0"/>
              </a:spcAft>
              <a:buClr>
                <a:srgbClr val="666666"/>
              </a:buClr>
              <a:buSzPts val="2400"/>
              <a:buFont typeface="Helvetica Neue"/>
              <a:buNone/>
            </a:pPr>
            <a:r>
              <a:rPr lang="tr-TR" sz="2400" b="0" i="0" u="none" strike="noStrike" cap="none">
                <a:solidFill>
                  <a:srgbClr val="666666"/>
                </a:solidFill>
                <a:latin typeface="Helvetica Neue"/>
                <a:ea typeface="Helvetica Neue"/>
                <a:cs typeface="Helvetica Neue"/>
                <a:sym typeface="Helvetica Neue"/>
              </a:rPr>
              <a:t>AnkaraKart İşlem Merkezlerinde işlem süreci aşağıdaki şemada gösterilmiştir.</a:t>
            </a:r>
            <a:endParaRPr sz="2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2400"/>
              <a:buFont typeface="Arial"/>
              <a:buNone/>
            </a:pPr>
            <a:r>
              <a:rPr lang="tr-TR" sz="2400" b="0" i="0" u="none" strike="noStrike" cap="none">
                <a:solidFill>
                  <a:schemeClr val="dk1"/>
                </a:solidFill>
                <a:latin typeface="Arial"/>
                <a:ea typeface="Arial"/>
                <a:cs typeface="Arial"/>
                <a:sym typeface="Arial"/>
              </a:rPr>
              <a:t>  </a:t>
            </a:r>
            <a:r>
              <a:rPr lang="tr-TR" sz="2400" b="0" i="0" u="none" strike="noStrike" cap="none">
                <a:solidFill>
                  <a:srgbClr val="666666"/>
                </a:solidFill>
                <a:latin typeface="Helvetica Neue"/>
                <a:ea typeface="Helvetica Neue"/>
                <a:cs typeface="Helvetica Neue"/>
                <a:sym typeface="Helvetica Neue"/>
              </a:rPr>
              <a:t> </a:t>
            </a:r>
            <a:endParaRPr sz="2400">
              <a:solidFill>
                <a:schemeClr val="dk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2400"/>
              <a:buFont typeface="Arial"/>
              <a:buNone/>
            </a:pPr>
            <a:r>
              <a:rPr lang="tr-TR" sz="2400" b="0" i="0" u="none" strike="noStrike" cap="none">
                <a:solidFill>
                  <a:schemeClr val="dk1"/>
                </a:solidFill>
                <a:latin typeface="Arial"/>
                <a:ea typeface="Arial"/>
                <a:cs typeface="Arial"/>
                <a:sym typeface="Arial"/>
              </a:rPr>
              <a:t/>
            </a:r>
            <a:br>
              <a:rPr lang="tr-TR" sz="2400" b="0" i="0" u="none" strike="noStrike" cap="none">
                <a:solidFill>
                  <a:schemeClr val="dk1"/>
                </a:solidFill>
                <a:latin typeface="Arial"/>
                <a:ea typeface="Arial"/>
                <a:cs typeface="Arial"/>
                <a:sym typeface="Arial"/>
              </a:rPr>
            </a:br>
            <a:endParaRPr sz="2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2400"/>
              <a:buFont typeface="Arial"/>
              <a:buNone/>
            </a:pPr>
            <a:endParaRPr sz="2400">
              <a:solidFill>
                <a:schemeClr val="dk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2400"/>
              <a:buFont typeface="Arial"/>
              <a:buNone/>
            </a:pPr>
            <a:endParaRPr sz="2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2400"/>
              <a:buFont typeface="Arial"/>
              <a:buNone/>
            </a:pPr>
            <a:endParaRPr sz="2400">
              <a:solidFill>
                <a:schemeClr val="dk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2400"/>
              <a:buFont typeface="Arial"/>
              <a:buNone/>
            </a:pPr>
            <a:endParaRPr sz="2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2400"/>
              <a:buFont typeface="Arial"/>
              <a:buNone/>
            </a:pPr>
            <a:endParaRPr sz="2400">
              <a:solidFill>
                <a:schemeClr val="dk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2400"/>
              <a:buFont typeface="Arial"/>
              <a:buNone/>
            </a:pPr>
            <a:endParaRPr sz="2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2400"/>
              <a:buFont typeface="Arial"/>
              <a:buNone/>
            </a:pPr>
            <a:endParaRPr sz="2400">
              <a:solidFill>
                <a:schemeClr val="dk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2400"/>
              <a:buFont typeface="Arial"/>
              <a:buNone/>
            </a:pPr>
            <a:endParaRPr sz="2400">
              <a:solidFill>
                <a:schemeClr val="dk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2400"/>
              <a:buFont typeface="Arial"/>
              <a:buNone/>
            </a:pPr>
            <a:endParaRPr sz="2400">
              <a:solidFill>
                <a:schemeClr val="dk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2400"/>
              <a:buFont typeface="Arial"/>
              <a:buNone/>
            </a:pPr>
            <a:endParaRPr sz="2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2400"/>
              <a:buFont typeface="Arial"/>
              <a:buNone/>
            </a:pPr>
            <a:endParaRPr sz="2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2400"/>
              <a:buFont typeface="Arial"/>
              <a:buNone/>
            </a:pPr>
            <a:endParaRPr sz="2400" b="0" i="0" u="none" strike="noStrike" cap="none">
              <a:solidFill>
                <a:srgbClr val="666666"/>
              </a:solidFill>
              <a:latin typeface="Helvetica Neue"/>
              <a:ea typeface="Helvetica Neue"/>
              <a:cs typeface="Helvetica Neue"/>
              <a:sym typeface="Helvetica Neue"/>
            </a:endParaRPr>
          </a:p>
          <a:p>
            <a:pPr marL="0" marR="0" lvl="0" indent="0" algn="l" rtl="0">
              <a:lnSpc>
                <a:spcPct val="100000"/>
              </a:lnSpc>
              <a:spcBef>
                <a:spcPts val="0"/>
              </a:spcBef>
              <a:spcAft>
                <a:spcPts val="0"/>
              </a:spcAft>
              <a:buClr>
                <a:srgbClr val="666666"/>
              </a:buClr>
              <a:buSzPts val="2400"/>
              <a:buFont typeface="Helvetica Neue"/>
              <a:buNone/>
            </a:pPr>
            <a:r>
              <a:rPr lang="tr-TR" sz="2400" b="0" i="0" u="none" strike="noStrike" cap="none">
                <a:solidFill>
                  <a:srgbClr val="666666"/>
                </a:solidFill>
                <a:latin typeface="Helvetica Neue"/>
                <a:ea typeface="Helvetica Neue"/>
                <a:cs typeface="Helvetica Neue"/>
                <a:sym typeface="Helvetica Neue"/>
              </a:rPr>
              <a:t>Ankara’da 6 farklı merkezde hizmet vermeye başlayan AnkaraKart İşlem Merkezlerine aşağıdaki adreslerden belirtilen saatlerde ulaşabilirsiniz. </a:t>
            </a:r>
            <a:endParaRPr sz="2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2F53"/>
              </a:buClr>
              <a:buSzPts val="2400"/>
              <a:buFont typeface="Arial"/>
              <a:buNone/>
            </a:pPr>
            <a:r>
              <a:rPr lang="tr-TR" sz="2400" b="0" i="0" u="sng" strike="noStrike" cap="none">
                <a:solidFill>
                  <a:srgbClr val="002F53"/>
                </a:solidFill>
                <a:latin typeface="Arial"/>
                <a:ea typeface="Arial"/>
                <a:cs typeface="Arial"/>
                <a:sym typeface="Arial"/>
                <a:hlinkClick r:id="rId3">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Kızılay Kart İşlem Merkezi </a:t>
            </a:r>
            <a:r>
              <a:rPr lang="tr-TR" sz="2400" b="1" i="0" u="sng" strike="noStrike" cap="none">
                <a:solidFill>
                  <a:srgbClr val="FFFFFF"/>
                </a:solidFill>
                <a:latin typeface="Arial"/>
                <a:ea typeface="Arial"/>
                <a:cs typeface="Arial"/>
                <a:sym typeface="Arial"/>
                <a:hlinkClick r:id="rId3">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e-randevu</a:t>
            </a:r>
            <a:endParaRPr sz="2400" b="1" i="0" u="none" strike="noStrike" cap="none">
              <a:solidFill>
                <a:srgbClr val="999999"/>
              </a:solidFill>
              <a:latin typeface="Arial"/>
              <a:ea typeface="Arial"/>
              <a:cs typeface="Arial"/>
              <a:sym typeface="Arial"/>
            </a:endParaRPr>
          </a:p>
          <a:p>
            <a:pPr marL="0" marR="0" lvl="0" indent="0" algn="l" rtl="0">
              <a:lnSpc>
                <a:spcPct val="100000"/>
              </a:lnSpc>
              <a:spcBef>
                <a:spcPts val="0"/>
              </a:spcBef>
              <a:spcAft>
                <a:spcPts val="0"/>
              </a:spcAft>
              <a:buClr>
                <a:srgbClr val="002F53"/>
              </a:buClr>
              <a:buSzPts val="2400"/>
              <a:buFont typeface="Arial"/>
              <a:buNone/>
            </a:pPr>
            <a:r>
              <a:rPr lang="tr-TR" sz="2400" b="0" i="0" u="sng" strike="noStrike" cap="none">
                <a:solidFill>
                  <a:srgbClr val="002F53"/>
                </a:solidFill>
                <a:latin typeface="Arial"/>
                <a:ea typeface="Arial"/>
                <a:cs typeface="Arial"/>
                <a:sym typeface="Arial"/>
                <a:hlinkClick r:id="rId3">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Beşevler Kart İşlem Merkezi </a:t>
            </a:r>
            <a:r>
              <a:rPr lang="tr-TR" sz="2400" b="1" i="0" u="sng" strike="noStrike" cap="none">
                <a:solidFill>
                  <a:srgbClr val="FFFFFF"/>
                </a:solidFill>
                <a:latin typeface="Arial"/>
                <a:ea typeface="Arial"/>
                <a:cs typeface="Arial"/>
                <a:sym typeface="Arial"/>
                <a:hlinkClick r:id="rId3">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e-randevu</a:t>
            </a:r>
            <a:endParaRPr sz="2400" b="1" i="0" u="none" strike="noStrike" cap="none">
              <a:solidFill>
                <a:srgbClr val="999999"/>
              </a:solidFill>
              <a:latin typeface="Arial"/>
              <a:ea typeface="Arial"/>
              <a:cs typeface="Arial"/>
              <a:sym typeface="Arial"/>
            </a:endParaRPr>
          </a:p>
          <a:p>
            <a:pPr marL="0" marR="0" lvl="0" indent="0" algn="l" rtl="0">
              <a:lnSpc>
                <a:spcPct val="100000"/>
              </a:lnSpc>
              <a:spcBef>
                <a:spcPts val="0"/>
              </a:spcBef>
              <a:spcAft>
                <a:spcPts val="0"/>
              </a:spcAft>
              <a:buClr>
                <a:srgbClr val="002F53"/>
              </a:buClr>
              <a:buSzPts val="2400"/>
              <a:buFont typeface="Arial"/>
              <a:buNone/>
            </a:pPr>
            <a:r>
              <a:rPr lang="tr-TR" sz="2400" b="0" i="0" u="sng" strike="noStrike" cap="none">
                <a:solidFill>
                  <a:srgbClr val="002F53"/>
                </a:solidFill>
                <a:latin typeface="Arial"/>
                <a:ea typeface="Arial"/>
                <a:cs typeface="Arial"/>
                <a:sym typeface="Arial"/>
                <a:hlinkClick r:id="rId3">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EGO Hizmet Binası</a:t>
            </a:r>
            <a:endParaRPr sz="2400" b="1" i="0" u="none" strike="noStrike" cap="none">
              <a:solidFill>
                <a:srgbClr val="999999"/>
              </a:solidFill>
              <a:latin typeface="Arial"/>
              <a:ea typeface="Arial"/>
              <a:cs typeface="Arial"/>
              <a:sym typeface="Arial"/>
            </a:endParaRPr>
          </a:p>
          <a:p>
            <a:pPr marL="0" marR="0" lvl="0" indent="0" algn="l" rtl="0">
              <a:lnSpc>
                <a:spcPct val="100000"/>
              </a:lnSpc>
              <a:spcBef>
                <a:spcPts val="0"/>
              </a:spcBef>
              <a:spcAft>
                <a:spcPts val="0"/>
              </a:spcAft>
              <a:buClr>
                <a:srgbClr val="002F53"/>
              </a:buClr>
              <a:buSzPts val="2400"/>
              <a:buFont typeface="Arial"/>
              <a:buNone/>
            </a:pPr>
            <a:r>
              <a:rPr lang="tr-TR" sz="2400" b="0" i="0" u="sng" strike="noStrike" cap="none">
                <a:solidFill>
                  <a:srgbClr val="002F53"/>
                </a:solidFill>
                <a:latin typeface="Arial"/>
                <a:ea typeface="Arial"/>
                <a:cs typeface="Arial"/>
                <a:sym typeface="Arial"/>
                <a:hlinkClick r:id="rId3">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Kızılay Mobil İşlem Merkezi</a:t>
            </a:r>
            <a:endParaRPr sz="2400" b="1" i="0" u="none" strike="noStrike" cap="none">
              <a:solidFill>
                <a:srgbClr val="999999"/>
              </a:solidFill>
              <a:latin typeface="Arial"/>
              <a:ea typeface="Arial"/>
              <a:cs typeface="Arial"/>
              <a:sym typeface="Arial"/>
            </a:endParaRPr>
          </a:p>
          <a:p>
            <a:pPr marL="0" marR="0" lvl="0" indent="0" algn="l" rtl="0">
              <a:lnSpc>
                <a:spcPct val="100000"/>
              </a:lnSpc>
              <a:spcBef>
                <a:spcPts val="0"/>
              </a:spcBef>
              <a:spcAft>
                <a:spcPts val="0"/>
              </a:spcAft>
              <a:buClr>
                <a:srgbClr val="002F53"/>
              </a:buClr>
              <a:buSzPts val="2400"/>
              <a:buFont typeface="Arial"/>
              <a:buNone/>
            </a:pPr>
            <a:r>
              <a:rPr lang="tr-TR" sz="2400" b="0" i="0" u="sng" strike="noStrike" cap="none">
                <a:solidFill>
                  <a:srgbClr val="002F53"/>
                </a:solidFill>
                <a:latin typeface="Arial"/>
                <a:ea typeface="Arial"/>
                <a:cs typeface="Arial"/>
                <a:sym typeface="Arial"/>
                <a:hlinkClick r:id="rId3">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Dikimevi Mobil İşlem Merkezi</a:t>
            </a:r>
            <a:endParaRPr sz="2400" b="1" i="0" u="none" strike="noStrike" cap="none">
              <a:solidFill>
                <a:srgbClr val="999999"/>
              </a:solidFill>
              <a:latin typeface="Arial"/>
              <a:ea typeface="Arial"/>
              <a:cs typeface="Arial"/>
              <a:sym typeface="Arial"/>
            </a:endParaRPr>
          </a:p>
          <a:p>
            <a:pPr marL="0" marR="0" lvl="0" indent="0" algn="l" rtl="0">
              <a:lnSpc>
                <a:spcPct val="100000"/>
              </a:lnSpc>
              <a:spcBef>
                <a:spcPts val="0"/>
              </a:spcBef>
              <a:spcAft>
                <a:spcPts val="0"/>
              </a:spcAft>
              <a:buClr>
                <a:srgbClr val="002F53"/>
              </a:buClr>
              <a:buSzPts val="2400"/>
              <a:buFont typeface="Arial"/>
              <a:buNone/>
            </a:pPr>
            <a:r>
              <a:rPr lang="tr-TR" sz="2400" b="0" i="0" u="sng" strike="noStrike" cap="none">
                <a:solidFill>
                  <a:srgbClr val="002F53"/>
                </a:solidFill>
                <a:latin typeface="Arial"/>
                <a:ea typeface="Arial"/>
                <a:cs typeface="Arial"/>
                <a:sym typeface="Arial"/>
                <a:hlinkClick r:id="rId3">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Akköprü Mobil İşlem Merkezi</a:t>
            </a:r>
            <a:endParaRPr sz="2400" b="0" i="0" u="none" strike="noStrike" cap="none">
              <a:solidFill>
                <a:srgbClr val="002F53"/>
              </a:solidFill>
              <a:latin typeface="Arial"/>
              <a:ea typeface="Arial"/>
              <a:cs typeface="Arial"/>
              <a:sym typeface="Arial"/>
            </a:endParaRPr>
          </a:p>
          <a:p>
            <a:pPr marL="0" marR="0" lvl="0" indent="0" algn="l" rtl="0">
              <a:spcBef>
                <a:spcPts val="0"/>
              </a:spcBef>
              <a:spcAft>
                <a:spcPts val="0"/>
              </a:spcAft>
              <a:buNone/>
            </a:pPr>
            <a:r>
              <a:rPr lang="tr-TR" sz="2400">
                <a:solidFill>
                  <a:srgbClr val="002F53"/>
                </a:solidFill>
                <a:latin typeface="Arial"/>
                <a:ea typeface="Arial"/>
                <a:cs typeface="Arial"/>
                <a:sym typeface="Arial"/>
              </a:rPr>
              <a:t>Detaylı bilgi için </a:t>
            </a:r>
            <a:r>
              <a:rPr lang="tr-TR" sz="2400" u="sng">
                <a:solidFill>
                  <a:srgbClr val="002F53"/>
                </a:solidFill>
                <a:latin typeface="Arial"/>
                <a:ea typeface="Arial"/>
                <a:cs typeface="Arial"/>
                <a:sym typeface="Arial"/>
                <a:hlinkClick r:id="rId4">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http://www.ego.gov.tr/tr/sayfa/2130/ankarakart</a:t>
            </a:r>
            <a:r>
              <a:rPr lang="tr-TR" sz="2400">
                <a:solidFill>
                  <a:srgbClr val="002F53"/>
                </a:solidFill>
                <a:latin typeface="Arial"/>
                <a:ea typeface="Arial"/>
                <a:cs typeface="Arial"/>
                <a:sym typeface="Arial"/>
              </a:rPr>
              <a:t> adresini kullanabilirsiniz.</a:t>
            </a:r>
            <a:endParaRPr sz="2400" b="1" i="0" u="none" strike="noStrike" cap="none">
              <a:solidFill>
                <a:srgbClr val="999999"/>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chemeClr val="dk1"/>
              </a:solidFill>
              <a:latin typeface="Arial"/>
              <a:ea typeface="Arial"/>
              <a:cs typeface="Arial"/>
              <a:sym typeface="Arial"/>
            </a:endParaRPr>
          </a:p>
        </p:txBody>
      </p:sp>
      <p:pic>
        <p:nvPicPr>
          <p:cNvPr id="392" name="Google Shape;392;p56" descr="Kart İşlem Merkezi işlem süreci"/>
          <p:cNvPicPr preferRelativeResize="0"/>
          <p:nvPr/>
        </p:nvPicPr>
        <p:blipFill rotWithShape="1">
          <a:blip r:embed="rId5">
            <a:alphaModFix/>
          </a:blip>
          <a:srcRect/>
          <a:stretch/>
        </p:blipFill>
        <p:spPr>
          <a:xfrm>
            <a:off x="1694112" y="2466355"/>
            <a:ext cx="8315124" cy="4824537"/>
          </a:xfrm>
          <a:prstGeom prst="rect">
            <a:avLst/>
          </a:prstGeom>
          <a:noFill/>
          <a:ln>
            <a:noFill/>
          </a:ln>
        </p:spPr>
      </p:pic>
    </p:spTree>
  </p:cSld>
  <p:clrMapOvr>
    <a:masterClrMapping/>
  </p:clrMapOvr>
  <p:transition spd="med">
    <p:push/>
  </p:transition>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Shape 396"/>
        <p:cNvGrpSpPr/>
        <p:nvPr/>
      </p:nvGrpSpPr>
      <p:grpSpPr>
        <a:xfrm>
          <a:off x="0" y="0"/>
          <a:ext cx="0" cy="0"/>
          <a:chOff x="0" y="0"/>
          <a:chExt cx="0" cy="0"/>
        </a:xfrm>
      </p:grpSpPr>
      <p:sp>
        <p:nvSpPr>
          <p:cNvPr id="397" name="Google Shape;397;p57"/>
          <p:cNvSpPr txBox="1">
            <a:spLocks noGrp="1"/>
          </p:cNvSpPr>
          <p:nvPr>
            <p:ph type="title"/>
          </p:nvPr>
        </p:nvSpPr>
        <p:spPr>
          <a:xfrm>
            <a:off x="450131" y="378123"/>
            <a:ext cx="10938258" cy="2658598"/>
          </a:xfrm>
          <a:prstGeom prst="rect">
            <a:avLst/>
          </a:prstGeom>
          <a:noFill/>
          <a:ln>
            <a:noFill/>
          </a:ln>
        </p:spPr>
        <p:txBody>
          <a:bodyPr spcFirstLastPara="1" wrap="square" lIns="0" tIns="0" rIns="0" bIns="0" anchor="ctr" anchorCtr="0">
            <a:normAutofit/>
          </a:bodyPr>
          <a:lstStyle/>
          <a:p>
            <a:pPr marL="0" lvl="0" indent="0" algn="ctr" rtl="0">
              <a:lnSpc>
                <a:spcPct val="90000"/>
              </a:lnSpc>
              <a:spcBef>
                <a:spcPts val="0"/>
              </a:spcBef>
              <a:spcAft>
                <a:spcPts val="0"/>
              </a:spcAft>
              <a:buNone/>
            </a:pPr>
            <a:r>
              <a:rPr lang="tr-TR" sz="4400">
                <a:solidFill>
                  <a:srgbClr val="0070C0"/>
                </a:solidFill>
                <a:latin typeface="Times New Roman"/>
                <a:ea typeface="Times New Roman"/>
                <a:cs typeface="Times New Roman"/>
                <a:sym typeface="Times New Roman"/>
              </a:rPr>
              <a:t>Üniversite ile ilgili sorunlarınız için öncelikle aşağıdaki danışmanlarınızla iletişim kurunuz.</a:t>
            </a:r>
            <a:endParaRPr/>
          </a:p>
        </p:txBody>
      </p:sp>
      <p:graphicFrame>
        <p:nvGraphicFramePr>
          <p:cNvPr id="398" name="Google Shape;398;p57"/>
          <p:cNvGraphicFramePr/>
          <p:nvPr/>
        </p:nvGraphicFramePr>
        <p:xfrm>
          <a:off x="503529" y="2970411"/>
          <a:ext cx="10787275" cy="4955475"/>
        </p:xfrm>
        <a:graphic>
          <a:graphicData uri="http://schemas.openxmlformats.org/drawingml/2006/table">
            <a:tbl>
              <a:tblPr firstRow="1" firstCol="1" bandRow="1">
                <a:noFill/>
                <a:tableStyleId>{CB2C351A-F21E-4BF5-8778-81D1C01EC20B}</a:tableStyleId>
              </a:tblPr>
              <a:tblGrid>
                <a:gridCol w="3737450"/>
                <a:gridCol w="2448275"/>
                <a:gridCol w="4601550"/>
              </a:tblGrid>
              <a:tr h="811025">
                <a:tc>
                  <a:txBody>
                    <a:bodyPr/>
                    <a:lstStyle/>
                    <a:p>
                      <a:pPr marL="0" marR="0" lvl="0" indent="0" algn="ctr" rtl="0">
                        <a:lnSpc>
                          <a:spcPct val="107000"/>
                        </a:lnSpc>
                        <a:spcBef>
                          <a:spcPts val="0"/>
                        </a:spcBef>
                        <a:spcAft>
                          <a:spcPts val="0"/>
                        </a:spcAft>
                        <a:buNone/>
                      </a:pPr>
                      <a:r>
                        <a:rPr lang="tr-TR" sz="2400" b="1" u="none" strike="noStrike" cap="none"/>
                        <a:t>Danışman Adı</a:t>
                      </a:r>
                      <a:endParaRPr sz="2400" b="1" u="none" strike="noStrike" cap="none">
                        <a:latin typeface="Calibri"/>
                        <a:ea typeface="Calibri"/>
                        <a:cs typeface="Calibri"/>
                        <a:sym typeface="Calibri"/>
                      </a:endParaRPr>
                    </a:p>
                  </a:txBody>
                  <a:tcPr marL="68575" marR="68575" marT="0" marB="0"/>
                </a:tc>
                <a:tc>
                  <a:txBody>
                    <a:bodyPr/>
                    <a:lstStyle/>
                    <a:p>
                      <a:pPr marL="0" marR="0" lvl="0" indent="0" algn="ctr" rtl="0">
                        <a:lnSpc>
                          <a:spcPct val="107000"/>
                        </a:lnSpc>
                        <a:spcBef>
                          <a:spcPts val="0"/>
                        </a:spcBef>
                        <a:spcAft>
                          <a:spcPts val="0"/>
                        </a:spcAft>
                        <a:buNone/>
                      </a:pPr>
                      <a:r>
                        <a:rPr lang="tr-TR" sz="2400" b="1" u="none" strike="noStrike" cap="none"/>
                        <a:t>Grup Adı</a:t>
                      </a:r>
                      <a:endParaRPr sz="2400" b="1" u="none" strike="noStrike" cap="none">
                        <a:latin typeface="Calibri"/>
                        <a:ea typeface="Calibri"/>
                        <a:cs typeface="Calibri"/>
                        <a:sym typeface="Calibri"/>
                      </a:endParaRPr>
                    </a:p>
                  </a:txBody>
                  <a:tcPr marL="68575" marR="68575" marT="0" marB="0"/>
                </a:tc>
                <a:tc>
                  <a:txBody>
                    <a:bodyPr/>
                    <a:lstStyle/>
                    <a:p>
                      <a:pPr marL="0" marR="0" lvl="0" indent="0" algn="ctr" rtl="0">
                        <a:lnSpc>
                          <a:spcPct val="107000"/>
                        </a:lnSpc>
                        <a:spcBef>
                          <a:spcPts val="0"/>
                        </a:spcBef>
                        <a:spcAft>
                          <a:spcPts val="0"/>
                        </a:spcAft>
                        <a:buNone/>
                      </a:pPr>
                      <a:r>
                        <a:rPr lang="tr-TR" sz="2400" b="1" u="none" strike="noStrike" cap="none"/>
                        <a:t>E-MAİL (İRTİBAT)</a:t>
                      </a:r>
                      <a:endParaRPr sz="2400" b="1" u="none" strike="noStrike" cap="none">
                        <a:latin typeface="Calibri"/>
                        <a:ea typeface="Calibri"/>
                        <a:cs typeface="Calibri"/>
                        <a:sym typeface="Calibri"/>
                      </a:endParaRPr>
                    </a:p>
                  </a:txBody>
                  <a:tcPr marL="68575" marR="68575" marT="0" marB="0"/>
                </a:tc>
              </a:tr>
              <a:tr h="2340275">
                <a:tc>
                  <a:txBody>
                    <a:bodyPr/>
                    <a:lstStyle/>
                    <a:p>
                      <a:pPr marL="0" marR="0" lvl="0" indent="0" algn="just" rtl="0">
                        <a:lnSpc>
                          <a:spcPct val="107000"/>
                        </a:lnSpc>
                        <a:spcBef>
                          <a:spcPts val="0"/>
                        </a:spcBef>
                        <a:spcAft>
                          <a:spcPts val="0"/>
                        </a:spcAft>
                        <a:buNone/>
                      </a:pPr>
                      <a:endParaRPr sz="2400" u="none" strike="noStrike" cap="none">
                        <a:latin typeface="Calibri"/>
                        <a:ea typeface="Calibri"/>
                        <a:cs typeface="Calibri"/>
                        <a:sym typeface="Calibri"/>
                      </a:endParaRPr>
                    </a:p>
                    <a:p>
                      <a:pPr marL="0" lvl="0" indent="0" algn="just" rtl="0">
                        <a:lnSpc>
                          <a:spcPct val="107000"/>
                        </a:lnSpc>
                        <a:spcBef>
                          <a:spcPts val="0"/>
                        </a:spcBef>
                        <a:spcAft>
                          <a:spcPts val="0"/>
                        </a:spcAft>
                        <a:buNone/>
                      </a:pPr>
                      <a:r>
                        <a:rPr lang="tr-TR" sz="2400">
                          <a:latin typeface="Calibri"/>
                          <a:ea typeface="Calibri"/>
                          <a:cs typeface="Calibri"/>
                          <a:sym typeface="Calibri"/>
                        </a:rPr>
                        <a:t>Arş. Gör. Şerife Nur Karaçelik</a:t>
                      </a:r>
                      <a:endParaRPr sz="2400">
                        <a:latin typeface="Calibri"/>
                        <a:ea typeface="Calibri"/>
                        <a:cs typeface="Calibri"/>
                        <a:sym typeface="Calibri"/>
                      </a:endParaRPr>
                    </a:p>
                    <a:p>
                      <a:pPr marL="0" marR="0" lvl="0" indent="0" algn="just" rtl="0">
                        <a:lnSpc>
                          <a:spcPct val="107000"/>
                        </a:lnSpc>
                        <a:spcBef>
                          <a:spcPts val="0"/>
                        </a:spcBef>
                        <a:spcAft>
                          <a:spcPts val="0"/>
                        </a:spcAft>
                        <a:buNone/>
                      </a:pPr>
                      <a:endParaRPr sz="2400" u="none" strike="noStrike" cap="none">
                        <a:latin typeface="Calibri"/>
                        <a:ea typeface="Calibri"/>
                        <a:cs typeface="Calibri"/>
                        <a:sym typeface="Calibri"/>
                      </a:endParaRPr>
                    </a:p>
                  </a:txBody>
                  <a:tcPr marL="68575" marR="68575" marT="0" marB="0"/>
                </a:tc>
                <a:tc>
                  <a:txBody>
                    <a:bodyPr/>
                    <a:lstStyle/>
                    <a:p>
                      <a:pPr marL="0" marR="0" lvl="0" indent="0" algn="just" rtl="0">
                        <a:lnSpc>
                          <a:spcPct val="107000"/>
                        </a:lnSpc>
                        <a:spcBef>
                          <a:spcPts val="0"/>
                        </a:spcBef>
                        <a:spcAft>
                          <a:spcPts val="0"/>
                        </a:spcAft>
                        <a:buNone/>
                      </a:pPr>
                      <a:endParaRPr sz="2400"/>
                    </a:p>
                    <a:p>
                      <a:pPr marL="0" marR="0" lvl="0" indent="0" algn="just" rtl="0">
                        <a:lnSpc>
                          <a:spcPct val="107000"/>
                        </a:lnSpc>
                        <a:spcBef>
                          <a:spcPts val="0"/>
                        </a:spcBef>
                        <a:spcAft>
                          <a:spcPts val="0"/>
                        </a:spcAft>
                        <a:buNone/>
                      </a:pPr>
                      <a:r>
                        <a:rPr lang="tr-TR" sz="2400" u="none" strike="noStrike" cap="none"/>
                        <a:t>1.Sınıf A Şubesi</a:t>
                      </a:r>
                      <a:endParaRPr sz="2400" u="none" strike="noStrike" cap="none">
                        <a:latin typeface="Calibri"/>
                        <a:ea typeface="Calibri"/>
                        <a:cs typeface="Calibri"/>
                        <a:sym typeface="Calibri"/>
                      </a:endParaRPr>
                    </a:p>
                  </a:txBody>
                  <a:tcPr marL="68575" marR="68575" marT="0" marB="0"/>
                </a:tc>
                <a:tc>
                  <a:txBody>
                    <a:bodyPr/>
                    <a:lstStyle/>
                    <a:p>
                      <a:pPr marL="0" marR="0" lvl="0" indent="0" algn="ctr" rtl="0">
                        <a:lnSpc>
                          <a:spcPct val="107000"/>
                        </a:lnSpc>
                        <a:spcBef>
                          <a:spcPts val="0"/>
                        </a:spcBef>
                        <a:spcAft>
                          <a:spcPts val="0"/>
                        </a:spcAft>
                        <a:buNone/>
                      </a:pPr>
                      <a:r>
                        <a:rPr lang="tr-TR" sz="2400" u="none" strike="noStrike" cap="none"/>
                        <a:t>  </a:t>
                      </a:r>
                      <a:endParaRPr/>
                    </a:p>
                    <a:p>
                      <a:pPr marL="0" marR="0" lvl="0" indent="0" algn="ctr" rtl="0">
                        <a:lnSpc>
                          <a:spcPct val="107000"/>
                        </a:lnSpc>
                        <a:spcBef>
                          <a:spcPts val="0"/>
                        </a:spcBef>
                        <a:spcAft>
                          <a:spcPts val="0"/>
                        </a:spcAft>
                        <a:buNone/>
                      </a:pPr>
                      <a:r>
                        <a:rPr lang="tr-TR" sz="2400" u="none" strike="noStrike" cap="none"/>
                        <a:t>Bosna Binası</a:t>
                      </a:r>
                      <a:endParaRPr/>
                    </a:p>
                    <a:p>
                      <a:pPr marL="0" marR="0" lvl="0" indent="0" algn="ctr" rtl="0">
                        <a:lnSpc>
                          <a:spcPct val="107000"/>
                        </a:lnSpc>
                        <a:spcBef>
                          <a:spcPts val="0"/>
                        </a:spcBef>
                        <a:spcAft>
                          <a:spcPts val="0"/>
                        </a:spcAft>
                        <a:buNone/>
                      </a:pPr>
                      <a:r>
                        <a:rPr lang="tr-TR" sz="2400"/>
                        <a:t>344</a:t>
                      </a:r>
                      <a:r>
                        <a:rPr lang="tr-TR" sz="2400" u="none" strike="noStrike" cap="none"/>
                        <a:t> nolu oda</a:t>
                      </a:r>
                      <a:endParaRPr/>
                    </a:p>
                    <a:p>
                      <a:pPr marL="0" marR="0" lvl="0" indent="0" algn="ctr" rtl="0">
                        <a:lnSpc>
                          <a:spcPct val="107000"/>
                        </a:lnSpc>
                        <a:spcBef>
                          <a:spcPts val="800"/>
                        </a:spcBef>
                        <a:spcAft>
                          <a:spcPts val="0"/>
                        </a:spcAft>
                        <a:buNone/>
                      </a:pPr>
                      <a:r>
                        <a:rPr lang="tr-TR" sz="2400" u="none" strike="noStrike" cap="none"/>
                        <a:t>Tel: 0312 202 19</a:t>
                      </a:r>
                      <a:r>
                        <a:rPr lang="tr-TR" sz="2400"/>
                        <a:t>16</a:t>
                      </a:r>
                      <a:endParaRPr sz="2400" u="none" strike="noStrike" cap="none"/>
                    </a:p>
                    <a:p>
                      <a:pPr marL="0" marR="0" lvl="0" indent="0" algn="just" rtl="0">
                        <a:lnSpc>
                          <a:spcPct val="107000"/>
                        </a:lnSpc>
                        <a:spcBef>
                          <a:spcPts val="800"/>
                        </a:spcBef>
                        <a:spcAft>
                          <a:spcPts val="0"/>
                        </a:spcAft>
                        <a:buNone/>
                      </a:pPr>
                      <a:endParaRPr sz="2400" u="none" strike="noStrike" cap="none">
                        <a:latin typeface="Calibri"/>
                        <a:ea typeface="Calibri"/>
                        <a:cs typeface="Calibri"/>
                        <a:sym typeface="Calibri"/>
                      </a:endParaRPr>
                    </a:p>
                  </a:txBody>
                  <a:tcPr marL="68575" marR="68575" marT="0" marB="0"/>
                </a:tc>
              </a:tr>
              <a:tr h="1804175">
                <a:tc>
                  <a:txBody>
                    <a:bodyPr/>
                    <a:lstStyle/>
                    <a:p>
                      <a:pPr marL="0" marR="0" lvl="0" indent="0" algn="just" rtl="0">
                        <a:lnSpc>
                          <a:spcPct val="107000"/>
                        </a:lnSpc>
                        <a:spcBef>
                          <a:spcPts val="0"/>
                        </a:spcBef>
                        <a:spcAft>
                          <a:spcPts val="0"/>
                        </a:spcAft>
                        <a:buNone/>
                      </a:pPr>
                      <a:endParaRPr sz="2400">
                        <a:latin typeface="Calibri"/>
                        <a:ea typeface="Calibri"/>
                        <a:cs typeface="Calibri"/>
                        <a:sym typeface="Calibri"/>
                      </a:endParaRPr>
                    </a:p>
                    <a:p>
                      <a:pPr marL="0" lvl="0" indent="0" algn="just" rtl="0">
                        <a:lnSpc>
                          <a:spcPct val="107000"/>
                        </a:lnSpc>
                        <a:spcBef>
                          <a:spcPts val="0"/>
                        </a:spcBef>
                        <a:spcAft>
                          <a:spcPts val="0"/>
                        </a:spcAft>
                        <a:buNone/>
                      </a:pPr>
                      <a:r>
                        <a:rPr lang="tr-TR" sz="2400">
                          <a:latin typeface="Calibri"/>
                          <a:ea typeface="Calibri"/>
                          <a:cs typeface="Calibri"/>
                          <a:sym typeface="Calibri"/>
                        </a:rPr>
                        <a:t>Arş. Gör. Elif Esra Çevik</a:t>
                      </a:r>
                      <a:endParaRPr sz="2400">
                        <a:latin typeface="Calibri"/>
                        <a:ea typeface="Calibri"/>
                        <a:cs typeface="Calibri"/>
                        <a:sym typeface="Calibri"/>
                      </a:endParaRPr>
                    </a:p>
                  </a:txBody>
                  <a:tcPr marL="68575" marR="68575" marT="0" marB="0"/>
                </a:tc>
                <a:tc>
                  <a:txBody>
                    <a:bodyPr/>
                    <a:lstStyle/>
                    <a:p>
                      <a:pPr marL="0" marR="0" lvl="0" indent="0" algn="just" rtl="0">
                        <a:lnSpc>
                          <a:spcPct val="107000"/>
                        </a:lnSpc>
                        <a:spcBef>
                          <a:spcPts val="0"/>
                        </a:spcBef>
                        <a:spcAft>
                          <a:spcPts val="0"/>
                        </a:spcAft>
                        <a:buNone/>
                      </a:pPr>
                      <a:endParaRPr sz="2400"/>
                    </a:p>
                    <a:p>
                      <a:pPr marL="0" marR="0" lvl="0" indent="0" algn="just" rtl="0">
                        <a:lnSpc>
                          <a:spcPct val="107000"/>
                        </a:lnSpc>
                        <a:spcBef>
                          <a:spcPts val="0"/>
                        </a:spcBef>
                        <a:spcAft>
                          <a:spcPts val="0"/>
                        </a:spcAft>
                        <a:buNone/>
                      </a:pPr>
                      <a:r>
                        <a:rPr lang="tr-TR" sz="2400" u="none" strike="noStrike" cap="none"/>
                        <a:t>1.Sınıf B Şubesi</a:t>
                      </a:r>
                      <a:endParaRPr sz="2400" u="none" strike="noStrike" cap="none">
                        <a:latin typeface="Calibri"/>
                        <a:ea typeface="Calibri"/>
                        <a:cs typeface="Calibri"/>
                        <a:sym typeface="Calibri"/>
                      </a:endParaRPr>
                    </a:p>
                  </a:txBody>
                  <a:tcPr marL="68575" marR="68575" marT="0" marB="0"/>
                </a:tc>
                <a:tc>
                  <a:txBody>
                    <a:bodyPr/>
                    <a:lstStyle/>
                    <a:p>
                      <a:pPr marL="0" marR="0" lvl="0" indent="0" algn="ctr" rtl="0">
                        <a:lnSpc>
                          <a:spcPct val="107000"/>
                        </a:lnSpc>
                        <a:spcBef>
                          <a:spcPts val="0"/>
                        </a:spcBef>
                        <a:spcAft>
                          <a:spcPts val="0"/>
                        </a:spcAft>
                        <a:buNone/>
                      </a:pPr>
                      <a:r>
                        <a:rPr lang="tr-TR" sz="2400" u="none" strike="noStrike" cap="none"/>
                        <a:t> </a:t>
                      </a:r>
                      <a:endParaRPr/>
                    </a:p>
                    <a:p>
                      <a:pPr marL="0" marR="0" lvl="0" indent="0" algn="ctr" rtl="0">
                        <a:lnSpc>
                          <a:spcPct val="107000"/>
                        </a:lnSpc>
                        <a:spcBef>
                          <a:spcPts val="0"/>
                        </a:spcBef>
                        <a:spcAft>
                          <a:spcPts val="0"/>
                        </a:spcAft>
                        <a:buNone/>
                      </a:pPr>
                      <a:r>
                        <a:rPr lang="tr-TR" sz="2400" u="none" strike="noStrike" cap="none"/>
                        <a:t>Bosna Binası</a:t>
                      </a:r>
                      <a:endParaRPr/>
                    </a:p>
                    <a:p>
                      <a:pPr marL="0" marR="0" lvl="0" indent="0" algn="ctr" rtl="0">
                        <a:lnSpc>
                          <a:spcPct val="107000"/>
                        </a:lnSpc>
                        <a:spcBef>
                          <a:spcPts val="0"/>
                        </a:spcBef>
                        <a:spcAft>
                          <a:spcPts val="0"/>
                        </a:spcAft>
                        <a:buNone/>
                      </a:pPr>
                      <a:r>
                        <a:rPr lang="tr-TR" sz="2400"/>
                        <a:t>443</a:t>
                      </a:r>
                      <a:r>
                        <a:rPr lang="tr-TR" sz="2400" u="none" strike="noStrike" cap="none"/>
                        <a:t> nolu oda</a:t>
                      </a:r>
                      <a:endParaRPr/>
                    </a:p>
                    <a:p>
                      <a:pPr marL="0" marR="0" lvl="0" indent="0" algn="ctr" rtl="0">
                        <a:lnSpc>
                          <a:spcPct val="107000"/>
                        </a:lnSpc>
                        <a:spcBef>
                          <a:spcPts val="800"/>
                        </a:spcBef>
                        <a:spcAft>
                          <a:spcPts val="0"/>
                        </a:spcAft>
                        <a:buNone/>
                      </a:pPr>
                      <a:r>
                        <a:rPr lang="tr-TR" sz="2400" u="none" strike="noStrike" cap="none"/>
                        <a:t>Tel: 0312 202</a:t>
                      </a:r>
                      <a:r>
                        <a:rPr lang="tr-TR" sz="2400"/>
                        <a:t> 1926</a:t>
                      </a:r>
                      <a:endParaRPr sz="2400" u="none" strike="noStrike" cap="none"/>
                    </a:p>
                  </a:txBody>
                  <a:tcPr marL="68575" marR="68575" marT="0" marB="0"/>
                </a:tc>
              </a:tr>
            </a:tbl>
          </a:graphicData>
        </a:graphic>
      </p:graphicFrame>
      <p:sp>
        <p:nvSpPr>
          <p:cNvPr id="399" name="Google Shape;399;p57"/>
          <p:cNvSpPr txBox="1"/>
          <p:nvPr/>
        </p:nvSpPr>
        <p:spPr>
          <a:xfrm>
            <a:off x="306115" y="8359978"/>
            <a:ext cx="10657184" cy="2639184"/>
          </a:xfrm>
          <a:prstGeom prst="rect">
            <a:avLst/>
          </a:prstGeom>
          <a:noFill/>
          <a:ln>
            <a:noFill/>
          </a:ln>
        </p:spPr>
        <p:txBody>
          <a:bodyPr spcFirstLastPara="1" wrap="square" lIns="50800" tIns="50800" rIns="50800" bIns="50800" anchor="ctr" anchorCtr="0">
            <a:spAutoFit/>
          </a:bodyPr>
          <a:lstStyle/>
          <a:p>
            <a:pPr marL="0" marR="0" lvl="0" indent="0" algn="just" rtl="0">
              <a:spcBef>
                <a:spcPts val="0"/>
              </a:spcBef>
              <a:spcAft>
                <a:spcPts val="0"/>
              </a:spcAft>
              <a:buNone/>
            </a:pPr>
            <a:r>
              <a:rPr lang="tr-TR" sz="2400">
                <a:solidFill>
                  <a:srgbClr val="FF0000"/>
                </a:solidFill>
                <a:latin typeface="Palatino"/>
                <a:ea typeface="Palatino"/>
                <a:cs typeface="Palatino"/>
                <a:sym typeface="Palatino"/>
              </a:rPr>
              <a:t>Not: </a:t>
            </a:r>
            <a:r>
              <a:rPr lang="tr-TR" sz="2400">
                <a:solidFill>
                  <a:srgbClr val="414141"/>
                </a:solidFill>
                <a:latin typeface="Palatino"/>
                <a:ea typeface="Palatino"/>
                <a:cs typeface="Palatino"/>
                <a:sym typeface="Palatino"/>
              </a:rPr>
              <a:t>Danışmanlarınızla yapacağınız görüşmelerinizi </a:t>
            </a:r>
            <a:r>
              <a:rPr lang="tr-TR" sz="2400" b="1">
                <a:solidFill>
                  <a:srgbClr val="414141"/>
                </a:solidFill>
                <a:latin typeface="Palatino"/>
                <a:ea typeface="Palatino"/>
                <a:cs typeface="Palatino"/>
                <a:sym typeface="Palatino"/>
              </a:rPr>
              <a:t>danışmanlık saatinde </a:t>
            </a:r>
            <a:r>
              <a:rPr lang="tr-TR" sz="2400">
                <a:solidFill>
                  <a:srgbClr val="414141"/>
                </a:solidFill>
                <a:latin typeface="Palatino"/>
                <a:ea typeface="Palatino"/>
                <a:cs typeface="Palatino"/>
                <a:sym typeface="Palatino"/>
              </a:rPr>
              <a:t>yapınız.</a:t>
            </a:r>
            <a:endParaRPr/>
          </a:p>
          <a:p>
            <a:pPr marL="483156" marR="0" lvl="0" indent="-483156" algn="just" rtl="0">
              <a:lnSpc>
                <a:spcPct val="150000"/>
              </a:lnSpc>
              <a:spcBef>
                <a:spcPts val="2468"/>
              </a:spcBef>
              <a:spcAft>
                <a:spcPts val="0"/>
              </a:spcAft>
              <a:buNone/>
            </a:pPr>
            <a:r>
              <a:rPr lang="tr-TR" sz="2400">
                <a:solidFill>
                  <a:srgbClr val="FF0000"/>
                </a:solidFill>
                <a:latin typeface="Palatino"/>
                <a:ea typeface="Palatino"/>
                <a:cs typeface="Palatino"/>
                <a:sym typeface="Palatino"/>
              </a:rPr>
              <a:t>Not: </a:t>
            </a:r>
            <a:r>
              <a:rPr lang="tr-TR" sz="2400">
                <a:solidFill>
                  <a:srgbClr val="414141"/>
                </a:solidFill>
                <a:latin typeface="Palatino"/>
                <a:ea typeface="Palatino"/>
                <a:cs typeface="Palatino"/>
                <a:sym typeface="Palatino"/>
              </a:rPr>
              <a:t>Danışmanlarınızın size kolay ulaşabilmeleri için Öğrenci Bilgi Sistemindeki </a:t>
            </a:r>
            <a:r>
              <a:rPr lang="tr-TR" sz="2400" b="1">
                <a:solidFill>
                  <a:srgbClr val="414141"/>
                </a:solidFill>
                <a:latin typeface="Palatino"/>
                <a:ea typeface="Palatino"/>
                <a:cs typeface="Palatino"/>
                <a:sym typeface="Palatino"/>
              </a:rPr>
              <a:t>e-posta</a:t>
            </a:r>
            <a:r>
              <a:rPr lang="tr-TR" sz="2400">
                <a:solidFill>
                  <a:srgbClr val="414141"/>
                </a:solidFill>
                <a:latin typeface="Palatino"/>
                <a:ea typeface="Palatino"/>
                <a:cs typeface="Palatino"/>
                <a:sym typeface="Palatino"/>
              </a:rPr>
              <a:t> ve </a:t>
            </a:r>
            <a:r>
              <a:rPr lang="tr-TR" sz="2400" b="1">
                <a:solidFill>
                  <a:srgbClr val="414141"/>
                </a:solidFill>
                <a:latin typeface="Palatino"/>
                <a:ea typeface="Palatino"/>
                <a:cs typeface="Palatino"/>
                <a:sym typeface="Palatino"/>
              </a:rPr>
              <a:t>telefonlarınızı</a:t>
            </a:r>
            <a:r>
              <a:rPr lang="tr-TR" sz="2400">
                <a:solidFill>
                  <a:srgbClr val="414141"/>
                </a:solidFill>
                <a:latin typeface="Palatino"/>
                <a:ea typeface="Palatino"/>
                <a:cs typeface="Palatino"/>
                <a:sym typeface="Palatino"/>
              </a:rPr>
              <a:t> güncelleyip sık sık kontrol ediniz.</a:t>
            </a:r>
            <a:endParaRPr/>
          </a:p>
          <a:p>
            <a:pPr marL="0" marR="0" lvl="0" indent="0" algn="ctr" rtl="0">
              <a:lnSpc>
                <a:spcPct val="100000"/>
              </a:lnSpc>
              <a:spcBef>
                <a:spcPts val="0"/>
              </a:spcBef>
              <a:spcAft>
                <a:spcPts val="0"/>
              </a:spcAft>
              <a:buClr>
                <a:srgbClr val="414141"/>
              </a:buClr>
              <a:buSzPts val="2400"/>
              <a:buFont typeface="Palatino"/>
              <a:buNone/>
            </a:pPr>
            <a:endParaRPr sz="2400" b="0" i="0" u="none" strike="noStrike" cap="none">
              <a:solidFill>
                <a:srgbClr val="414141"/>
              </a:solidFill>
              <a:latin typeface="Palatino"/>
              <a:ea typeface="Palatino"/>
              <a:cs typeface="Palatino"/>
              <a:sym typeface="Palatino"/>
            </a:endParaRPr>
          </a:p>
        </p:txBody>
      </p:sp>
    </p:spTree>
  </p:cSld>
  <p:clrMapOvr>
    <a:masterClrMapping/>
  </p:clrMapOvr>
  <p:transition spd="med">
    <p:push/>
  </p:transition>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Shape 403"/>
        <p:cNvGrpSpPr/>
        <p:nvPr/>
      </p:nvGrpSpPr>
      <p:grpSpPr>
        <a:xfrm>
          <a:off x="0" y="0"/>
          <a:ext cx="0" cy="0"/>
          <a:chOff x="0" y="0"/>
          <a:chExt cx="0" cy="0"/>
        </a:xfrm>
      </p:grpSpPr>
      <p:sp>
        <p:nvSpPr>
          <p:cNvPr id="404" name="Google Shape;404;p58"/>
          <p:cNvSpPr txBox="1">
            <a:spLocks noGrp="1"/>
          </p:cNvSpPr>
          <p:nvPr>
            <p:ph type="title"/>
          </p:nvPr>
        </p:nvSpPr>
        <p:spPr>
          <a:xfrm>
            <a:off x="306115" y="1458243"/>
            <a:ext cx="11244374" cy="7483134"/>
          </a:xfrm>
          <a:prstGeom prst="rect">
            <a:avLst/>
          </a:prstGeom>
          <a:noFill/>
          <a:ln>
            <a:noFill/>
          </a:ln>
        </p:spPr>
        <p:txBody>
          <a:bodyPr spcFirstLastPara="1" wrap="square" lIns="0" tIns="0" rIns="0" bIns="0" anchor="ctr" anchorCtr="0">
            <a:normAutofit/>
          </a:bodyPr>
          <a:lstStyle/>
          <a:p>
            <a:pPr marL="0" lvl="0" indent="0" algn="ctr" rtl="0">
              <a:lnSpc>
                <a:spcPct val="90000"/>
              </a:lnSpc>
              <a:spcBef>
                <a:spcPts val="0"/>
              </a:spcBef>
              <a:spcAft>
                <a:spcPts val="0"/>
              </a:spcAft>
              <a:buNone/>
            </a:pPr>
            <a:r>
              <a:rPr lang="tr-TR" sz="9600">
                <a:solidFill>
                  <a:srgbClr val="0070C0"/>
                </a:solidFill>
                <a:latin typeface="Times New Roman"/>
                <a:ea typeface="Times New Roman"/>
                <a:cs typeface="Times New Roman"/>
                <a:sym typeface="Times New Roman"/>
              </a:rPr>
              <a:t>ANABİLİM DALI </a:t>
            </a:r>
            <a:br>
              <a:rPr lang="tr-TR" sz="9600">
                <a:solidFill>
                  <a:srgbClr val="0070C0"/>
                </a:solidFill>
                <a:latin typeface="Times New Roman"/>
                <a:ea typeface="Times New Roman"/>
                <a:cs typeface="Times New Roman"/>
                <a:sym typeface="Times New Roman"/>
              </a:rPr>
            </a:br>
            <a:r>
              <a:rPr lang="tr-TR" sz="9600">
                <a:solidFill>
                  <a:srgbClr val="0070C0"/>
                </a:solidFill>
                <a:latin typeface="Times New Roman"/>
                <a:ea typeface="Times New Roman"/>
                <a:cs typeface="Times New Roman"/>
                <a:sym typeface="Times New Roman"/>
              </a:rPr>
              <a:t>ÖĞRETİM </a:t>
            </a:r>
            <a:br>
              <a:rPr lang="tr-TR" sz="9600">
                <a:solidFill>
                  <a:srgbClr val="0070C0"/>
                </a:solidFill>
                <a:latin typeface="Times New Roman"/>
                <a:ea typeface="Times New Roman"/>
                <a:cs typeface="Times New Roman"/>
                <a:sym typeface="Times New Roman"/>
              </a:rPr>
            </a:br>
            <a:r>
              <a:rPr lang="tr-TR" sz="9600">
                <a:solidFill>
                  <a:srgbClr val="0070C0"/>
                </a:solidFill>
                <a:latin typeface="Times New Roman"/>
                <a:ea typeface="Times New Roman"/>
                <a:cs typeface="Times New Roman"/>
                <a:sym typeface="Times New Roman"/>
              </a:rPr>
              <a:t>ELEMANLARI</a:t>
            </a:r>
            <a:endParaRPr sz="9600">
              <a:solidFill>
                <a:srgbClr val="0070C0"/>
              </a:solidFill>
              <a:latin typeface="Times New Roman"/>
              <a:ea typeface="Times New Roman"/>
              <a:cs typeface="Times New Roman"/>
              <a:sym typeface="Times New Roman"/>
            </a:endParaRPr>
          </a:p>
        </p:txBody>
      </p:sp>
    </p:spTree>
  </p:cSld>
  <p:clrMapOvr>
    <a:masterClrMapping/>
  </p:clrMapOvr>
  <p:transition spd="med">
    <p:push/>
  </p:transition>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Shape 408"/>
        <p:cNvGrpSpPr/>
        <p:nvPr/>
      </p:nvGrpSpPr>
      <p:grpSpPr>
        <a:xfrm>
          <a:off x="0" y="0"/>
          <a:ext cx="0" cy="0"/>
          <a:chOff x="0" y="0"/>
          <a:chExt cx="0" cy="0"/>
        </a:xfrm>
      </p:grpSpPr>
      <p:pic>
        <p:nvPicPr>
          <p:cNvPr id="409" name="Google Shape;409;p59"/>
          <p:cNvPicPr preferRelativeResize="0"/>
          <p:nvPr/>
        </p:nvPicPr>
        <p:blipFill rotWithShape="1">
          <a:blip r:embed="rId3">
            <a:alphaModFix/>
          </a:blip>
          <a:srcRect/>
          <a:stretch/>
        </p:blipFill>
        <p:spPr>
          <a:xfrm>
            <a:off x="0" y="1134850"/>
            <a:ext cx="11701476" cy="9204800"/>
          </a:xfrm>
          <a:prstGeom prst="rect">
            <a:avLst/>
          </a:prstGeom>
          <a:noFill/>
          <a:ln>
            <a:noFill/>
          </a:ln>
        </p:spPr>
      </p:pic>
    </p:spTree>
  </p:cSld>
  <p:clrMapOvr>
    <a:masterClrMapping/>
  </p:clrMapOvr>
  <p:transition spd="med">
    <p:push/>
  </p:transition>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Shape 413"/>
        <p:cNvGrpSpPr/>
        <p:nvPr/>
      </p:nvGrpSpPr>
      <p:grpSpPr>
        <a:xfrm>
          <a:off x="0" y="0"/>
          <a:ext cx="0" cy="0"/>
          <a:chOff x="0" y="0"/>
          <a:chExt cx="0" cy="0"/>
        </a:xfrm>
      </p:grpSpPr>
      <p:pic>
        <p:nvPicPr>
          <p:cNvPr id="414" name="Google Shape;414;p60"/>
          <p:cNvPicPr preferRelativeResize="0"/>
          <p:nvPr/>
        </p:nvPicPr>
        <p:blipFill rotWithShape="1">
          <a:blip r:embed="rId3">
            <a:alphaModFix/>
          </a:blip>
          <a:srcRect/>
          <a:stretch/>
        </p:blipFill>
        <p:spPr>
          <a:xfrm>
            <a:off x="0" y="1185275"/>
            <a:ext cx="11701475" cy="9154374"/>
          </a:xfrm>
          <a:prstGeom prst="rect">
            <a:avLst/>
          </a:prstGeom>
          <a:noFill/>
          <a:ln>
            <a:noFill/>
          </a:ln>
        </p:spPr>
      </p:pic>
    </p:spTree>
  </p:cSld>
  <p:clrMapOvr>
    <a:masterClrMapping/>
  </p:clrMapOvr>
  <p:transition spd="med">
    <p:push/>
  </p:transition>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Shape 418"/>
        <p:cNvGrpSpPr/>
        <p:nvPr/>
      </p:nvGrpSpPr>
      <p:grpSpPr>
        <a:xfrm>
          <a:off x="0" y="0"/>
          <a:ext cx="0" cy="0"/>
          <a:chOff x="0" y="0"/>
          <a:chExt cx="0" cy="0"/>
        </a:xfrm>
      </p:grpSpPr>
      <p:pic>
        <p:nvPicPr>
          <p:cNvPr id="419" name="Google Shape;419;p61"/>
          <p:cNvPicPr preferRelativeResize="0"/>
          <p:nvPr/>
        </p:nvPicPr>
        <p:blipFill rotWithShape="1">
          <a:blip r:embed="rId3">
            <a:alphaModFix/>
          </a:blip>
          <a:srcRect t="13035" r="3753" b="44181"/>
          <a:stretch/>
        </p:blipFill>
        <p:spPr>
          <a:xfrm>
            <a:off x="-100875" y="1235725"/>
            <a:ext cx="11701449" cy="9784824"/>
          </a:xfrm>
          <a:prstGeom prst="rect">
            <a:avLst/>
          </a:prstGeom>
          <a:noFill/>
          <a:ln>
            <a:noFill/>
          </a:ln>
        </p:spPr>
      </p:pic>
    </p:spTree>
  </p:cSld>
  <p:clrMapOvr>
    <a:masterClrMapping/>
  </p:clrMapOvr>
  <p:transition spd="med">
    <p:push/>
  </p:transition>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Shape 423"/>
        <p:cNvGrpSpPr/>
        <p:nvPr/>
      </p:nvGrpSpPr>
      <p:grpSpPr>
        <a:xfrm>
          <a:off x="0" y="0"/>
          <a:ext cx="0" cy="0"/>
          <a:chOff x="0" y="0"/>
          <a:chExt cx="0" cy="0"/>
        </a:xfrm>
      </p:grpSpPr>
      <p:pic>
        <p:nvPicPr>
          <p:cNvPr id="424" name="Google Shape;424;p62"/>
          <p:cNvPicPr preferRelativeResize="0"/>
          <p:nvPr/>
        </p:nvPicPr>
        <p:blipFill rotWithShape="1">
          <a:blip r:embed="rId3">
            <a:alphaModFix/>
          </a:blip>
          <a:srcRect/>
          <a:stretch/>
        </p:blipFill>
        <p:spPr>
          <a:xfrm>
            <a:off x="0" y="1185275"/>
            <a:ext cx="11701450" cy="9028275"/>
          </a:xfrm>
          <a:prstGeom prst="rect">
            <a:avLst/>
          </a:prstGeom>
          <a:noFill/>
          <a:ln>
            <a:noFill/>
          </a:ln>
        </p:spPr>
      </p:pic>
    </p:spTree>
  </p:cSld>
  <p:clrMapOvr>
    <a:masterClrMapping/>
  </p:clrMapOvr>
  <p:transition spd="med">
    <p:push/>
  </p:transition>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Shape 428"/>
        <p:cNvGrpSpPr/>
        <p:nvPr/>
      </p:nvGrpSpPr>
      <p:grpSpPr>
        <a:xfrm>
          <a:off x="0" y="0"/>
          <a:ext cx="0" cy="0"/>
          <a:chOff x="0" y="0"/>
          <a:chExt cx="0" cy="0"/>
        </a:xfrm>
      </p:grpSpPr>
      <p:pic>
        <p:nvPicPr>
          <p:cNvPr id="429" name="Google Shape;429;p63"/>
          <p:cNvPicPr preferRelativeResize="0"/>
          <p:nvPr/>
        </p:nvPicPr>
        <p:blipFill rotWithShape="1">
          <a:blip r:embed="rId3">
            <a:alphaModFix/>
          </a:blip>
          <a:srcRect/>
          <a:stretch/>
        </p:blipFill>
        <p:spPr>
          <a:xfrm>
            <a:off x="15200" y="1614000"/>
            <a:ext cx="11686274" cy="8700426"/>
          </a:xfrm>
          <a:prstGeom prst="rect">
            <a:avLst/>
          </a:prstGeom>
          <a:noFill/>
          <a:ln>
            <a:noFill/>
          </a:ln>
        </p:spPr>
      </p:pic>
    </p:spTree>
  </p:cSld>
  <p:clrMapOvr>
    <a:masterClrMapping/>
  </p:clrMapOvr>
  <p:transition spd="med">
    <p:push/>
  </p:transition>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Shape 433"/>
        <p:cNvGrpSpPr/>
        <p:nvPr/>
      </p:nvGrpSpPr>
      <p:grpSpPr>
        <a:xfrm>
          <a:off x="0" y="0"/>
          <a:ext cx="0" cy="0"/>
          <a:chOff x="0" y="0"/>
          <a:chExt cx="0" cy="0"/>
        </a:xfrm>
      </p:grpSpPr>
      <p:pic>
        <p:nvPicPr>
          <p:cNvPr id="434" name="Google Shape;434;p64"/>
          <p:cNvPicPr preferRelativeResize="0"/>
          <p:nvPr/>
        </p:nvPicPr>
        <p:blipFill rotWithShape="1">
          <a:blip r:embed="rId3">
            <a:alphaModFix/>
          </a:blip>
          <a:srcRect/>
          <a:stretch/>
        </p:blipFill>
        <p:spPr>
          <a:xfrm>
            <a:off x="90475" y="1387025"/>
            <a:ext cx="11582326" cy="8372601"/>
          </a:xfrm>
          <a:prstGeom prst="rect">
            <a:avLst/>
          </a:prstGeom>
          <a:noFill/>
          <a:ln>
            <a:noFill/>
          </a:ln>
        </p:spPr>
      </p:pic>
    </p:spTree>
  </p:cSld>
  <p:clrMapOvr>
    <a:masterClrMapping/>
  </p:clrMapOvr>
  <p:transition spd="med">
    <p:push/>
  </p:transition>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Shape 438"/>
        <p:cNvGrpSpPr/>
        <p:nvPr/>
      </p:nvGrpSpPr>
      <p:grpSpPr>
        <a:xfrm>
          <a:off x="0" y="0"/>
          <a:ext cx="0" cy="0"/>
          <a:chOff x="0" y="0"/>
          <a:chExt cx="0" cy="0"/>
        </a:xfrm>
      </p:grpSpPr>
      <p:pic>
        <p:nvPicPr>
          <p:cNvPr id="439" name="Google Shape;439;p65"/>
          <p:cNvPicPr preferRelativeResize="0"/>
          <p:nvPr/>
        </p:nvPicPr>
        <p:blipFill rotWithShape="1">
          <a:blip r:embed="rId3">
            <a:alphaModFix/>
          </a:blip>
          <a:srcRect/>
          <a:stretch/>
        </p:blipFill>
        <p:spPr>
          <a:xfrm>
            <a:off x="123800" y="1866175"/>
            <a:ext cx="11453848" cy="8170850"/>
          </a:xfrm>
          <a:prstGeom prst="rect">
            <a:avLst/>
          </a:prstGeom>
          <a:noFill/>
          <a:ln>
            <a:noFill/>
          </a:ln>
        </p:spPr>
      </p:pic>
    </p:spTree>
  </p:cSld>
  <p:clrMapOvr>
    <a:masterClrMapping/>
  </p:clrMapOvr>
  <p:transition spd="med">
    <p:push/>
  </p:transition>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Shape 443"/>
        <p:cNvGrpSpPr/>
        <p:nvPr/>
      </p:nvGrpSpPr>
      <p:grpSpPr>
        <a:xfrm>
          <a:off x="0" y="0"/>
          <a:ext cx="0" cy="0"/>
          <a:chOff x="0" y="0"/>
          <a:chExt cx="0" cy="0"/>
        </a:xfrm>
      </p:grpSpPr>
      <p:pic>
        <p:nvPicPr>
          <p:cNvPr id="444" name="Google Shape;444;p66"/>
          <p:cNvPicPr preferRelativeResize="0"/>
          <p:nvPr/>
        </p:nvPicPr>
        <p:blipFill rotWithShape="1">
          <a:blip r:embed="rId3">
            <a:alphaModFix/>
          </a:blip>
          <a:srcRect t="19682" b="28979"/>
          <a:stretch/>
        </p:blipFill>
        <p:spPr>
          <a:xfrm>
            <a:off x="100875" y="554800"/>
            <a:ext cx="10566601" cy="10549200"/>
          </a:xfrm>
          <a:prstGeom prst="rect">
            <a:avLst/>
          </a:prstGeom>
          <a:noFill/>
          <a:ln>
            <a:noFill/>
          </a:ln>
        </p:spPr>
      </p:pic>
    </p:spTree>
  </p:cSld>
  <p:clrMapOvr>
    <a:masterClrMapping/>
  </p:clrMapOvr>
  <p:transition spd="med">
    <p:push/>
  </p:transition>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Shape 448"/>
        <p:cNvGrpSpPr/>
        <p:nvPr/>
      </p:nvGrpSpPr>
      <p:grpSpPr>
        <a:xfrm>
          <a:off x="0" y="0"/>
          <a:ext cx="0" cy="0"/>
          <a:chOff x="0" y="0"/>
          <a:chExt cx="0" cy="0"/>
        </a:xfrm>
      </p:grpSpPr>
      <p:sp>
        <p:nvSpPr>
          <p:cNvPr id="449" name="Google Shape;449;g9839e55f30_0_6"/>
          <p:cNvSpPr txBox="1">
            <a:spLocks noGrp="1"/>
          </p:cNvSpPr>
          <p:nvPr>
            <p:ph type="title"/>
          </p:nvPr>
        </p:nvSpPr>
        <p:spPr>
          <a:xfrm>
            <a:off x="457100" y="580025"/>
            <a:ext cx="10787400" cy="2244300"/>
          </a:xfrm>
          <a:prstGeom prst="rect">
            <a:avLst/>
          </a:prstGeom>
        </p:spPr>
        <p:txBody>
          <a:bodyPr spcFirstLastPara="1" wrap="square" lIns="0" tIns="0" rIns="0" bIns="0" anchor="ctr" anchorCtr="0">
            <a:noAutofit/>
          </a:bodyPr>
          <a:lstStyle/>
          <a:p>
            <a:pPr marL="0" lvl="0" indent="0" algn="ctr" rtl="0">
              <a:lnSpc>
                <a:spcPct val="100000"/>
              </a:lnSpc>
              <a:spcBef>
                <a:spcPts val="0"/>
              </a:spcBef>
              <a:spcAft>
                <a:spcPts val="0"/>
              </a:spcAft>
              <a:buNone/>
            </a:pPr>
            <a:r>
              <a:rPr lang="tr-TR" sz="4000">
                <a:solidFill>
                  <a:srgbClr val="0070C0"/>
                </a:solidFill>
                <a:latin typeface="Times New Roman"/>
                <a:ea typeface="Times New Roman"/>
                <a:cs typeface="Times New Roman"/>
                <a:sym typeface="Times New Roman"/>
              </a:rPr>
              <a:t>Eğitim Bilimleri Enstitüsü’nde Görevli</a:t>
            </a:r>
            <a:endParaRPr sz="1400">
              <a:solidFill>
                <a:srgbClr val="000000"/>
              </a:solidFill>
              <a:latin typeface="Arial"/>
              <a:ea typeface="Arial"/>
              <a:cs typeface="Arial"/>
              <a:sym typeface="Arial"/>
            </a:endParaRPr>
          </a:p>
          <a:p>
            <a:pPr marL="0" lvl="0" indent="0" algn="ctr" rtl="0">
              <a:lnSpc>
                <a:spcPct val="100000"/>
              </a:lnSpc>
              <a:spcBef>
                <a:spcPts val="0"/>
              </a:spcBef>
              <a:spcAft>
                <a:spcPts val="0"/>
              </a:spcAft>
              <a:buClr>
                <a:srgbClr val="0070C0"/>
              </a:buClr>
              <a:buSzPts val="4000"/>
              <a:buFont typeface="Times New Roman"/>
              <a:buNone/>
            </a:pPr>
            <a:r>
              <a:rPr lang="tr-TR" sz="4000">
                <a:solidFill>
                  <a:srgbClr val="0070C0"/>
                </a:solidFill>
                <a:latin typeface="Times New Roman"/>
                <a:ea typeface="Times New Roman"/>
                <a:cs typeface="Times New Roman"/>
                <a:sym typeface="Times New Roman"/>
              </a:rPr>
              <a:t> Araştırma Görevlileri</a:t>
            </a:r>
            <a:endParaRPr sz="4000">
              <a:solidFill>
                <a:srgbClr val="0070C0"/>
              </a:solidFill>
              <a:latin typeface="Times New Roman"/>
              <a:ea typeface="Times New Roman"/>
              <a:cs typeface="Times New Roman"/>
              <a:sym typeface="Times New Roman"/>
            </a:endParaRPr>
          </a:p>
        </p:txBody>
      </p:sp>
      <p:sp>
        <p:nvSpPr>
          <p:cNvPr id="450" name="Google Shape;450;g9839e55f30_0_6"/>
          <p:cNvSpPr txBox="1">
            <a:spLocks noGrp="1"/>
          </p:cNvSpPr>
          <p:nvPr>
            <p:ph type="body" idx="1"/>
          </p:nvPr>
        </p:nvSpPr>
        <p:spPr>
          <a:xfrm>
            <a:off x="457100" y="3153899"/>
            <a:ext cx="10787400" cy="8068500"/>
          </a:xfrm>
          <a:prstGeom prst="rect">
            <a:avLst/>
          </a:prstGeom>
        </p:spPr>
        <p:txBody>
          <a:bodyPr spcFirstLastPara="1" wrap="square" lIns="0" tIns="0" rIns="0" bIns="0" anchor="ctr" anchorCtr="0">
            <a:noAutofit/>
          </a:bodyPr>
          <a:lstStyle/>
          <a:p>
            <a:pPr marL="0" lvl="0" indent="0" algn="l" rtl="0">
              <a:spcBef>
                <a:spcPts val="2468"/>
              </a:spcBef>
              <a:spcAft>
                <a:spcPts val="0"/>
              </a:spcAft>
              <a:buNone/>
            </a:pPr>
            <a:r>
              <a:rPr lang="tr-TR"/>
              <a:t>a</a:t>
            </a:r>
            <a:endParaRPr/>
          </a:p>
        </p:txBody>
      </p:sp>
      <p:pic>
        <p:nvPicPr>
          <p:cNvPr id="451" name="Google Shape;451;g9839e55f30_0_6"/>
          <p:cNvPicPr preferRelativeResize="0"/>
          <p:nvPr/>
        </p:nvPicPr>
        <p:blipFill rotWithShape="1">
          <a:blip r:embed="rId3">
            <a:alphaModFix/>
          </a:blip>
          <a:srcRect/>
          <a:stretch/>
        </p:blipFill>
        <p:spPr>
          <a:xfrm>
            <a:off x="457105" y="5598706"/>
            <a:ext cx="2068488" cy="2279423"/>
          </a:xfrm>
          <a:prstGeom prst="rect">
            <a:avLst/>
          </a:prstGeom>
          <a:noFill/>
          <a:ln>
            <a:noFill/>
          </a:ln>
        </p:spPr>
      </p:pic>
      <p:pic>
        <p:nvPicPr>
          <p:cNvPr id="452" name="Google Shape;452;g9839e55f30_0_6"/>
          <p:cNvPicPr preferRelativeResize="0"/>
          <p:nvPr/>
        </p:nvPicPr>
        <p:blipFill rotWithShape="1">
          <a:blip r:embed="rId4">
            <a:alphaModFix/>
          </a:blip>
          <a:srcRect/>
          <a:stretch/>
        </p:blipFill>
        <p:spPr>
          <a:xfrm>
            <a:off x="5953869" y="5598731"/>
            <a:ext cx="1709567" cy="2279422"/>
          </a:xfrm>
          <a:prstGeom prst="rect">
            <a:avLst/>
          </a:prstGeom>
          <a:noFill/>
          <a:ln>
            <a:noFill/>
          </a:ln>
        </p:spPr>
      </p:pic>
      <p:pic>
        <p:nvPicPr>
          <p:cNvPr id="453" name="Google Shape;453;g9839e55f30_0_6"/>
          <p:cNvPicPr preferRelativeResize="0"/>
          <p:nvPr/>
        </p:nvPicPr>
        <p:blipFill rotWithShape="1">
          <a:blip r:embed="rId5">
            <a:alphaModFix/>
          </a:blip>
          <a:srcRect/>
          <a:stretch/>
        </p:blipFill>
        <p:spPr>
          <a:xfrm>
            <a:off x="457096" y="3153900"/>
            <a:ext cx="2068500" cy="2115225"/>
          </a:xfrm>
          <a:prstGeom prst="rect">
            <a:avLst/>
          </a:prstGeom>
          <a:noFill/>
          <a:ln>
            <a:noFill/>
          </a:ln>
        </p:spPr>
      </p:pic>
      <p:sp>
        <p:nvSpPr>
          <p:cNvPr id="454" name="Google Shape;454;g9839e55f30_0_6"/>
          <p:cNvSpPr txBox="1"/>
          <p:nvPr/>
        </p:nvSpPr>
        <p:spPr>
          <a:xfrm>
            <a:off x="2525648" y="3633050"/>
            <a:ext cx="3249600" cy="1785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tr-TR" sz="2500">
                <a:latin typeface="Palatino"/>
                <a:ea typeface="Palatino"/>
                <a:cs typeface="Palatino"/>
                <a:sym typeface="Palatino"/>
              </a:rPr>
              <a:t>Arş. Gör. Hurşide Kübra ÖZKAN KUNDURACI</a:t>
            </a:r>
            <a:endParaRPr sz="2500">
              <a:latin typeface="Palatino"/>
              <a:ea typeface="Palatino"/>
              <a:cs typeface="Palatino"/>
              <a:sym typeface="Palatino"/>
            </a:endParaRPr>
          </a:p>
        </p:txBody>
      </p:sp>
      <p:pic>
        <p:nvPicPr>
          <p:cNvPr id="455" name="Google Shape;455;g9839e55f30_0_6"/>
          <p:cNvPicPr preferRelativeResize="0"/>
          <p:nvPr/>
        </p:nvPicPr>
        <p:blipFill rotWithShape="1">
          <a:blip r:embed="rId6">
            <a:alphaModFix/>
          </a:blip>
          <a:srcRect/>
          <a:stretch/>
        </p:blipFill>
        <p:spPr>
          <a:xfrm>
            <a:off x="5851594" y="3145474"/>
            <a:ext cx="1735477" cy="2132099"/>
          </a:xfrm>
          <a:prstGeom prst="rect">
            <a:avLst/>
          </a:prstGeom>
          <a:noFill/>
          <a:ln>
            <a:noFill/>
          </a:ln>
        </p:spPr>
      </p:pic>
      <p:sp>
        <p:nvSpPr>
          <p:cNvPr id="456" name="Google Shape;456;g9839e55f30_0_6"/>
          <p:cNvSpPr txBox="1"/>
          <p:nvPr/>
        </p:nvSpPr>
        <p:spPr>
          <a:xfrm>
            <a:off x="7663425" y="3633050"/>
            <a:ext cx="3657600" cy="2053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tr-TR" sz="2500">
                <a:latin typeface="Palatino"/>
                <a:ea typeface="Palatino"/>
                <a:cs typeface="Palatino"/>
                <a:sym typeface="Palatino"/>
              </a:rPr>
              <a:t>Arş. Gör. Tülay Gül TAŞKIN GÖKÇE</a:t>
            </a:r>
            <a:endParaRPr sz="2500">
              <a:latin typeface="Palatino"/>
              <a:ea typeface="Palatino"/>
              <a:cs typeface="Palatino"/>
              <a:sym typeface="Palatino"/>
            </a:endParaRPr>
          </a:p>
        </p:txBody>
      </p:sp>
      <p:sp>
        <p:nvSpPr>
          <p:cNvPr id="457" name="Google Shape;457;g9839e55f30_0_6"/>
          <p:cNvSpPr txBox="1"/>
          <p:nvPr/>
        </p:nvSpPr>
        <p:spPr>
          <a:xfrm>
            <a:off x="2525600" y="6531625"/>
            <a:ext cx="3249600" cy="907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tr-TR" sz="2500">
                <a:latin typeface="Palatino"/>
                <a:ea typeface="Palatino"/>
                <a:cs typeface="Palatino"/>
                <a:sym typeface="Palatino"/>
              </a:rPr>
              <a:t>Arş. Gör. Sare TÜRKMEN</a:t>
            </a:r>
            <a:endParaRPr sz="2500">
              <a:latin typeface="Palatino"/>
              <a:ea typeface="Palatino"/>
              <a:cs typeface="Palatino"/>
              <a:sym typeface="Palatino"/>
            </a:endParaRPr>
          </a:p>
        </p:txBody>
      </p:sp>
      <p:sp>
        <p:nvSpPr>
          <p:cNvPr id="458" name="Google Shape;458;g9839e55f30_0_6"/>
          <p:cNvSpPr txBox="1"/>
          <p:nvPr/>
        </p:nvSpPr>
        <p:spPr>
          <a:xfrm>
            <a:off x="7663425" y="6531625"/>
            <a:ext cx="3581100" cy="1096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tr-TR" sz="2500">
                <a:latin typeface="Palatino"/>
                <a:ea typeface="Palatino"/>
                <a:cs typeface="Palatino"/>
                <a:sym typeface="Palatino"/>
              </a:rPr>
              <a:t>Arş. Gör. Kübra EKE</a:t>
            </a:r>
            <a:endParaRPr sz="2500">
              <a:latin typeface="Palatino"/>
              <a:ea typeface="Palatino"/>
              <a:cs typeface="Palatino"/>
              <a:sym typeface="Palatino"/>
            </a:endParaRPr>
          </a:p>
        </p:txBody>
      </p:sp>
      <p:pic>
        <p:nvPicPr>
          <p:cNvPr id="459" name="Google Shape;459;g9839e55f30_0_6"/>
          <p:cNvPicPr preferRelativeResize="0"/>
          <p:nvPr/>
        </p:nvPicPr>
        <p:blipFill rotWithShape="1">
          <a:blip r:embed="rId7">
            <a:alphaModFix/>
          </a:blip>
          <a:srcRect l="27765" t="25734" r="29818" b="30500"/>
          <a:stretch/>
        </p:blipFill>
        <p:spPr>
          <a:xfrm>
            <a:off x="457100" y="8357275"/>
            <a:ext cx="2068500" cy="2547100"/>
          </a:xfrm>
          <a:prstGeom prst="rect">
            <a:avLst/>
          </a:prstGeom>
          <a:noFill/>
          <a:ln>
            <a:noFill/>
          </a:ln>
        </p:spPr>
      </p:pic>
      <p:sp>
        <p:nvSpPr>
          <p:cNvPr id="460" name="Google Shape;460;g9839e55f30_0_6"/>
          <p:cNvSpPr txBox="1"/>
          <p:nvPr/>
        </p:nvSpPr>
        <p:spPr>
          <a:xfrm>
            <a:off x="2525600" y="9255250"/>
            <a:ext cx="3428400" cy="1096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tr-TR" sz="2500">
                <a:latin typeface="Palatino"/>
                <a:ea typeface="Palatino"/>
                <a:cs typeface="Palatino"/>
                <a:sym typeface="Palatino"/>
              </a:rPr>
              <a:t>Arş. Gör. Hatice Büşra YILMAZ</a:t>
            </a:r>
            <a:endParaRPr sz="2500">
              <a:latin typeface="Palatino"/>
              <a:ea typeface="Palatino"/>
              <a:cs typeface="Palatino"/>
              <a:sym typeface="Palatino"/>
            </a:endParaRPr>
          </a:p>
        </p:txBody>
      </p:sp>
      <p:pic>
        <p:nvPicPr>
          <p:cNvPr id="461" name="Google Shape;461;g9839e55f30_0_6"/>
          <p:cNvPicPr preferRelativeResize="0"/>
          <p:nvPr/>
        </p:nvPicPr>
        <p:blipFill rotWithShape="1">
          <a:blip r:embed="rId8">
            <a:alphaModFix/>
          </a:blip>
          <a:srcRect l="19340" t="18532" r="10915" b="30175"/>
          <a:stretch/>
        </p:blipFill>
        <p:spPr>
          <a:xfrm>
            <a:off x="5954000" y="8357275"/>
            <a:ext cx="1874641" cy="2547100"/>
          </a:xfrm>
          <a:prstGeom prst="rect">
            <a:avLst/>
          </a:prstGeom>
          <a:noFill/>
          <a:ln>
            <a:noFill/>
          </a:ln>
        </p:spPr>
      </p:pic>
      <p:sp>
        <p:nvSpPr>
          <p:cNvPr id="462" name="Google Shape;462;g9839e55f30_0_6"/>
          <p:cNvSpPr txBox="1"/>
          <p:nvPr/>
        </p:nvSpPr>
        <p:spPr>
          <a:xfrm>
            <a:off x="7963925" y="8979450"/>
            <a:ext cx="3249600" cy="2053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tr-TR" sz="2500">
                <a:latin typeface="Palatino"/>
                <a:ea typeface="Palatino"/>
                <a:cs typeface="Palatino"/>
                <a:sym typeface="Palatino"/>
              </a:rPr>
              <a:t>Arş. Gör. Mehmet BAŞARAN</a:t>
            </a:r>
            <a:endParaRPr sz="2500">
              <a:latin typeface="Palatino"/>
              <a:ea typeface="Palatino"/>
              <a:cs typeface="Palatino"/>
              <a:sym typeface="Palatino"/>
            </a:endParaRPr>
          </a:p>
        </p:txBody>
      </p:sp>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Shape 466"/>
        <p:cNvGrpSpPr/>
        <p:nvPr/>
      </p:nvGrpSpPr>
      <p:grpSpPr>
        <a:xfrm>
          <a:off x="0" y="0"/>
          <a:ext cx="0" cy="0"/>
          <a:chOff x="0" y="0"/>
          <a:chExt cx="0" cy="0"/>
        </a:xfrm>
      </p:grpSpPr>
      <p:sp>
        <p:nvSpPr>
          <p:cNvPr id="467" name="Google Shape;467;p69"/>
          <p:cNvSpPr/>
          <p:nvPr/>
        </p:nvSpPr>
        <p:spPr>
          <a:xfrm>
            <a:off x="1207261" y="5103314"/>
            <a:ext cx="9684030" cy="6463308"/>
          </a:xfrm>
          <a:prstGeom prst="rect">
            <a:avLst/>
          </a:prstGeom>
          <a:noFill/>
          <a:ln>
            <a:noFill/>
          </a:ln>
        </p:spPr>
        <p:txBody>
          <a:bodyPr spcFirstLastPara="1" wrap="square" lIns="0" tIns="0" rIns="0" bIns="0" anchor="ctr" anchorCtr="0">
            <a:spAutoFit/>
          </a:bodyPr>
          <a:lstStyle/>
          <a:p>
            <a:pPr marL="0" marR="0" lvl="0" indent="0" algn="ctr" rtl="0">
              <a:lnSpc>
                <a:spcPct val="150000"/>
              </a:lnSpc>
              <a:spcBef>
                <a:spcPts val="0"/>
              </a:spcBef>
              <a:spcAft>
                <a:spcPts val="0"/>
              </a:spcAft>
              <a:buNone/>
            </a:pPr>
            <a:r>
              <a:rPr lang="tr-TR" sz="4000" b="1">
                <a:solidFill>
                  <a:srgbClr val="414141"/>
                </a:solidFill>
                <a:latin typeface="Palatino"/>
                <a:ea typeface="Palatino"/>
                <a:cs typeface="Palatino"/>
                <a:sym typeface="Palatino"/>
              </a:rPr>
              <a:t>Sağlıklı, </a:t>
            </a:r>
            <a:endParaRPr/>
          </a:p>
          <a:p>
            <a:pPr marL="0" marR="0" lvl="0" indent="0" algn="ctr" rtl="0">
              <a:lnSpc>
                <a:spcPct val="150000"/>
              </a:lnSpc>
              <a:spcBef>
                <a:spcPts val="0"/>
              </a:spcBef>
              <a:spcAft>
                <a:spcPts val="0"/>
              </a:spcAft>
              <a:buNone/>
            </a:pPr>
            <a:r>
              <a:rPr lang="tr-TR" sz="4000" b="1">
                <a:solidFill>
                  <a:srgbClr val="414141"/>
                </a:solidFill>
                <a:latin typeface="Palatino"/>
                <a:ea typeface="Palatino"/>
                <a:cs typeface="Palatino"/>
                <a:sym typeface="Palatino"/>
              </a:rPr>
              <a:t>başarılı ve </a:t>
            </a:r>
            <a:endParaRPr/>
          </a:p>
          <a:p>
            <a:pPr marL="0" marR="0" lvl="0" indent="0" algn="ctr" rtl="0">
              <a:lnSpc>
                <a:spcPct val="150000"/>
              </a:lnSpc>
              <a:spcBef>
                <a:spcPts val="0"/>
              </a:spcBef>
              <a:spcAft>
                <a:spcPts val="0"/>
              </a:spcAft>
              <a:buNone/>
            </a:pPr>
            <a:r>
              <a:rPr lang="tr-TR" sz="4000" b="1">
                <a:solidFill>
                  <a:srgbClr val="414141"/>
                </a:solidFill>
                <a:latin typeface="Palatino"/>
                <a:ea typeface="Palatino"/>
                <a:cs typeface="Palatino"/>
                <a:sym typeface="Palatino"/>
              </a:rPr>
              <a:t>mutlu bir üniversite hayatı  geçirmeniz dileğiyle…</a:t>
            </a:r>
            <a:endParaRPr/>
          </a:p>
          <a:p>
            <a:pPr marL="0" marR="0" lvl="0" indent="0" algn="ctr" rtl="0">
              <a:lnSpc>
                <a:spcPct val="150000"/>
              </a:lnSpc>
              <a:spcBef>
                <a:spcPts val="0"/>
              </a:spcBef>
              <a:spcAft>
                <a:spcPts val="0"/>
              </a:spcAft>
              <a:buNone/>
            </a:pPr>
            <a:endParaRPr sz="4000" b="1">
              <a:solidFill>
                <a:srgbClr val="414141"/>
              </a:solidFill>
              <a:latin typeface="Palatino"/>
              <a:ea typeface="Palatino"/>
              <a:cs typeface="Palatino"/>
              <a:sym typeface="Palatino"/>
            </a:endParaRPr>
          </a:p>
          <a:p>
            <a:pPr marL="0" marR="0" lvl="0" indent="0" algn="ctr" rtl="0">
              <a:lnSpc>
                <a:spcPct val="150000"/>
              </a:lnSpc>
              <a:spcBef>
                <a:spcPts val="0"/>
              </a:spcBef>
              <a:spcAft>
                <a:spcPts val="0"/>
              </a:spcAft>
              <a:buNone/>
            </a:pPr>
            <a:r>
              <a:rPr lang="tr-TR" sz="4000" b="1">
                <a:solidFill>
                  <a:srgbClr val="414141"/>
                </a:solidFill>
                <a:latin typeface="Palatino"/>
                <a:ea typeface="Palatino"/>
                <a:cs typeface="Palatino"/>
                <a:sym typeface="Palatino"/>
              </a:rPr>
              <a:t>GAZİ EĞİTİM FAKÜLTESİ </a:t>
            </a:r>
            <a:endParaRPr/>
          </a:p>
          <a:p>
            <a:pPr marL="0" marR="0" lvl="0" indent="0" algn="ctr" rtl="0">
              <a:lnSpc>
                <a:spcPct val="150000"/>
              </a:lnSpc>
              <a:spcBef>
                <a:spcPts val="0"/>
              </a:spcBef>
              <a:spcAft>
                <a:spcPts val="0"/>
              </a:spcAft>
              <a:buNone/>
            </a:pPr>
            <a:r>
              <a:rPr lang="tr-TR" sz="4000" b="1">
                <a:solidFill>
                  <a:srgbClr val="414141"/>
                </a:solidFill>
                <a:latin typeface="Palatino"/>
                <a:ea typeface="Palatino"/>
                <a:cs typeface="Palatino"/>
                <a:sym typeface="Palatino"/>
              </a:rPr>
              <a:t>OKUL ÖNCESİ EĞİTİMİ ANABİLİM DALI</a:t>
            </a:r>
            <a:endParaRPr/>
          </a:p>
        </p:txBody>
      </p:sp>
      <p:pic>
        <p:nvPicPr>
          <p:cNvPr id="468" name="Google Shape;468;p69"/>
          <p:cNvPicPr preferRelativeResize="0"/>
          <p:nvPr/>
        </p:nvPicPr>
        <p:blipFill rotWithShape="1">
          <a:blip r:embed="rId3">
            <a:alphaModFix/>
          </a:blip>
          <a:srcRect/>
          <a:stretch/>
        </p:blipFill>
        <p:spPr>
          <a:xfrm>
            <a:off x="1564451" y="778633"/>
            <a:ext cx="8473174" cy="4615937"/>
          </a:xfrm>
          <a:prstGeom prst="rect">
            <a:avLst/>
          </a:prstGeom>
          <a:noFill/>
          <a:ln>
            <a:noFill/>
          </a:ln>
        </p:spPr>
      </p:pic>
    </p:spTree>
  </p:cSld>
  <p:clrMapOvr>
    <a:masterClrMapping/>
  </p:clrMapOvr>
  <p:transition spd="med">
    <p:push/>
  </p:transition>
</p:sld>
</file>

<file path=ppt/theme/theme1.xml><?xml version="1.0" encoding="utf-8"?>
<a:theme xmlns:a="http://schemas.openxmlformats.org/drawingml/2006/main" name="New_Template4">
  <a:themeElements>
    <a:clrScheme name="New_Template4">
      <a:dk1>
        <a:srgbClr val="414141"/>
      </a:dk1>
      <a:lt1>
        <a:srgbClr val="FFFFFF"/>
      </a:lt1>
      <a:dk2>
        <a:srgbClr val="66635F"/>
      </a:dk2>
      <a:lt2>
        <a:srgbClr val="C9C3BA"/>
      </a:lt2>
      <a:accent1>
        <a:srgbClr val="738FAF"/>
      </a:accent1>
      <a:accent2>
        <a:srgbClr val="74B6A8"/>
      </a:accent2>
      <a:accent3>
        <a:srgbClr val="A0AA69"/>
      </a:accent3>
      <a:accent4>
        <a:srgbClr val="CBA968"/>
      </a:accent4>
      <a:accent5>
        <a:srgbClr val="D08A7A"/>
      </a:accent5>
      <a:accent6>
        <a:srgbClr val="9E95A9"/>
      </a:accent6>
      <a:hlink>
        <a:srgbClr val="0000FF"/>
      </a:hlink>
      <a:folHlink>
        <a:srgbClr val="FF00F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New_Template4">
  <a:themeElements>
    <a:clrScheme name="New_Template4">
      <a:dk1>
        <a:srgbClr val="000000"/>
      </a:dk1>
      <a:lt1>
        <a:srgbClr val="FFFFFF"/>
      </a:lt1>
      <a:dk2>
        <a:srgbClr val="66635F"/>
      </a:dk2>
      <a:lt2>
        <a:srgbClr val="C9C3BA"/>
      </a:lt2>
      <a:accent1>
        <a:srgbClr val="738FAF"/>
      </a:accent1>
      <a:accent2>
        <a:srgbClr val="74B6A8"/>
      </a:accent2>
      <a:accent3>
        <a:srgbClr val="A0AA69"/>
      </a:accent3>
      <a:accent4>
        <a:srgbClr val="CBA968"/>
      </a:accent4>
      <a:accent5>
        <a:srgbClr val="D08A7A"/>
      </a:accent5>
      <a:accent6>
        <a:srgbClr val="9E95A9"/>
      </a:accent6>
      <a:hlink>
        <a:srgbClr val="0000FF"/>
      </a:hlink>
      <a:folHlink>
        <a:srgbClr val="FF00F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1330</Words>
  <Application>Microsoft Office PowerPoint</Application>
  <PresentationFormat>Özel</PresentationFormat>
  <Paragraphs>289</Paragraphs>
  <Slides>68</Slides>
  <Notes>68</Notes>
  <HiddenSlides>0</HiddenSlides>
  <MMClips>0</MMClips>
  <ScaleCrop>false</ScaleCrop>
  <HeadingPairs>
    <vt:vector size="6" baseType="variant">
      <vt:variant>
        <vt:lpstr>Kullanılan Yazı Tipleri</vt:lpstr>
      </vt:variant>
      <vt:variant>
        <vt:i4>10</vt:i4>
      </vt:variant>
      <vt:variant>
        <vt:lpstr>Tema</vt:lpstr>
      </vt:variant>
      <vt:variant>
        <vt:i4>1</vt:i4>
      </vt:variant>
      <vt:variant>
        <vt:lpstr>Slayt Başlıkları</vt:lpstr>
      </vt:variant>
      <vt:variant>
        <vt:i4>68</vt:i4>
      </vt:variant>
    </vt:vector>
  </HeadingPairs>
  <TitlesOfParts>
    <vt:vector size="79" baseType="lpstr">
      <vt:lpstr>Times New Roman</vt:lpstr>
      <vt:lpstr>Avenir</vt:lpstr>
      <vt:lpstr>Arial</vt:lpstr>
      <vt:lpstr>Noto Sans Symbols</vt:lpstr>
      <vt:lpstr>Bodoni</vt:lpstr>
      <vt:lpstr>Bodoni SvtyTwo ITC TT-Book</vt:lpstr>
      <vt:lpstr>Tahoma</vt:lpstr>
      <vt:lpstr>Palatino</vt:lpstr>
      <vt:lpstr>Helvetica Neue</vt:lpstr>
      <vt:lpstr>Calibri</vt:lpstr>
      <vt:lpstr>New_Template4</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GAZİ EĞİTİM FAKÜLTESİ BÖLÜMLERİ </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Okul Öncesi Eğitimi Anabilim Dalı Web Sayfası</vt:lpstr>
      <vt:lpstr>DERS VE SINAV PROGRAMI</vt:lpstr>
      <vt:lpstr>PowerPoint Sunusu</vt:lpstr>
      <vt:lpstr>PowerPoint Sunusu</vt:lpstr>
      <vt:lpstr>  Öğrenci No.       Öğrenci Kimliği Şifre       T.C. Kimlik Numarasının Son 6 Hanesi  http://ogrenci.gazi.edu.tr/yeni_ogrenci_no/ adresine kayıt olduktan birkaç gün sonra T.C. Kimlik numaranızla giriş yaparak Öğrenci Numaranızı öğrenebilirsiniz.    </vt:lpstr>
      <vt:lpstr>PowerPoint Sunusu</vt:lpstr>
      <vt:lpstr>Solda yer alan sütundaki Ders Kayıt bağlantısı tıklandığında o sayfa açılır.</vt:lpstr>
      <vt:lpstr>1. Sınıf 1.Dönem Dersleri</vt:lpstr>
      <vt:lpstr>PowerPoint Sunusu</vt:lpstr>
      <vt:lpstr>PowerPoint Sunusu</vt:lpstr>
      <vt:lpstr>PowerPoint Sunusu</vt:lpstr>
      <vt:lpstr>ÖĞRENCİ DEĞİŞİM PROGRAMLARI</vt:lpstr>
      <vt:lpstr>ENGELLİ DANIŞMA BİRİMİ</vt:lpstr>
      <vt:lpstr> ÖĞRENCİ İŞLERİ  </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Üniversite ile ilgili sorunlarınız için öncelikle aşağıdaki danışmanlarınızla iletişim kurunuz.</vt:lpstr>
      <vt:lpstr>ANABİLİM DALI  ÖĞRETİM  ELEMANLARI</vt:lpstr>
      <vt:lpstr>PowerPoint Sunusu</vt:lpstr>
      <vt:lpstr>PowerPoint Sunusu</vt:lpstr>
      <vt:lpstr>PowerPoint Sunusu</vt:lpstr>
      <vt:lpstr>PowerPoint Sunusu</vt:lpstr>
      <vt:lpstr>PowerPoint Sunusu</vt:lpstr>
      <vt:lpstr>PowerPoint Sunusu</vt:lpstr>
      <vt:lpstr>PowerPoint Sunusu</vt:lpstr>
      <vt:lpstr>PowerPoint Sunusu</vt:lpstr>
      <vt:lpstr>Eğitim Bilimleri Enstitüsü’nde Görevli  Araştırma Görevlileri</vt:lpstr>
      <vt:lpstr>PowerPoint Sunusu</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Sunusu</dc:title>
  <dc:creator>Gef_Dekan</dc:creator>
  <cp:lastModifiedBy>gazi</cp:lastModifiedBy>
  <cp:revision>1</cp:revision>
  <dcterms:modified xsi:type="dcterms:W3CDTF">2020-10-06T16:07:53Z</dcterms:modified>
</cp:coreProperties>
</file>