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4"/>
  </p:notesMasterIdLst>
  <p:handoutMasterIdLst>
    <p:handoutMasterId r:id="rId5"/>
  </p:handoutMasterIdLst>
  <p:sldIdLst>
    <p:sldId id="256" r:id="rId3"/>
  </p:sldIdLst>
  <p:sldSz cx="25203150" cy="36004500"/>
  <p:notesSz cx="6858000" cy="9144000"/>
  <p:defaultTextStyle>
    <a:defPPr>
      <a:defRPr lang="en-US"/>
    </a:defPPr>
    <a:lvl1pPr marL="0" algn="l" defTabSz="384780" rtl="0" eaLnBrk="1" latinLnBrk="0" hangingPunct="1">
      <a:defRPr sz="1500" kern="1200">
        <a:solidFill>
          <a:schemeClr val="tx1"/>
        </a:solidFill>
        <a:latin typeface="+mn-lt"/>
        <a:ea typeface="+mn-ea"/>
        <a:cs typeface="+mn-cs"/>
      </a:defRPr>
    </a:lvl1pPr>
    <a:lvl2pPr marL="384780" algn="l" defTabSz="384780" rtl="0" eaLnBrk="1" latinLnBrk="0" hangingPunct="1">
      <a:defRPr sz="1500" kern="1200">
        <a:solidFill>
          <a:schemeClr val="tx1"/>
        </a:solidFill>
        <a:latin typeface="+mn-lt"/>
        <a:ea typeface="+mn-ea"/>
        <a:cs typeface="+mn-cs"/>
      </a:defRPr>
    </a:lvl2pPr>
    <a:lvl3pPr marL="769559" algn="l" defTabSz="384780" rtl="0" eaLnBrk="1" latinLnBrk="0" hangingPunct="1">
      <a:defRPr sz="1500" kern="1200">
        <a:solidFill>
          <a:schemeClr val="tx1"/>
        </a:solidFill>
        <a:latin typeface="+mn-lt"/>
        <a:ea typeface="+mn-ea"/>
        <a:cs typeface="+mn-cs"/>
      </a:defRPr>
    </a:lvl3pPr>
    <a:lvl4pPr marL="1154339" algn="l" defTabSz="384780" rtl="0" eaLnBrk="1" latinLnBrk="0" hangingPunct="1">
      <a:defRPr sz="1500" kern="1200">
        <a:solidFill>
          <a:schemeClr val="tx1"/>
        </a:solidFill>
        <a:latin typeface="+mn-lt"/>
        <a:ea typeface="+mn-ea"/>
        <a:cs typeface="+mn-cs"/>
      </a:defRPr>
    </a:lvl4pPr>
    <a:lvl5pPr marL="1539118" algn="l" defTabSz="384780" rtl="0" eaLnBrk="1" latinLnBrk="0" hangingPunct="1">
      <a:defRPr sz="1500" kern="1200">
        <a:solidFill>
          <a:schemeClr val="tx1"/>
        </a:solidFill>
        <a:latin typeface="+mn-lt"/>
        <a:ea typeface="+mn-ea"/>
        <a:cs typeface="+mn-cs"/>
      </a:defRPr>
    </a:lvl5pPr>
    <a:lvl6pPr marL="1923898" algn="l" defTabSz="384780" rtl="0" eaLnBrk="1" latinLnBrk="0" hangingPunct="1">
      <a:defRPr sz="1500" kern="1200">
        <a:solidFill>
          <a:schemeClr val="tx1"/>
        </a:solidFill>
        <a:latin typeface="+mn-lt"/>
        <a:ea typeface="+mn-ea"/>
        <a:cs typeface="+mn-cs"/>
      </a:defRPr>
    </a:lvl6pPr>
    <a:lvl7pPr marL="2308677" algn="l" defTabSz="384780" rtl="0" eaLnBrk="1" latinLnBrk="0" hangingPunct="1">
      <a:defRPr sz="1500" kern="1200">
        <a:solidFill>
          <a:schemeClr val="tx1"/>
        </a:solidFill>
        <a:latin typeface="+mn-lt"/>
        <a:ea typeface="+mn-ea"/>
        <a:cs typeface="+mn-cs"/>
      </a:defRPr>
    </a:lvl7pPr>
    <a:lvl8pPr marL="2693457" algn="l" defTabSz="384780" rtl="0" eaLnBrk="1" latinLnBrk="0" hangingPunct="1">
      <a:defRPr sz="1500" kern="1200">
        <a:solidFill>
          <a:schemeClr val="tx1"/>
        </a:solidFill>
        <a:latin typeface="+mn-lt"/>
        <a:ea typeface="+mn-ea"/>
        <a:cs typeface="+mn-cs"/>
      </a:defRPr>
    </a:lvl8pPr>
    <a:lvl9pPr marL="3078236" algn="l" defTabSz="384780" rtl="0" eaLnBrk="1" latinLnBrk="0" hangingPunct="1">
      <a:defRPr sz="1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6" autoAdjust="0"/>
    <p:restoredTop sz="94660" autoAdjust="0"/>
  </p:normalViewPr>
  <p:slideViewPr>
    <p:cSldViewPr snapToGrid="0">
      <p:cViewPr>
        <p:scale>
          <a:sx n="40" d="100"/>
          <a:sy n="40" d="100"/>
        </p:scale>
        <p:origin x="-240" y="-252"/>
      </p:cViewPr>
      <p:guideLst>
        <p:guide orient="horz" pos="11340"/>
        <p:guide pos="7938"/>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80A15D2-7B77-4FF7-A5DA-F17EF79F5153}" type="datetimeFigureOut">
              <a:rPr lang="tr-TR" smtClean="0"/>
              <a:t>11.02.2021</a:t>
            </a:fld>
            <a:endParaRPr lang="tr-T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E431947-0598-4829-A77F-6ED45504F602}" type="slidenum">
              <a:rPr lang="tr-TR" smtClean="0"/>
              <a:t>‹#›</a:t>
            </a:fld>
            <a:endParaRPr lang="tr-TR" dirty="0"/>
          </a:p>
        </p:txBody>
      </p:sp>
    </p:spTree>
    <p:extLst>
      <p:ext uri="{BB962C8B-B14F-4D97-AF65-F5344CB8AC3E}">
        <p14:creationId xmlns:p14="http://schemas.microsoft.com/office/powerpoint/2010/main" val="39258489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92FF48-0BAB-4195-A575-5A49FF339642}" type="datetimeFigureOut">
              <a:rPr lang="tr-TR" smtClean="0"/>
              <a:t>11.02.2021</a:t>
            </a:fld>
            <a:endParaRPr lang="tr-TR" dirty="0"/>
          </a:p>
        </p:txBody>
      </p:sp>
      <p:sp>
        <p:nvSpPr>
          <p:cNvPr id="4" name="Slide Image Placeholder 3"/>
          <p:cNvSpPr>
            <a:spLocks noGrp="1" noRot="1" noChangeAspect="1"/>
          </p:cNvSpPr>
          <p:nvPr>
            <p:ph type="sldImg" idx="2"/>
          </p:nvPr>
        </p:nvSpPr>
        <p:spPr>
          <a:xfrm>
            <a:off x="2349500" y="1143000"/>
            <a:ext cx="2159000" cy="3086100"/>
          </a:xfrm>
          <a:prstGeom prst="rect">
            <a:avLst/>
          </a:prstGeom>
          <a:noFill/>
          <a:ln w="12700">
            <a:solidFill>
              <a:prstClr val="black"/>
            </a:solidFill>
          </a:ln>
        </p:spPr>
        <p:txBody>
          <a:bodyPr vert="horz" lIns="91440" tIns="45720" rIns="91440" bIns="45720" rtlCol="0" anchor="ctr"/>
          <a:lstStyle/>
          <a:p>
            <a:endParaRPr lang="tr-TR"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0DB15-046C-4082-B53C-8E7789EB6441}" type="slidenum">
              <a:rPr lang="tr-TR" smtClean="0"/>
              <a:t>‹#›</a:t>
            </a:fld>
            <a:endParaRPr lang="tr-TR" dirty="0"/>
          </a:p>
        </p:txBody>
      </p:sp>
    </p:spTree>
    <p:extLst>
      <p:ext uri="{BB962C8B-B14F-4D97-AF65-F5344CB8AC3E}">
        <p14:creationId xmlns:p14="http://schemas.microsoft.com/office/powerpoint/2010/main" val="3903970465"/>
      </p:ext>
    </p:extLst>
  </p:cSld>
  <p:clrMap bg1="lt1" tx1="dk1" bg2="lt2" tx2="dk2" accent1="accent1" accent2="accent2" accent3="accent3" accent4="accent4" accent5="accent5" accent6="accent6" hlink="hlink" folHlink="folHlink"/>
  <p:hf dt="0"/>
  <p:notesStyle>
    <a:lvl1pPr marL="0" algn="l" defTabSz="2937638" rtl="0" eaLnBrk="1" latinLnBrk="0" hangingPunct="1">
      <a:defRPr sz="3900" kern="1200">
        <a:solidFill>
          <a:schemeClr val="tx1"/>
        </a:solidFill>
        <a:latin typeface="+mn-lt"/>
        <a:ea typeface="+mn-ea"/>
        <a:cs typeface="+mn-cs"/>
      </a:defRPr>
    </a:lvl1pPr>
    <a:lvl2pPr marL="1468819" algn="l" defTabSz="2937638" rtl="0" eaLnBrk="1" latinLnBrk="0" hangingPunct="1">
      <a:defRPr sz="3900" kern="1200">
        <a:solidFill>
          <a:schemeClr val="tx1"/>
        </a:solidFill>
        <a:latin typeface="+mn-lt"/>
        <a:ea typeface="+mn-ea"/>
        <a:cs typeface="+mn-cs"/>
      </a:defRPr>
    </a:lvl2pPr>
    <a:lvl3pPr marL="2937638" algn="l" defTabSz="2937638" rtl="0" eaLnBrk="1" latinLnBrk="0" hangingPunct="1">
      <a:defRPr sz="3900" kern="1200">
        <a:solidFill>
          <a:schemeClr val="tx1"/>
        </a:solidFill>
        <a:latin typeface="+mn-lt"/>
        <a:ea typeface="+mn-ea"/>
        <a:cs typeface="+mn-cs"/>
      </a:defRPr>
    </a:lvl3pPr>
    <a:lvl4pPr marL="4406457" algn="l" defTabSz="2937638" rtl="0" eaLnBrk="1" latinLnBrk="0" hangingPunct="1">
      <a:defRPr sz="3900" kern="1200">
        <a:solidFill>
          <a:schemeClr val="tx1"/>
        </a:solidFill>
        <a:latin typeface="+mn-lt"/>
        <a:ea typeface="+mn-ea"/>
        <a:cs typeface="+mn-cs"/>
      </a:defRPr>
    </a:lvl4pPr>
    <a:lvl5pPr marL="5875275" algn="l" defTabSz="2937638" rtl="0" eaLnBrk="1" latinLnBrk="0" hangingPunct="1">
      <a:defRPr sz="3900" kern="1200">
        <a:solidFill>
          <a:schemeClr val="tx1"/>
        </a:solidFill>
        <a:latin typeface="+mn-lt"/>
        <a:ea typeface="+mn-ea"/>
        <a:cs typeface="+mn-cs"/>
      </a:defRPr>
    </a:lvl5pPr>
    <a:lvl6pPr marL="7344094" algn="l" defTabSz="2937638" rtl="0" eaLnBrk="1" latinLnBrk="0" hangingPunct="1">
      <a:defRPr sz="3900" kern="1200">
        <a:solidFill>
          <a:schemeClr val="tx1"/>
        </a:solidFill>
        <a:latin typeface="+mn-lt"/>
        <a:ea typeface="+mn-ea"/>
        <a:cs typeface="+mn-cs"/>
      </a:defRPr>
    </a:lvl6pPr>
    <a:lvl7pPr marL="8812913" algn="l" defTabSz="2937638" rtl="0" eaLnBrk="1" latinLnBrk="0" hangingPunct="1">
      <a:defRPr sz="3900" kern="1200">
        <a:solidFill>
          <a:schemeClr val="tx1"/>
        </a:solidFill>
        <a:latin typeface="+mn-lt"/>
        <a:ea typeface="+mn-ea"/>
        <a:cs typeface="+mn-cs"/>
      </a:defRPr>
    </a:lvl7pPr>
    <a:lvl8pPr marL="10281732" algn="l" defTabSz="2937638" rtl="0" eaLnBrk="1" latinLnBrk="0" hangingPunct="1">
      <a:defRPr sz="3900" kern="1200">
        <a:solidFill>
          <a:schemeClr val="tx1"/>
        </a:solidFill>
        <a:latin typeface="+mn-lt"/>
        <a:ea typeface="+mn-ea"/>
        <a:cs typeface="+mn-cs"/>
      </a:defRPr>
    </a:lvl8pPr>
    <a:lvl9pPr marL="11750550" algn="l" defTabSz="2937638" rtl="0" eaLnBrk="1" latinLnBrk="0" hangingPunct="1">
      <a:defRPr sz="3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49500" y="1143000"/>
            <a:ext cx="2159000" cy="3086100"/>
          </a:xfrm>
        </p:spPr>
      </p:sp>
      <p:sp>
        <p:nvSpPr>
          <p:cNvPr id="3" name="Notes Placeholder 2"/>
          <p:cNvSpPr>
            <a:spLocks noGrp="1"/>
          </p:cNvSpPr>
          <p:nvPr>
            <p:ph type="body" idx="1"/>
          </p:nvPr>
        </p:nvSpPr>
        <p:spPr/>
        <p:txBody>
          <a:bodyPr/>
          <a:lstStyle/>
          <a:p>
            <a:endParaRPr lang="tr-TR" dirty="0"/>
          </a:p>
        </p:txBody>
      </p:sp>
      <p:sp>
        <p:nvSpPr>
          <p:cNvPr id="4" name="Header Placeholder 3"/>
          <p:cNvSpPr>
            <a:spLocks noGrp="1"/>
          </p:cNvSpPr>
          <p:nvPr>
            <p:ph type="hdr" sz="quarter"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3790DB15-046C-4082-B53C-8E7789EB6441}" type="slidenum">
              <a:rPr lang="tr-TR" smtClean="0"/>
              <a:t>1</a:t>
            </a:fld>
            <a:endParaRPr lang="tr-TR" dirty="0"/>
          </a:p>
        </p:txBody>
      </p:sp>
    </p:spTree>
    <p:extLst>
      <p:ext uri="{BB962C8B-B14F-4D97-AF65-F5344CB8AC3E}">
        <p14:creationId xmlns:p14="http://schemas.microsoft.com/office/powerpoint/2010/main" val="2869243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90237" y="5892407"/>
            <a:ext cx="21422678" cy="12534900"/>
          </a:xfrm>
        </p:spPr>
        <p:txBody>
          <a:bodyPr anchor="b"/>
          <a:lstStyle>
            <a:lvl1pPr algn="ctr">
              <a:defRPr sz="16700"/>
            </a:lvl1pPr>
          </a:lstStyle>
          <a:p>
            <a:r>
              <a:rPr lang="en-US" smtClean="0"/>
              <a:t>Click to edit Master title style</a:t>
            </a:r>
            <a:endParaRPr lang="en-US" dirty="0"/>
          </a:p>
        </p:txBody>
      </p:sp>
      <p:sp>
        <p:nvSpPr>
          <p:cNvPr id="3" name="Subtitle 2"/>
          <p:cNvSpPr>
            <a:spLocks noGrp="1"/>
          </p:cNvSpPr>
          <p:nvPr>
            <p:ph type="subTitle" idx="1"/>
          </p:nvPr>
        </p:nvSpPr>
        <p:spPr>
          <a:xfrm>
            <a:off x="3150394" y="18910700"/>
            <a:ext cx="18902363" cy="8692751"/>
          </a:xfrm>
        </p:spPr>
        <p:txBody>
          <a:bodyPr/>
          <a:lstStyle>
            <a:lvl1pPr marL="0" indent="0" algn="ctr">
              <a:buNone/>
              <a:defRPr sz="6700"/>
            </a:lvl1pPr>
            <a:lvl2pPr marL="1272504" indent="0" algn="ctr">
              <a:buNone/>
              <a:defRPr sz="5600"/>
            </a:lvl2pPr>
            <a:lvl3pPr marL="2545008" indent="0" algn="ctr">
              <a:buNone/>
              <a:defRPr sz="5000"/>
            </a:lvl3pPr>
            <a:lvl4pPr marL="3817513" indent="0" algn="ctr">
              <a:buNone/>
              <a:defRPr sz="4500"/>
            </a:lvl4pPr>
            <a:lvl5pPr marL="5090017" indent="0" algn="ctr">
              <a:buNone/>
              <a:defRPr sz="4500"/>
            </a:lvl5pPr>
            <a:lvl6pPr marL="6362522" indent="0" algn="ctr">
              <a:buNone/>
              <a:defRPr sz="4500"/>
            </a:lvl6pPr>
            <a:lvl7pPr marL="7635026" indent="0" algn="ctr">
              <a:buNone/>
              <a:defRPr sz="4500"/>
            </a:lvl7pPr>
            <a:lvl8pPr marL="8907531" indent="0" algn="ctr">
              <a:buNone/>
              <a:defRPr sz="4500"/>
            </a:lvl8pPr>
            <a:lvl9pPr marL="10180035" indent="0" algn="ctr">
              <a:buNone/>
              <a:defRPr sz="4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3763930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3535442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19592" y="8976133"/>
            <a:ext cx="21737717" cy="14976869"/>
          </a:xfrm>
        </p:spPr>
        <p:txBody>
          <a:bodyPr anchor="b"/>
          <a:lstStyle>
            <a:lvl1pPr>
              <a:defRPr sz="16700"/>
            </a:lvl1pPr>
          </a:lstStyle>
          <a:p>
            <a:r>
              <a:rPr lang="en-US" smtClean="0"/>
              <a:t>Click to edit Master title style</a:t>
            </a:r>
            <a:endParaRPr lang="en-US" dirty="0"/>
          </a:p>
        </p:txBody>
      </p:sp>
      <p:sp>
        <p:nvSpPr>
          <p:cNvPr id="3" name="Text Placeholder 2"/>
          <p:cNvSpPr>
            <a:spLocks noGrp="1"/>
          </p:cNvSpPr>
          <p:nvPr>
            <p:ph type="body" idx="1"/>
          </p:nvPr>
        </p:nvSpPr>
        <p:spPr>
          <a:xfrm>
            <a:off x="1719592" y="24094689"/>
            <a:ext cx="21737717" cy="7875982"/>
          </a:xfrm>
        </p:spPr>
        <p:txBody>
          <a:bodyPr/>
          <a:lstStyle>
            <a:lvl1pPr marL="0" indent="0">
              <a:buNone/>
              <a:defRPr sz="6700">
                <a:solidFill>
                  <a:schemeClr val="tx1"/>
                </a:solidFill>
              </a:defRPr>
            </a:lvl1pPr>
            <a:lvl2pPr marL="1272504" indent="0">
              <a:buNone/>
              <a:defRPr sz="5600">
                <a:solidFill>
                  <a:schemeClr val="tx1">
                    <a:tint val="75000"/>
                  </a:schemeClr>
                </a:solidFill>
              </a:defRPr>
            </a:lvl2pPr>
            <a:lvl3pPr marL="2545008" indent="0">
              <a:buNone/>
              <a:defRPr sz="5000">
                <a:solidFill>
                  <a:schemeClr val="tx1">
                    <a:tint val="75000"/>
                  </a:schemeClr>
                </a:solidFill>
              </a:defRPr>
            </a:lvl3pPr>
            <a:lvl4pPr marL="3817513" indent="0">
              <a:buNone/>
              <a:defRPr sz="4500">
                <a:solidFill>
                  <a:schemeClr val="tx1">
                    <a:tint val="75000"/>
                  </a:schemeClr>
                </a:solidFill>
              </a:defRPr>
            </a:lvl4pPr>
            <a:lvl5pPr marL="5090017" indent="0">
              <a:buNone/>
              <a:defRPr sz="4500">
                <a:solidFill>
                  <a:schemeClr val="tx1">
                    <a:tint val="75000"/>
                  </a:schemeClr>
                </a:solidFill>
              </a:defRPr>
            </a:lvl5pPr>
            <a:lvl6pPr marL="6362522" indent="0">
              <a:buNone/>
              <a:defRPr sz="4500">
                <a:solidFill>
                  <a:schemeClr val="tx1">
                    <a:tint val="75000"/>
                  </a:schemeClr>
                </a:solidFill>
              </a:defRPr>
            </a:lvl6pPr>
            <a:lvl7pPr marL="7635026" indent="0">
              <a:buNone/>
              <a:defRPr sz="4500">
                <a:solidFill>
                  <a:schemeClr val="tx1">
                    <a:tint val="75000"/>
                  </a:schemeClr>
                </a:solidFill>
              </a:defRPr>
            </a:lvl7pPr>
            <a:lvl8pPr marL="8907531" indent="0">
              <a:buNone/>
              <a:defRPr sz="4500">
                <a:solidFill>
                  <a:schemeClr val="tx1">
                    <a:tint val="75000"/>
                  </a:schemeClr>
                </a:solidFill>
              </a:defRPr>
            </a:lvl8pPr>
            <a:lvl9pPr marL="10180035" indent="0">
              <a:buNone/>
              <a:defRPr sz="45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820285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732717" y="9584531"/>
            <a:ext cx="10711338" cy="22844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2759095" y="9584531"/>
            <a:ext cx="10711338" cy="22844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2895201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735999" y="1916914"/>
            <a:ext cx="21737717" cy="695920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736002" y="8826106"/>
            <a:ext cx="10662112" cy="4325538"/>
          </a:xfrm>
        </p:spPr>
        <p:txBody>
          <a:bodyPr anchor="b"/>
          <a:lstStyle>
            <a:lvl1pPr marL="0" indent="0">
              <a:buNone/>
              <a:defRPr sz="6700" b="1"/>
            </a:lvl1pPr>
            <a:lvl2pPr marL="1272504" indent="0">
              <a:buNone/>
              <a:defRPr sz="5600" b="1"/>
            </a:lvl2pPr>
            <a:lvl3pPr marL="2545008" indent="0">
              <a:buNone/>
              <a:defRPr sz="5000" b="1"/>
            </a:lvl3pPr>
            <a:lvl4pPr marL="3817513" indent="0">
              <a:buNone/>
              <a:defRPr sz="4500" b="1"/>
            </a:lvl4pPr>
            <a:lvl5pPr marL="5090017" indent="0">
              <a:buNone/>
              <a:defRPr sz="4500" b="1"/>
            </a:lvl5pPr>
            <a:lvl6pPr marL="6362522" indent="0">
              <a:buNone/>
              <a:defRPr sz="4500" b="1"/>
            </a:lvl6pPr>
            <a:lvl7pPr marL="7635026" indent="0">
              <a:buNone/>
              <a:defRPr sz="4500" b="1"/>
            </a:lvl7pPr>
            <a:lvl8pPr marL="8907531" indent="0">
              <a:buNone/>
              <a:defRPr sz="4500" b="1"/>
            </a:lvl8pPr>
            <a:lvl9pPr marL="10180035" indent="0">
              <a:buNone/>
              <a:defRPr sz="4500" b="1"/>
            </a:lvl9pPr>
          </a:lstStyle>
          <a:p>
            <a:pPr lvl="0"/>
            <a:r>
              <a:rPr lang="en-US" smtClean="0"/>
              <a:t>Edit Master text styles</a:t>
            </a:r>
          </a:p>
        </p:txBody>
      </p:sp>
      <p:sp>
        <p:nvSpPr>
          <p:cNvPr id="4" name="Content Placeholder 3"/>
          <p:cNvSpPr>
            <a:spLocks noGrp="1"/>
          </p:cNvSpPr>
          <p:nvPr>
            <p:ph sz="half" idx="2"/>
          </p:nvPr>
        </p:nvSpPr>
        <p:spPr>
          <a:xfrm>
            <a:off x="1736002" y="13151644"/>
            <a:ext cx="10662112" cy="193440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2759097" y="8826106"/>
            <a:ext cx="10714621" cy="4325538"/>
          </a:xfrm>
        </p:spPr>
        <p:txBody>
          <a:bodyPr anchor="b"/>
          <a:lstStyle>
            <a:lvl1pPr marL="0" indent="0">
              <a:buNone/>
              <a:defRPr sz="6700" b="1"/>
            </a:lvl1pPr>
            <a:lvl2pPr marL="1272504" indent="0">
              <a:buNone/>
              <a:defRPr sz="5600" b="1"/>
            </a:lvl2pPr>
            <a:lvl3pPr marL="2545008" indent="0">
              <a:buNone/>
              <a:defRPr sz="5000" b="1"/>
            </a:lvl3pPr>
            <a:lvl4pPr marL="3817513" indent="0">
              <a:buNone/>
              <a:defRPr sz="4500" b="1"/>
            </a:lvl4pPr>
            <a:lvl5pPr marL="5090017" indent="0">
              <a:buNone/>
              <a:defRPr sz="4500" b="1"/>
            </a:lvl5pPr>
            <a:lvl6pPr marL="6362522" indent="0">
              <a:buNone/>
              <a:defRPr sz="4500" b="1"/>
            </a:lvl6pPr>
            <a:lvl7pPr marL="7635026" indent="0">
              <a:buNone/>
              <a:defRPr sz="4500" b="1"/>
            </a:lvl7pPr>
            <a:lvl8pPr marL="8907531" indent="0">
              <a:buNone/>
              <a:defRPr sz="4500" b="1"/>
            </a:lvl8pPr>
            <a:lvl9pPr marL="10180035" indent="0">
              <a:buNone/>
              <a:defRPr sz="4500" b="1"/>
            </a:lvl9pPr>
          </a:lstStyle>
          <a:p>
            <a:pPr lvl="0"/>
            <a:r>
              <a:rPr lang="en-US" smtClean="0"/>
              <a:t>Edit Master text styles</a:t>
            </a:r>
          </a:p>
        </p:txBody>
      </p:sp>
      <p:sp>
        <p:nvSpPr>
          <p:cNvPr id="6" name="Content Placeholder 5"/>
          <p:cNvSpPr>
            <a:spLocks noGrp="1"/>
          </p:cNvSpPr>
          <p:nvPr>
            <p:ph sz="quarter" idx="4"/>
          </p:nvPr>
        </p:nvSpPr>
        <p:spPr>
          <a:xfrm>
            <a:off x="12759097" y="13151644"/>
            <a:ext cx="10714621" cy="193440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3572699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1819906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1390769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36000" y="2400300"/>
            <a:ext cx="8128672" cy="8401050"/>
          </a:xfrm>
        </p:spPr>
        <p:txBody>
          <a:bodyPr anchor="b"/>
          <a:lstStyle>
            <a:lvl1pPr>
              <a:defRPr sz="8900"/>
            </a:lvl1pPr>
          </a:lstStyle>
          <a:p>
            <a:r>
              <a:rPr lang="en-US" smtClean="0"/>
              <a:t>Click to edit Master title style</a:t>
            </a:r>
            <a:endParaRPr lang="en-US" dirty="0"/>
          </a:p>
        </p:txBody>
      </p:sp>
      <p:sp>
        <p:nvSpPr>
          <p:cNvPr id="3" name="Content Placeholder 2"/>
          <p:cNvSpPr>
            <a:spLocks noGrp="1"/>
          </p:cNvSpPr>
          <p:nvPr>
            <p:ph idx="1"/>
          </p:nvPr>
        </p:nvSpPr>
        <p:spPr>
          <a:xfrm>
            <a:off x="10714621" y="5183989"/>
            <a:ext cx="12759095" cy="25586532"/>
          </a:xfrm>
        </p:spPr>
        <p:txBody>
          <a:bodyPr/>
          <a:lstStyle>
            <a:lvl1pPr>
              <a:defRPr sz="8900"/>
            </a:lvl1pPr>
            <a:lvl2pPr>
              <a:defRPr sz="7800"/>
            </a:lvl2pPr>
            <a:lvl3pPr>
              <a:defRPr sz="6700"/>
            </a:lvl3pPr>
            <a:lvl4pPr>
              <a:defRPr sz="5600"/>
            </a:lvl4pPr>
            <a:lvl5pPr>
              <a:defRPr sz="5600"/>
            </a:lvl5pPr>
            <a:lvl6pPr>
              <a:defRPr sz="5600"/>
            </a:lvl6pPr>
            <a:lvl7pPr>
              <a:defRPr sz="5600"/>
            </a:lvl7pPr>
            <a:lvl8pPr>
              <a:defRPr sz="5600"/>
            </a:lvl8pPr>
            <a:lvl9pPr>
              <a:defRPr sz="5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736000" y="10801350"/>
            <a:ext cx="8128672" cy="20010837"/>
          </a:xfrm>
        </p:spPr>
        <p:txBody>
          <a:bodyPr/>
          <a:lstStyle>
            <a:lvl1pPr marL="0" indent="0">
              <a:buNone/>
              <a:defRPr sz="4500"/>
            </a:lvl1pPr>
            <a:lvl2pPr marL="1272504" indent="0">
              <a:buNone/>
              <a:defRPr sz="3900"/>
            </a:lvl2pPr>
            <a:lvl3pPr marL="2545008" indent="0">
              <a:buNone/>
              <a:defRPr sz="3300"/>
            </a:lvl3pPr>
            <a:lvl4pPr marL="3817513" indent="0">
              <a:buNone/>
              <a:defRPr sz="2800"/>
            </a:lvl4pPr>
            <a:lvl5pPr marL="5090017" indent="0">
              <a:buNone/>
              <a:defRPr sz="2800"/>
            </a:lvl5pPr>
            <a:lvl6pPr marL="6362522" indent="0">
              <a:buNone/>
              <a:defRPr sz="2800"/>
            </a:lvl6pPr>
            <a:lvl7pPr marL="7635026" indent="0">
              <a:buNone/>
              <a:defRPr sz="2800"/>
            </a:lvl7pPr>
            <a:lvl8pPr marL="8907531" indent="0">
              <a:buNone/>
              <a:defRPr sz="2800"/>
            </a:lvl8pPr>
            <a:lvl9pPr marL="10180035" indent="0">
              <a:buNone/>
              <a:defRPr sz="2800"/>
            </a:lvl9pPr>
          </a:lstStyle>
          <a:p>
            <a:pPr lvl="0"/>
            <a:r>
              <a:rPr lang="en-US" smtClean="0"/>
              <a:t>Edit Master text styles</a:t>
            </a:r>
          </a:p>
        </p:txBody>
      </p:sp>
      <p:sp>
        <p:nvSpPr>
          <p:cNvPr id="5" name="Date Placeholder 4"/>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2470443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36000" y="2400300"/>
            <a:ext cx="8128672" cy="8401050"/>
          </a:xfrm>
        </p:spPr>
        <p:txBody>
          <a:bodyPr anchor="b"/>
          <a:lstStyle>
            <a:lvl1pPr>
              <a:defRPr sz="89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714621" y="5183989"/>
            <a:ext cx="12759095" cy="25586532"/>
          </a:xfrm>
        </p:spPr>
        <p:txBody>
          <a:bodyPr anchor="t"/>
          <a:lstStyle>
            <a:lvl1pPr marL="0" indent="0">
              <a:buNone/>
              <a:defRPr sz="8900"/>
            </a:lvl1pPr>
            <a:lvl2pPr marL="1272504" indent="0">
              <a:buNone/>
              <a:defRPr sz="7800"/>
            </a:lvl2pPr>
            <a:lvl3pPr marL="2545008" indent="0">
              <a:buNone/>
              <a:defRPr sz="6700"/>
            </a:lvl3pPr>
            <a:lvl4pPr marL="3817513" indent="0">
              <a:buNone/>
              <a:defRPr sz="5600"/>
            </a:lvl4pPr>
            <a:lvl5pPr marL="5090017" indent="0">
              <a:buNone/>
              <a:defRPr sz="5600"/>
            </a:lvl5pPr>
            <a:lvl6pPr marL="6362522" indent="0">
              <a:buNone/>
              <a:defRPr sz="5600"/>
            </a:lvl6pPr>
            <a:lvl7pPr marL="7635026" indent="0">
              <a:buNone/>
              <a:defRPr sz="5600"/>
            </a:lvl7pPr>
            <a:lvl8pPr marL="8907531" indent="0">
              <a:buNone/>
              <a:defRPr sz="5600"/>
            </a:lvl8pPr>
            <a:lvl9pPr marL="10180035" indent="0">
              <a:buNone/>
              <a:defRPr sz="5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36000" y="10801350"/>
            <a:ext cx="8128672" cy="20010837"/>
          </a:xfrm>
        </p:spPr>
        <p:txBody>
          <a:bodyPr/>
          <a:lstStyle>
            <a:lvl1pPr marL="0" indent="0">
              <a:buNone/>
              <a:defRPr sz="4500"/>
            </a:lvl1pPr>
            <a:lvl2pPr marL="1272504" indent="0">
              <a:buNone/>
              <a:defRPr sz="3900"/>
            </a:lvl2pPr>
            <a:lvl3pPr marL="2545008" indent="0">
              <a:buNone/>
              <a:defRPr sz="3300"/>
            </a:lvl3pPr>
            <a:lvl4pPr marL="3817513" indent="0">
              <a:buNone/>
              <a:defRPr sz="2800"/>
            </a:lvl4pPr>
            <a:lvl5pPr marL="5090017" indent="0">
              <a:buNone/>
              <a:defRPr sz="2800"/>
            </a:lvl5pPr>
            <a:lvl6pPr marL="6362522" indent="0">
              <a:buNone/>
              <a:defRPr sz="2800"/>
            </a:lvl6pPr>
            <a:lvl7pPr marL="7635026" indent="0">
              <a:buNone/>
              <a:defRPr sz="2800"/>
            </a:lvl7pPr>
            <a:lvl8pPr marL="8907531" indent="0">
              <a:buNone/>
              <a:defRPr sz="2800"/>
            </a:lvl8pPr>
            <a:lvl9pPr marL="10180035" indent="0">
              <a:buNone/>
              <a:defRPr sz="2800"/>
            </a:lvl9pPr>
          </a:lstStyle>
          <a:p>
            <a:pPr lvl="0"/>
            <a:r>
              <a:rPr lang="en-US" smtClean="0"/>
              <a:t>Edit Master text styles</a:t>
            </a:r>
          </a:p>
        </p:txBody>
      </p:sp>
      <p:sp>
        <p:nvSpPr>
          <p:cNvPr id="5" name="Date Placeholder 4"/>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1858243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4040225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036006" y="1916907"/>
            <a:ext cx="5434429" cy="3051215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732718" y="1916907"/>
            <a:ext cx="15988249" cy="305121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7C109-B7DF-4FA6-8B9C-A088D6BCDAD0}" type="datetimeFigureOut">
              <a:rPr lang="tr-TR" smtClean="0"/>
              <a:t>11.02.2021</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8621DE39-5751-440D-AF48-3A757C76DEF9}" type="slidenum">
              <a:rPr lang="tr-TR" smtClean="0"/>
              <a:t>‹#›</a:t>
            </a:fld>
            <a:endParaRPr lang="tr-TR" dirty="0"/>
          </a:p>
        </p:txBody>
      </p:sp>
    </p:spTree>
    <p:extLst>
      <p:ext uri="{BB962C8B-B14F-4D97-AF65-F5344CB8AC3E}">
        <p14:creationId xmlns:p14="http://schemas.microsoft.com/office/powerpoint/2010/main" val="1172124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32717" y="1916914"/>
            <a:ext cx="21737717" cy="6959206"/>
          </a:xfrm>
          <a:prstGeom prst="rect">
            <a:avLst/>
          </a:prstGeom>
        </p:spPr>
        <p:txBody>
          <a:bodyPr vert="horz" lIns="76956" tIns="38478" rIns="76956" bIns="38478"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732717" y="9584531"/>
            <a:ext cx="21737717" cy="22844525"/>
          </a:xfrm>
          <a:prstGeom prst="rect">
            <a:avLst/>
          </a:prstGeom>
        </p:spPr>
        <p:txBody>
          <a:bodyPr vert="horz" lIns="76956" tIns="38478" rIns="76956" bIns="38478"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732717" y="33370845"/>
            <a:ext cx="5670709" cy="1916906"/>
          </a:xfrm>
          <a:prstGeom prst="rect">
            <a:avLst/>
          </a:prstGeom>
        </p:spPr>
        <p:txBody>
          <a:bodyPr vert="horz" lIns="76956" tIns="38478" rIns="76956" bIns="38478" rtlCol="0" anchor="ctr"/>
          <a:lstStyle>
            <a:lvl1pPr algn="l">
              <a:defRPr sz="3300">
                <a:solidFill>
                  <a:schemeClr val="tx1">
                    <a:tint val="75000"/>
                  </a:schemeClr>
                </a:solidFill>
              </a:defRPr>
            </a:lvl1pPr>
          </a:lstStyle>
          <a:p>
            <a:fld id="{E0F7C109-B7DF-4FA6-8B9C-A088D6BCDAD0}" type="datetimeFigureOut">
              <a:rPr lang="tr-TR" smtClean="0"/>
              <a:t>11.02.2021</a:t>
            </a:fld>
            <a:endParaRPr lang="tr-TR" dirty="0"/>
          </a:p>
        </p:txBody>
      </p:sp>
      <p:sp>
        <p:nvSpPr>
          <p:cNvPr id="5" name="Footer Placeholder 4"/>
          <p:cNvSpPr>
            <a:spLocks noGrp="1"/>
          </p:cNvSpPr>
          <p:nvPr>
            <p:ph type="ftr" sz="quarter" idx="3"/>
          </p:nvPr>
        </p:nvSpPr>
        <p:spPr>
          <a:xfrm>
            <a:off x="8348544" y="33370845"/>
            <a:ext cx="8506063" cy="1916906"/>
          </a:xfrm>
          <a:prstGeom prst="rect">
            <a:avLst/>
          </a:prstGeom>
        </p:spPr>
        <p:txBody>
          <a:bodyPr vert="horz" lIns="76956" tIns="38478" rIns="76956" bIns="38478" rtlCol="0" anchor="ctr"/>
          <a:lstStyle>
            <a:lvl1pPr algn="ctr">
              <a:defRPr sz="3300">
                <a:solidFill>
                  <a:schemeClr val="tx1">
                    <a:tint val="75000"/>
                  </a:schemeClr>
                </a:solidFill>
              </a:defRPr>
            </a:lvl1pPr>
          </a:lstStyle>
          <a:p>
            <a:endParaRPr lang="tr-TR" dirty="0"/>
          </a:p>
        </p:txBody>
      </p:sp>
      <p:sp>
        <p:nvSpPr>
          <p:cNvPr id="6" name="Slide Number Placeholder 5"/>
          <p:cNvSpPr>
            <a:spLocks noGrp="1"/>
          </p:cNvSpPr>
          <p:nvPr>
            <p:ph type="sldNum" sz="quarter" idx="4"/>
          </p:nvPr>
        </p:nvSpPr>
        <p:spPr>
          <a:xfrm>
            <a:off x="17799725" y="33370845"/>
            <a:ext cx="5670709" cy="1916906"/>
          </a:xfrm>
          <a:prstGeom prst="rect">
            <a:avLst/>
          </a:prstGeom>
        </p:spPr>
        <p:txBody>
          <a:bodyPr vert="horz" lIns="76956" tIns="38478" rIns="76956" bIns="38478" rtlCol="0" anchor="ctr"/>
          <a:lstStyle>
            <a:lvl1pPr algn="r">
              <a:defRPr sz="3300">
                <a:solidFill>
                  <a:schemeClr val="tx1">
                    <a:tint val="75000"/>
                  </a:schemeClr>
                </a:solidFill>
              </a:defRPr>
            </a:lvl1pPr>
          </a:lstStyle>
          <a:p>
            <a:fld id="{8621DE39-5751-440D-AF48-3A757C76DEF9}" type="slidenum">
              <a:rPr lang="tr-TR" smtClean="0"/>
              <a:t>‹#›</a:t>
            </a:fld>
            <a:endParaRPr lang="tr-TR" dirty="0"/>
          </a:p>
        </p:txBody>
      </p:sp>
    </p:spTree>
    <p:extLst>
      <p:ext uri="{BB962C8B-B14F-4D97-AF65-F5344CB8AC3E}">
        <p14:creationId xmlns:p14="http://schemas.microsoft.com/office/powerpoint/2010/main" val="2658636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545008" rtl="0" eaLnBrk="1" latinLnBrk="0" hangingPunct="1">
        <a:lnSpc>
          <a:spcPct val="90000"/>
        </a:lnSpc>
        <a:spcBef>
          <a:spcPct val="0"/>
        </a:spcBef>
        <a:buNone/>
        <a:defRPr sz="12200" kern="1200">
          <a:solidFill>
            <a:schemeClr val="tx1"/>
          </a:solidFill>
          <a:latin typeface="+mj-lt"/>
          <a:ea typeface="+mj-ea"/>
          <a:cs typeface="+mj-cs"/>
        </a:defRPr>
      </a:lvl1pPr>
    </p:titleStyle>
    <p:bodyStyle>
      <a:lvl1pPr marL="636252" indent="-636252" algn="l" defTabSz="2545008" rtl="0" eaLnBrk="1" latinLnBrk="0" hangingPunct="1">
        <a:lnSpc>
          <a:spcPct val="90000"/>
        </a:lnSpc>
        <a:spcBef>
          <a:spcPts val="2783"/>
        </a:spcBef>
        <a:buFont typeface="Arial" panose="020B0604020202020204" pitchFamily="34" charset="0"/>
        <a:buChar char="•"/>
        <a:defRPr sz="7800" kern="1200">
          <a:solidFill>
            <a:schemeClr val="tx1"/>
          </a:solidFill>
          <a:latin typeface="+mn-lt"/>
          <a:ea typeface="+mn-ea"/>
          <a:cs typeface="+mn-cs"/>
        </a:defRPr>
      </a:lvl1pPr>
      <a:lvl2pPr marL="1908756" indent="-636252" algn="l" defTabSz="2545008" rtl="0" eaLnBrk="1" latinLnBrk="0" hangingPunct="1">
        <a:lnSpc>
          <a:spcPct val="90000"/>
        </a:lnSpc>
        <a:spcBef>
          <a:spcPts val="1392"/>
        </a:spcBef>
        <a:buFont typeface="Arial" panose="020B0604020202020204" pitchFamily="34" charset="0"/>
        <a:buChar char="•"/>
        <a:defRPr sz="6700" kern="1200">
          <a:solidFill>
            <a:schemeClr val="tx1"/>
          </a:solidFill>
          <a:latin typeface="+mn-lt"/>
          <a:ea typeface="+mn-ea"/>
          <a:cs typeface="+mn-cs"/>
        </a:defRPr>
      </a:lvl2pPr>
      <a:lvl3pPr marL="3181261" indent="-636252" algn="l" defTabSz="2545008" rtl="0" eaLnBrk="1" latinLnBrk="0" hangingPunct="1">
        <a:lnSpc>
          <a:spcPct val="90000"/>
        </a:lnSpc>
        <a:spcBef>
          <a:spcPts val="1392"/>
        </a:spcBef>
        <a:buFont typeface="Arial" panose="020B0604020202020204" pitchFamily="34" charset="0"/>
        <a:buChar char="•"/>
        <a:defRPr sz="5600" kern="1200">
          <a:solidFill>
            <a:schemeClr val="tx1"/>
          </a:solidFill>
          <a:latin typeface="+mn-lt"/>
          <a:ea typeface="+mn-ea"/>
          <a:cs typeface="+mn-cs"/>
        </a:defRPr>
      </a:lvl3pPr>
      <a:lvl4pPr marL="4453765"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4pPr>
      <a:lvl5pPr marL="5726270"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5pPr>
      <a:lvl6pPr marL="6998774"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6pPr>
      <a:lvl7pPr marL="8271278"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7pPr>
      <a:lvl8pPr marL="9543783"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8pPr>
      <a:lvl9pPr marL="10816287" indent="-636252" algn="l" defTabSz="2545008" rtl="0" eaLnBrk="1" latinLnBrk="0" hangingPunct="1">
        <a:lnSpc>
          <a:spcPct val="90000"/>
        </a:lnSpc>
        <a:spcBef>
          <a:spcPts val="1392"/>
        </a:spcBef>
        <a:buFont typeface="Arial" panose="020B0604020202020204" pitchFamily="34" charset="0"/>
        <a:buChar char="•"/>
        <a:defRPr sz="5000" kern="1200">
          <a:solidFill>
            <a:schemeClr val="tx1"/>
          </a:solidFill>
          <a:latin typeface="+mn-lt"/>
          <a:ea typeface="+mn-ea"/>
          <a:cs typeface="+mn-cs"/>
        </a:defRPr>
      </a:lvl9pPr>
    </p:bodyStyle>
    <p:otherStyle>
      <a:defPPr>
        <a:defRPr lang="en-US"/>
      </a:defPPr>
      <a:lvl1pPr marL="0" algn="l" defTabSz="2545008" rtl="0" eaLnBrk="1" latinLnBrk="0" hangingPunct="1">
        <a:defRPr sz="5000" kern="1200">
          <a:solidFill>
            <a:schemeClr val="tx1"/>
          </a:solidFill>
          <a:latin typeface="+mn-lt"/>
          <a:ea typeface="+mn-ea"/>
          <a:cs typeface="+mn-cs"/>
        </a:defRPr>
      </a:lvl1pPr>
      <a:lvl2pPr marL="1272504" algn="l" defTabSz="2545008" rtl="0" eaLnBrk="1" latinLnBrk="0" hangingPunct="1">
        <a:defRPr sz="5000" kern="1200">
          <a:solidFill>
            <a:schemeClr val="tx1"/>
          </a:solidFill>
          <a:latin typeface="+mn-lt"/>
          <a:ea typeface="+mn-ea"/>
          <a:cs typeface="+mn-cs"/>
        </a:defRPr>
      </a:lvl2pPr>
      <a:lvl3pPr marL="2545008" algn="l" defTabSz="2545008" rtl="0" eaLnBrk="1" latinLnBrk="0" hangingPunct="1">
        <a:defRPr sz="5000" kern="1200">
          <a:solidFill>
            <a:schemeClr val="tx1"/>
          </a:solidFill>
          <a:latin typeface="+mn-lt"/>
          <a:ea typeface="+mn-ea"/>
          <a:cs typeface="+mn-cs"/>
        </a:defRPr>
      </a:lvl3pPr>
      <a:lvl4pPr marL="3817513" algn="l" defTabSz="2545008" rtl="0" eaLnBrk="1" latinLnBrk="0" hangingPunct="1">
        <a:defRPr sz="5000" kern="1200">
          <a:solidFill>
            <a:schemeClr val="tx1"/>
          </a:solidFill>
          <a:latin typeface="+mn-lt"/>
          <a:ea typeface="+mn-ea"/>
          <a:cs typeface="+mn-cs"/>
        </a:defRPr>
      </a:lvl4pPr>
      <a:lvl5pPr marL="5090017" algn="l" defTabSz="2545008" rtl="0" eaLnBrk="1" latinLnBrk="0" hangingPunct="1">
        <a:defRPr sz="5000" kern="1200">
          <a:solidFill>
            <a:schemeClr val="tx1"/>
          </a:solidFill>
          <a:latin typeface="+mn-lt"/>
          <a:ea typeface="+mn-ea"/>
          <a:cs typeface="+mn-cs"/>
        </a:defRPr>
      </a:lvl5pPr>
      <a:lvl6pPr marL="6362522" algn="l" defTabSz="2545008" rtl="0" eaLnBrk="1" latinLnBrk="0" hangingPunct="1">
        <a:defRPr sz="5000" kern="1200">
          <a:solidFill>
            <a:schemeClr val="tx1"/>
          </a:solidFill>
          <a:latin typeface="+mn-lt"/>
          <a:ea typeface="+mn-ea"/>
          <a:cs typeface="+mn-cs"/>
        </a:defRPr>
      </a:lvl6pPr>
      <a:lvl7pPr marL="7635026" algn="l" defTabSz="2545008" rtl="0" eaLnBrk="1" latinLnBrk="0" hangingPunct="1">
        <a:defRPr sz="5000" kern="1200">
          <a:solidFill>
            <a:schemeClr val="tx1"/>
          </a:solidFill>
          <a:latin typeface="+mn-lt"/>
          <a:ea typeface="+mn-ea"/>
          <a:cs typeface="+mn-cs"/>
        </a:defRPr>
      </a:lvl7pPr>
      <a:lvl8pPr marL="8907531" algn="l" defTabSz="2545008" rtl="0" eaLnBrk="1" latinLnBrk="0" hangingPunct="1">
        <a:defRPr sz="5000" kern="1200">
          <a:solidFill>
            <a:schemeClr val="tx1"/>
          </a:solidFill>
          <a:latin typeface="+mn-lt"/>
          <a:ea typeface="+mn-ea"/>
          <a:cs typeface="+mn-cs"/>
        </a:defRPr>
      </a:lvl8pPr>
      <a:lvl9pPr marL="10180035" algn="l" defTabSz="2545008" rtl="0" eaLnBrk="1" latinLnBrk="0" hangingPunct="1">
        <a:defRPr sz="5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hyperlink" Target="https://www.frost.co.uk/ew-solid-rivet-kit-alum-steel-panel-rivets/" TargetMode="External"/><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hyperlink" Target="https://www.aptoolsltd.co.uk/product-category/pneumatic-air-riveter" TargetMode="Externa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hyperlink" Target="https://www.youtube.com/watch?v=IDbTUt3OG9s" TargetMode="External"/><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hyperlink" Target="https://aircraft-tool.com/shop/detail.aspx?id=ATS-3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5499557" cy="36235450"/>
          </a:xfrm>
          <a:prstGeom prst="rect">
            <a:avLst/>
          </a:prstGeom>
          <a:solidFill>
            <a:schemeClr val="tx1"/>
          </a:solidFill>
        </p:spPr>
      </p:pic>
      <p:sp>
        <p:nvSpPr>
          <p:cNvPr id="2" name="Metin kutusu 1"/>
          <p:cNvSpPr txBox="1"/>
          <p:nvPr/>
        </p:nvSpPr>
        <p:spPr>
          <a:xfrm>
            <a:off x="4918730" y="2493752"/>
            <a:ext cx="16060487" cy="923330"/>
          </a:xfrm>
          <a:prstGeom prst="rect">
            <a:avLst/>
          </a:prstGeom>
          <a:noFill/>
        </p:spPr>
        <p:txBody>
          <a:bodyPr wrap="none" rtlCol="0">
            <a:spAutoFit/>
          </a:bodyPr>
          <a:lstStyle/>
          <a:p>
            <a:r>
              <a:rPr lang="tr-TR" sz="5400" b="1" dirty="0" smtClean="0">
                <a:latin typeface="Arial" pitchFamily="34" charset="0"/>
                <a:cs typeface="Arial" pitchFamily="34" charset="0"/>
              </a:rPr>
              <a:t>HAVACILIK UYGULAMALARINDA PERÇİNLEME </a:t>
            </a:r>
            <a:endParaRPr lang="tr-TR" sz="5400" b="1" dirty="0">
              <a:latin typeface="Arial" pitchFamily="34" charset="0"/>
              <a:cs typeface="Arial" pitchFamily="34" charset="0"/>
            </a:endParaRPr>
          </a:p>
        </p:txBody>
      </p:sp>
      <p:sp>
        <p:nvSpPr>
          <p:cNvPr id="3" name="Metin kutusu 2"/>
          <p:cNvSpPr txBox="1"/>
          <p:nvPr/>
        </p:nvSpPr>
        <p:spPr>
          <a:xfrm>
            <a:off x="2406315" y="12878016"/>
            <a:ext cx="8475711" cy="646331"/>
          </a:xfrm>
          <a:prstGeom prst="rect">
            <a:avLst/>
          </a:prstGeom>
          <a:noFill/>
        </p:spPr>
        <p:txBody>
          <a:bodyPr wrap="square" rtlCol="0">
            <a:spAutoFit/>
          </a:bodyPr>
          <a:lstStyle/>
          <a:p>
            <a:r>
              <a:rPr lang="tr-TR" sz="3600" b="1" dirty="0" smtClean="0">
                <a:solidFill>
                  <a:srgbClr val="FF0000"/>
                </a:solidFill>
                <a:latin typeface="Arial" pitchFamily="34" charset="0"/>
                <a:cs typeface="Arial" pitchFamily="34" charset="0"/>
              </a:rPr>
              <a:t>Perçin Yerleşimi ve Markalama</a:t>
            </a:r>
            <a:endParaRPr lang="tr-TR" sz="3600" b="1" dirty="0">
              <a:solidFill>
                <a:srgbClr val="FF0000"/>
              </a:solidFill>
              <a:latin typeface="Arial" pitchFamily="34" charset="0"/>
              <a:cs typeface="Arial" pitchFamily="34" charset="0"/>
            </a:endParaRPr>
          </a:p>
        </p:txBody>
      </p:sp>
      <p:cxnSp>
        <p:nvCxnSpPr>
          <p:cNvPr id="9" name="Düz Bağlayıcı 8"/>
          <p:cNvCxnSpPr/>
          <p:nvPr/>
        </p:nvCxnSpPr>
        <p:spPr>
          <a:xfrm>
            <a:off x="12649788" y="5139558"/>
            <a:ext cx="0" cy="290590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Metin kutusu 15"/>
          <p:cNvSpPr txBox="1"/>
          <p:nvPr/>
        </p:nvSpPr>
        <p:spPr>
          <a:xfrm>
            <a:off x="926799" y="4973171"/>
            <a:ext cx="10877549" cy="7909858"/>
          </a:xfrm>
          <a:prstGeom prst="rect">
            <a:avLst/>
          </a:prstGeom>
          <a:noFill/>
        </p:spPr>
        <p:txBody>
          <a:bodyPr wrap="square" rtlCol="0">
            <a:spAutoFit/>
          </a:bodyPr>
          <a:lstStyle/>
          <a:p>
            <a:pPr algn="just"/>
            <a:r>
              <a:rPr lang="tr-TR" sz="2400" dirty="0" smtClean="0">
                <a:latin typeface="Arial" pitchFamily="34" charset="0"/>
                <a:cs typeface="Arial" pitchFamily="34" charset="0"/>
              </a:rPr>
              <a:t>Perçinler, </a:t>
            </a:r>
            <a:r>
              <a:rPr lang="tr-TR" sz="2400" dirty="0">
                <a:latin typeface="Arial" pitchFamily="34" charset="0"/>
                <a:cs typeface="Arial" pitchFamily="34" charset="0"/>
              </a:rPr>
              <a:t>h</a:t>
            </a:r>
            <a:r>
              <a:rPr lang="tr-TR" sz="2400" dirty="0" smtClean="0">
                <a:latin typeface="Arial" pitchFamily="34" charset="0"/>
                <a:cs typeface="Arial" pitchFamily="34" charset="0"/>
              </a:rPr>
              <a:t>ava aracı imalatında en sık kullanılan birleştirme elamanlarıdır (Şekil 1). Perçinleme işlemi sayesinde iki parça birleştirilerek sökülemeyen bağlantı elde edilir. Hava araçlarının dış kaplamaları perçinleme işlemiyle iskelet yapıya monte edilirler. </a:t>
            </a:r>
          </a:p>
          <a:p>
            <a:pPr algn="just"/>
            <a:endParaRPr lang="tr-TR" sz="2800" dirty="0"/>
          </a:p>
          <a:p>
            <a:pPr algn="just"/>
            <a:endParaRPr lang="tr-TR" sz="2800" dirty="0" smtClean="0"/>
          </a:p>
          <a:p>
            <a:pPr algn="just"/>
            <a:endParaRPr lang="tr-TR" sz="2800" dirty="0" smtClean="0"/>
          </a:p>
          <a:p>
            <a:pPr algn="just"/>
            <a:endParaRPr lang="tr-TR" sz="2800" dirty="0" smtClean="0"/>
          </a:p>
          <a:p>
            <a:pPr algn="just"/>
            <a:endParaRPr lang="tr-TR" sz="2800" dirty="0"/>
          </a:p>
          <a:p>
            <a:pPr algn="just"/>
            <a:r>
              <a:rPr lang="tr-TR" sz="2800" dirty="0" smtClean="0"/>
              <a:t>                                 </a:t>
            </a:r>
            <a:r>
              <a:rPr lang="tr-TR" sz="2000" dirty="0" smtClean="0"/>
              <a:t>Şekil 1. Dolu gövdeli perçin tipleri ( Solid rivets)</a:t>
            </a:r>
            <a:endParaRPr lang="tr-TR" sz="2000" dirty="0"/>
          </a:p>
          <a:p>
            <a:pPr algn="just"/>
            <a:endParaRPr lang="tr-TR" sz="2800" dirty="0" smtClean="0"/>
          </a:p>
          <a:p>
            <a:pPr algn="just"/>
            <a:r>
              <a:rPr lang="tr-TR" sz="2400" dirty="0" smtClean="0">
                <a:latin typeface="Arial" pitchFamily="34" charset="0"/>
                <a:cs typeface="Arial" pitchFamily="34" charset="0"/>
              </a:rPr>
              <a:t>Perçinleme işlemi proje standartlarına ve ilgili prosedürlere göre yapılmalıdır. Projenin teknik resmi incelenerek kullanılacak perçin tipi ve  perçin yerleşimi belirlendikten sonra perçin deliklerinin merkezleri markalanmalıdır.</a:t>
            </a:r>
          </a:p>
          <a:p>
            <a:pPr algn="just"/>
            <a:endParaRPr lang="tr-TR" sz="1400" dirty="0">
              <a:latin typeface="Arial" pitchFamily="34" charset="0"/>
              <a:cs typeface="Arial" pitchFamily="34" charset="0"/>
            </a:endParaRPr>
          </a:p>
          <a:p>
            <a:pPr algn="just"/>
            <a:r>
              <a:rPr lang="tr-TR" sz="2400" dirty="0" smtClean="0">
                <a:latin typeface="Arial" pitchFamily="34" charset="0"/>
                <a:cs typeface="Arial" pitchFamily="34" charset="0"/>
              </a:rPr>
              <a:t>Perçinleme yapılırken sırasıyla: perçin yerlerini markalama, deliklerini delme, havşalarını açma, delik çapaklarını alma, parça yüzeylerini temizleme, parçaları sealantlama(macunlanması) ve geçici olarak sabitleme işlemleri yapılır. Bu işlemlerden sonra perçin tabancasıyla perçin ucu ezilerek işlem tamamlanır.</a:t>
            </a:r>
            <a:endParaRPr lang="tr-TR" sz="2400" dirty="0">
              <a:latin typeface="Arial" pitchFamily="34" charset="0"/>
              <a:cs typeface="Arial"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3221" y="6719720"/>
            <a:ext cx="6854757" cy="1847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Metin kutusu 17"/>
          <p:cNvSpPr txBox="1"/>
          <p:nvPr/>
        </p:nvSpPr>
        <p:spPr>
          <a:xfrm>
            <a:off x="2406316" y="16961917"/>
            <a:ext cx="184731" cy="323165"/>
          </a:xfrm>
          <a:prstGeom prst="rect">
            <a:avLst/>
          </a:prstGeom>
          <a:noFill/>
        </p:spPr>
        <p:txBody>
          <a:bodyPr wrap="none" rtlCol="0">
            <a:spAutoFit/>
          </a:bodyPr>
          <a:lstStyle/>
          <a:p>
            <a:endParaRPr lang="tr-TR" dirty="0"/>
          </a:p>
        </p:txBody>
      </p:sp>
      <p:sp>
        <p:nvSpPr>
          <p:cNvPr id="19" name="Metin kutusu 18"/>
          <p:cNvSpPr txBox="1"/>
          <p:nvPr/>
        </p:nvSpPr>
        <p:spPr>
          <a:xfrm>
            <a:off x="6930190" y="3417082"/>
            <a:ext cx="11020926" cy="861774"/>
          </a:xfrm>
          <a:prstGeom prst="rect">
            <a:avLst/>
          </a:prstGeom>
          <a:noFill/>
        </p:spPr>
        <p:txBody>
          <a:bodyPr wrap="square" rtlCol="0">
            <a:spAutoFit/>
          </a:bodyPr>
          <a:lstStyle/>
          <a:p>
            <a:pPr algn="ctr">
              <a:lnSpc>
                <a:spcPct val="150000"/>
              </a:lnSpc>
            </a:pPr>
            <a:r>
              <a:rPr lang="tr-TR" sz="2000" dirty="0" err="1" smtClean="0">
                <a:latin typeface="Arial" pitchFamily="34" charset="0"/>
                <a:cs typeface="Arial" pitchFamily="34" charset="0"/>
              </a:rPr>
              <a:t>Öğr</a:t>
            </a:r>
            <a:r>
              <a:rPr lang="tr-TR" sz="2000" dirty="0" smtClean="0">
                <a:latin typeface="Arial" pitchFamily="34" charset="0"/>
                <a:cs typeface="Arial" pitchFamily="34" charset="0"/>
              </a:rPr>
              <a:t>. Gör. Dr. Harun </a:t>
            </a:r>
            <a:r>
              <a:rPr lang="tr-TR" sz="2000" dirty="0" smtClean="0">
                <a:latin typeface="Arial" pitchFamily="34" charset="0"/>
                <a:cs typeface="Arial" pitchFamily="34" charset="0"/>
              </a:rPr>
              <a:t>KOÇAK</a:t>
            </a:r>
          </a:p>
          <a:p>
            <a:pPr algn="ctr"/>
            <a:r>
              <a:rPr lang="tr-TR" sz="2000" dirty="0" smtClean="0">
                <a:latin typeface="Arial" pitchFamily="34" charset="0"/>
                <a:cs typeface="Arial" pitchFamily="34" charset="0"/>
              </a:rPr>
              <a:t>Gazi Üniversitesi  </a:t>
            </a:r>
            <a:r>
              <a:rPr lang="tr-TR" sz="2000" dirty="0" smtClean="0">
                <a:latin typeface="Arial" pitchFamily="34" charset="0"/>
                <a:cs typeface="Arial" pitchFamily="34" charset="0"/>
              </a:rPr>
              <a:t>TUSAŞ Kazan </a:t>
            </a:r>
            <a:r>
              <a:rPr lang="tr-TR" sz="2000" dirty="0" smtClean="0">
                <a:latin typeface="Arial" pitchFamily="34" charset="0"/>
                <a:cs typeface="Arial" pitchFamily="34" charset="0"/>
              </a:rPr>
              <a:t>Meslek Yüksekokulu, </a:t>
            </a:r>
            <a:r>
              <a:rPr lang="tr-TR" sz="2000" dirty="0" smtClean="0">
                <a:latin typeface="Arial" pitchFamily="34" charset="0"/>
                <a:cs typeface="Arial" pitchFamily="34" charset="0"/>
              </a:rPr>
              <a:t>Uçak Teknolojisi programı</a:t>
            </a:r>
            <a:endParaRPr lang="tr-TR" sz="2000" dirty="0">
              <a:latin typeface="Arial" pitchFamily="34" charset="0"/>
              <a:cs typeface="Arial" pitchFamily="34" charset="0"/>
            </a:endParaRPr>
          </a:p>
        </p:txBody>
      </p:sp>
      <p:sp>
        <p:nvSpPr>
          <p:cNvPr id="12" name="Metin kutusu 11"/>
          <p:cNvSpPr txBox="1"/>
          <p:nvPr/>
        </p:nvSpPr>
        <p:spPr>
          <a:xfrm>
            <a:off x="926797" y="13853374"/>
            <a:ext cx="10877549" cy="2677656"/>
          </a:xfrm>
          <a:prstGeom prst="rect">
            <a:avLst/>
          </a:prstGeom>
          <a:noFill/>
        </p:spPr>
        <p:txBody>
          <a:bodyPr wrap="square" rtlCol="0">
            <a:spAutoFit/>
          </a:bodyPr>
          <a:lstStyle/>
          <a:p>
            <a:pPr algn="just"/>
            <a:r>
              <a:rPr lang="tr-TR" sz="2400" dirty="0" smtClean="0">
                <a:latin typeface="Arial" pitchFamily="34" charset="0"/>
                <a:cs typeface="Arial" pitchFamily="34" charset="0"/>
              </a:rPr>
              <a:t>Perçin delik merkezleri, teknik resimde  verildiği gibi parça üzerinde işaretlenmelidir. Bu işleme markalama adı verilir.  Markalama işlemi yapılırken perçin aralıkları (</a:t>
            </a:r>
            <a:r>
              <a:rPr lang="tr-TR" sz="2400" dirty="0" err="1" smtClean="0">
                <a:latin typeface="Arial" pitchFamily="34" charset="0"/>
                <a:cs typeface="Arial" pitchFamily="34" charset="0"/>
              </a:rPr>
              <a:t>rivet</a:t>
            </a:r>
            <a:r>
              <a:rPr lang="tr-TR" sz="2400" dirty="0" smtClean="0">
                <a:latin typeface="Arial" pitchFamily="34" charset="0"/>
                <a:cs typeface="Arial" pitchFamily="34" charset="0"/>
              </a:rPr>
              <a:t> </a:t>
            </a:r>
            <a:r>
              <a:rPr lang="tr-TR" sz="2400" dirty="0" err="1" smtClean="0">
                <a:latin typeface="Arial" pitchFamily="34" charset="0"/>
                <a:cs typeface="Arial" pitchFamily="34" charset="0"/>
              </a:rPr>
              <a:t>spacing</a:t>
            </a:r>
            <a:r>
              <a:rPr lang="tr-TR" sz="2400" dirty="0" smtClean="0">
                <a:latin typeface="Arial" pitchFamily="34" charset="0"/>
                <a:cs typeface="Arial" pitchFamily="34" charset="0"/>
              </a:rPr>
              <a:t>) ve kenar uzaklığı (</a:t>
            </a:r>
            <a:r>
              <a:rPr lang="tr-TR" sz="2400" dirty="0" err="1" smtClean="0">
                <a:latin typeface="Arial" pitchFamily="34" charset="0"/>
                <a:cs typeface="Arial" pitchFamily="34" charset="0"/>
              </a:rPr>
              <a:t>edge</a:t>
            </a:r>
            <a:r>
              <a:rPr lang="tr-TR" sz="2400" dirty="0" smtClean="0">
                <a:latin typeface="Arial" pitchFamily="34" charset="0"/>
                <a:cs typeface="Arial" pitchFamily="34" charset="0"/>
              </a:rPr>
              <a:t> </a:t>
            </a:r>
            <a:r>
              <a:rPr lang="tr-TR" sz="2400" dirty="0" err="1" smtClean="0">
                <a:latin typeface="Arial" pitchFamily="34" charset="0"/>
                <a:cs typeface="Arial" pitchFamily="34" charset="0"/>
              </a:rPr>
              <a:t>distance</a:t>
            </a:r>
            <a:r>
              <a:rPr lang="tr-TR" sz="2400" dirty="0" smtClean="0">
                <a:latin typeface="Arial" pitchFamily="34" charset="0"/>
                <a:cs typeface="Arial" pitchFamily="34" charset="0"/>
              </a:rPr>
              <a:t>) ölçülerine dikkat edilmelidir.  Yapım resminde her perçinin mesafesi verilmeyebilir.  Bu durumda ilgili projenin uygulama standardında yer alan tablolardan ölçü değerleri alınmalıdır.  Aşağıdaki resimlerde ve tabloda perçin yerleşimiyle ilgili bazı bilgiler verilmiştir.</a:t>
            </a:r>
            <a:endParaRPr lang="tr-TR" sz="2400" dirty="0">
              <a:latin typeface="Arial" pitchFamily="34" charset="0"/>
              <a:cs typeface="Arial" pitchFamily="34" charset="0"/>
            </a:endParaRPr>
          </a:p>
        </p:txBody>
      </p:sp>
      <p:pic>
        <p:nvPicPr>
          <p:cNvPr id="15" name="Resim 14"/>
          <p:cNvPicPr/>
          <p:nvPr/>
        </p:nvPicPr>
        <p:blipFill rotWithShape="1">
          <a:blip r:embed="rId5"/>
          <a:srcRect l="18023" t="8235" r="19970" b="15000"/>
          <a:stretch/>
        </p:blipFill>
        <p:spPr bwMode="auto">
          <a:xfrm>
            <a:off x="6311564" y="16531030"/>
            <a:ext cx="5453748" cy="3505791"/>
          </a:xfrm>
          <a:prstGeom prst="rect">
            <a:avLst/>
          </a:prstGeom>
          <a:ln>
            <a:noFill/>
          </a:ln>
          <a:extLst>
            <a:ext uri="{53640926-AAD7-44D8-BBD7-CCE9431645EC}">
              <a14:shadowObscured xmlns:a14="http://schemas.microsoft.com/office/drawing/2010/main"/>
            </a:ext>
          </a:extLst>
        </p:spPr>
      </p:pic>
      <p:pic>
        <p:nvPicPr>
          <p:cNvPr id="17" name="Resim 16"/>
          <p:cNvPicPr/>
          <p:nvPr/>
        </p:nvPicPr>
        <p:blipFill rotWithShape="1">
          <a:blip r:embed="rId6"/>
          <a:srcRect l="25464" t="20882" r="30718" b="24412"/>
          <a:stretch/>
        </p:blipFill>
        <p:spPr bwMode="auto">
          <a:xfrm>
            <a:off x="903734" y="16588249"/>
            <a:ext cx="5461837" cy="3510713"/>
          </a:xfrm>
          <a:prstGeom prst="rect">
            <a:avLst/>
          </a:prstGeom>
          <a:ln>
            <a:noFill/>
          </a:ln>
          <a:extLst>
            <a:ext uri="{53640926-AAD7-44D8-BBD7-CCE9431645EC}">
              <a14:shadowObscured xmlns:a14="http://schemas.microsoft.com/office/drawing/2010/main"/>
            </a:ext>
          </a:extLst>
        </p:spPr>
      </p:pic>
      <p:sp>
        <p:nvSpPr>
          <p:cNvPr id="20" name="Metin kutusu 19"/>
          <p:cNvSpPr txBox="1"/>
          <p:nvPr/>
        </p:nvSpPr>
        <p:spPr>
          <a:xfrm>
            <a:off x="2648786" y="20200365"/>
            <a:ext cx="1364925" cy="400110"/>
          </a:xfrm>
          <a:prstGeom prst="rect">
            <a:avLst/>
          </a:prstGeom>
          <a:noFill/>
        </p:spPr>
        <p:txBody>
          <a:bodyPr wrap="none" rtlCol="0">
            <a:spAutoFit/>
          </a:bodyPr>
          <a:lstStyle/>
          <a:p>
            <a:r>
              <a:rPr lang="tr-TR" sz="2000" dirty="0" smtClean="0"/>
              <a:t>Markalama</a:t>
            </a:r>
            <a:endParaRPr lang="tr-TR" sz="2000" dirty="0"/>
          </a:p>
        </p:txBody>
      </p:sp>
      <p:sp>
        <p:nvSpPr>
          <p:cNvPr id="21" name="Metin kutusu 20"/>
          <p:cNvSpPr txBox="1"/>
          <p:nvPr/>
        </p:nvSpPr>
        <p:spPr>
          <a:xfrm>
            <a:off x="7947862" y="20204719"/>
            <a:ext cx="1830116" cy="400110"/>
          </a:xfrm>
          <a:prstGeom prst="rect">
            <a:avLst/>
          </a:prstGeom>
          <a:noFill/>
        </p:spPr>
        <p:txBody>
          <a:bodyPr wrap="none" rtlCol="0">
            <a:spAutoFit/>
          </a:bodyPr>
          <a:lstStyle/>
          <a:p>
            <a:r>
              <a:rPr lang="tr-TR" sz="2000" dirty="0" smtClean="0"/>
              <a:t>Perçin yerleşimi</a:t>
            </a:r>
            <a:endParaRPr lang="tr-TR" sz="2000" dirty="0"/>
          </a:p>
        </p:txBody>
      </p:sp>
      <p:graphicFrame>
        <p:nvGraphicFramePr>
          <p:cNvPr id="22" name="Tablo 21"/>
          <p:cNvGraphicFramePr>
            <a:graphicFrameLocks noGrp="1"/>
          </p:cNvGraphicFramePr>
          <p:nvPr>
            <p:extLst>
              <p:ext uri="{D42A27DB-BD31-4B8C-83A1-F6EECF244321}">
                <p14:modId xmlns:p14="http://schemas.microsoft.com/office/powerpoint/2010/main" val="2619684508"/>
              </p:ext>
            </p:extLst>
          </p:nvPr>
        </p:nvGraphicFramePr>
        <p:xfrm>
          <a:off x="1710848" y="21089023"/>
          <a:ext cx="9641794" cy="4440200"/>
        </p:xfrm>
        <a:graphic>
          <a:graphicData uri="http://schemas.openxmlformats.org/drawingml/2006/table">
            <a:tbl>
              <a:tblPr firstRow="1" firstCol="1" bandRow="1">
                <a:tableStyleId>{5C22544A-7EE6-4342-B048-85BDC9FD1C3A}</a:tableStyleId>
              </a:tblPr>
              <a:tblGrid>
                <a:gridCol w="1304980"/>
                <a:gridCol w="1105402"/>
                <a:gridCol w="1162050"/>
                <a:gridCol w="1104900"/>
                <a:gridCol w="2126512"/>
                <a:gridCol w="1387903"/>
                <a:gridCol w="1450047"/>
              </a:tblGrid>
              <a:tr h="454986">
                <a:tc rowSpan="3">
                  <a:txBody>
                    <a:bodyPr/>
                    <a:lstStyle/>
                    <a:p>
                      <a:pPr algn="ctr">
                        <a:lnSpc>
                          <a:spcPct val="100000"/>
                        </a:lnSpc>
                        <a:spcAft>
                          <a:spcPts val="0"/>
                        </a:spcAft>
                      </a:pPr>
                      <a:r>
                        <a:rPr lang="tr-TR" sz="1800" dirty="0" err="1" smtClean="0">
                          <a:effectLst/>
                          <a:latin typeface="Arial" pitchFamily="34" charset="0"/>
                          <a:cs typeface="Arial" pitchFamily="34" charset="0"/>
                        </a:rPr>
                        <a:t>Nom</a:t>
                      </a:r>
                      <a:r>
                        <a:rPr lang="tr-TR" sz="1800" dirty="0" smtClean="0">
                          <a:effectLst/>
                          <a:latin typeface="Arial" pitchFamily="34" charset="0"/>
                          <a:cs typeface="Arial" pitchFamily="34" charset="0"/>
                        </a:rPr>
                        <a:t>.</a:t>
                      </a:r>
                    </a:p>
                    <a:p>
                      <a:pPr algn="ctr">
                        <a:lnSpc>
                          <a:spcPct val="100000"/>
                        </a:lnSpc>
                        <a:spcAft>
                          <a:spcPts val="0"/>
                        </a:spcAft>
                      </a:pPr>
                      <a:r>
                        <a:rPr lang="tr-TR" sz="1800" dirty="0" err="1" smtClean="0">
                          <a:effectLst/>
                          <a:latin typeface="Arial" pitchFamily="34" charset="0"/>
                          <a:cs typeface="Arial" pitchFamily="34" charset="0"/>
                        </a:rPr>
                        <a:t>Rivet</a:t>
                      </a:r>
                      <a:r>
                        <a:rPr lang="tr-TR" sz="1800" dirty="0" smtClean="0">
                          <a:effectLst/>
                          <a:latin typeface="Arial" pitchFamily="34" charset="0"/>
                          <a:cs typeface="Arial" pitchFamily="34" charset="0"/>
                        </a:rPr>
                        <a:t> </a:t>
                      </a:r>
                    </a:p>
                    <a:p>
                      <a:pPr algn="ctr">
                        <a:lnSpc>
                          <a:spcPct val="100000"/>
                        </a:lnSpc>
                        <a:spcAft>
                          <a:spcPts val="0"/>
                        </a:spcAft>
                      </a:pPr>
                      <a:r>
                        <a:rPr lang="tr-TR" sz="1800" dirty="0" smtClean="0">
                          <a:effectLst/>
                          <a:latin typeface="Arial" pitchFamily="34" charset="0"/>
                          <a:cs typeface="Arial" pitchFamily="34" charset="0"/>
                        </a:rPr>
                        <a:t>Dia</a:t>
                      </a:r>
                      <a:r>
                        <a:rPr lang="tr-TR" sz="1800" dirty="0">
                          <a:effectLst/>
                          <a:latin typeface="Arial" pitchFamily="34" charset="0"/>
                          <a:cs typeface="Arial" pitchFamily="34" charset="0"/>
                        </a:rPr>
                        <a:t>.</a:t>
                      </a:r>
                    </a:p>
                    <a:p>
                      <a:pPr algn="ctr">
                        <a:lnSpc>
                          <a:spcPct val="100000"/>
                        </a:lnSpc>
                        <a:spcAft>
                          <a:spcPts val="0"/>
                        </a:spcAft>
                      </a:pPr>
                      <a:r>
                        <a:rPr lang="tr-TR" sz="1800" dirty="0">
                          <a:effectLst/>
                          <a:latin typeface="Arial" pitchFamily="34" charset="0"/>
                          <a:cs typeface="Arial" pitchFamily="34" charset="0"/>
                        </a:rPr>
                        <a:t>(mm)</a:t>
                      </a:r>
                      <a:endParaRPr lang="tr-TR" sz="1800" dirty="0">
                        <a:effectLst/>
                        <a:latin typeface="Arial" pitchFamily="34" charset="0"/>
                        <a:ea typeface="Calibri"/>
                        <a:cs typeface="Arial" pitchFamily="34" charset="0"/>
                      </a:endParaRPr>
                    </a:p>
                  </a:txBody>
                  <a:tcPr marL="68580" marR="68580" marT="0" marB="0" anchor="ctr"/>
                </a:tc>
                <a:tc gridSpan="3">
                  <a:txBody>
                    <a:bodyPr/>
                    <a:lstStyle/>
                    <a:p>
                      <a:pPr algn="ctr">
                        <a:lnSpc>
                          <a:spcPct val="115000"/>
                        </a:lnSpc>
                        <a:spcAft>
                          <a:spcPts val="0"/>
                        </a:spcAft>
                      </a:pPr>
                      <a:r>
                        <a:rPr lang="tr-TR" sz="1800">
                          <a:effectLst/>
                          <a:latin typeface="Arial" pitchFamily="34" charset="0"/>
                          <a:cs typeface="Arial" pitchFamily="34" charset="0"/>
                        </a:rPr>
                        <a:t>Rivet Spacing (mm)</a:t>
                      </a:r>
                      <a:endParaRPr lang="tr-TR" sz="1800">
                        <a:effectLst/>
                        <a:latin typeface="Arial" pitchFamily="34" charset="0"/>
                        <a:ea typeface="Calibri"/>
                        <a:cs typeface="Arial" pitchFamily="34" charset="0"/>
                      </a:endParaRPr>
                    </a:p>
                  </a:txBody>
                  <a:tcPr marL="68580" marR="68580" marT="0" marB="0" anchor="ct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pPr>
                      <a:r>
                        <a:rPr lang="tr-TR" sz="1800" dirty="0" err="1">
                          <a:effectLst/>
                          <a:latin typeface="Arial" pitchFamily="34" charset="0"/>
                          <a:cs typeface="Arial" pitchFamily="34" charset="0"/>
                        </a:rPr>
                        <a:t>Edge</a:t>
                      </a:r>
                      <a:r>
                        <a:rPr lang="tr-TR" sz="1800" dirty="0">
                          <a:effectLst/>
                          <a:latin typeface="Arial" pitchFamily="34" charset="0"/>
                          <a:cs typeface="Arial" pitchFamily="34" charset="0"/>
                        </a:rPr>
                        <a:t> </a:t>
                      </a:r>
                      <a:r>
                        <a:rPr lang="tr-TR" sz="1800" dirty="0" err="1" smtClean="0">
                          <a:effectLst/>
                          <a:latin typeface="Arial" pitchFamily="34" charset="0"/>
                          <a:cs typeface="Arial" pitchFamily="34" charset="0"/>
                        </a:rPr>
                        <a:t>Distance</a:t>
                      </a:r>
                      <a:r>
                        <a:rPr lang="tr-TR" sz="1800" dirty="0" smtClean="0">
                          <a:effectLst/>
                          <a:latin typeface="Arial" pitchFamily="34" charset="0"/>
                          <a:cs typeface="Arial" pitchFamily="34" charset="0"/>
                        </a:rPr>
                        <a:t>  (</a:t>
                      </a:r>
                      <a:r>
                        <a:rPr lang="tr-TR" sz="1800" b="1" dirty="0" smtClean="0">
                          <a:effectLst/>
                          <a:latin typeface="Arial" pitchFamily="34" charset="0"/>
                          <a:cs typeface="Arial" pitchFamily="34" charset="0"/>
                        </a:rPr>
                        <a:t> </a:t>
                      </a:r>
                      <a:r>
                        <a:rPr lang="tr-TR" sz="2400" b="1" dirty="0" smtClean="0">
                          <a:solidFill>
                            <a:srgbClr val="FF0000"/>
                          </a:solidFill>
                          <a:effectLst/>
                          <a:latin typeface="Arial" pitchFamily="34" charset="0"/>
                          <a:cs typeface="Arial" pitchFamily="34" charset="0"/>
                        </a:rPr>
                        <a:t>D </a:t>
                      </a:r>
                      <a:r>
                        <a:rPr lang="tr-TR" sz="1800" dirty="0" smtClean="0">
                          <a:effectLst/>
                          <a:latin typeface="Arial" pitchFamily="34" charset="0"/>
                          <a:cs typeface="Arial" pitchFamily="34" charset="0"/>
                        </a:rPr>
                        <a:t>)  (</a:t>
                      </a:r>
                      <a:r>
                        <a:rPr lang="tr-TR" sz="1800" dirty="0">
                          <a:effectLst/>
                          <a:latin typeface="Arial" pitchFamily="34" charset="0"/>
                          <a:cs typeface="Arial" pitchFamily="34" charset="0"/>
                        </a:rPr>
                        <a:t>mm)</a:t>
                      </a:r>
                      <a:endParaRPr lang="tr-TR" sz="1800" dirty="0">
                        <a:effectLst/>
                        <a:latin typeface="Arial" pitchFamily="34" charset="0"/>
                        <a:ea typeface="Calibri"/>
                        <a:cs typeface="Arial" pitchFamily="34" charset="0"/>
                      </a:endParaRPr>
                    </a:p>
                  </a:txBody>
                  <a:tcPr marL="68580" marR="68580" marT="0" marB="0"/>
                </a:tc>
                <a:tc hMerge="1">
                  <a:txBody>
                    <a:bodyPr/>
                    <a:lstStyle/>
                    <a:p>
                      <a:endParaRPr lang="tr-TR"/>
                    </a:p>
                  </a:txBody>
                  <a:tcPr/>
                </a:tc>
                <a:tc hMerge="1">
                  <a:txBody>
                    <a:bodyPr/>
                    <a:lstStyle/>
                    <a:p>
                      <a:endParaRPr lang="tr-TR"/>
                    </a:p>
                  </a:txBody>
                  <a:tcPr/>
                </a:tc>
              </a:tr>
              <a:tr h="515149">
                <a:tc vMerge="1">
                  <a:txBody>
                    <a:bodyPr/>
                    <a:lstStyle/>
                    <a:p>
                      <a:endParaRPr lang="tr-TR"/>
                    </a:p>
                  </a:txBody>
                  <a:tcPr/>
                </a:tc>
                <a:tc rowSpan="2">
                  <a:txBody>
                    <a:bodyPr/>
                    <a:lstStyle/>
                    <a:p>
                      <a:pPr algn="ctr">
                        <a:lnSpc>
                          <a:spcPct val="115000"/>
                        </a:lnSpc>
                        <a:spcAft>
                          <a:spcPts val="0"/>
                        </a:spcAft>
                      </a:pPr>
                      <a:r>
                        <a:rPr lang="tr-TR" sz="2400" b="1" dirty="0">
                          <a:solidFill>
                            <a:srgbClr val="FF0000"/>
                          </a:solidFill>
                          <a:effectLst/>
                          <a:latin typeface="Arial" pitchFamily="34" charset="0"/>
                          <a:cs typeface="Arial" pitchFamily="34" charset="0"/>
                        </a:rPr>
                        <a:t>A</a:t>
                      </a:r>
                      <a:endParaRPr lang="tr-TR" sz="2400" b="1" dirty="0">
                        <a:solidFill>
                          <a:srgbClr val="FF0000"/>
                        </a:solidFill>
                        <a:effectLst/>
                        <a:latin typeface="Arial" pitchFamily="34" charset="0"/>
                        <a:ea typeface="Calibri"/>
                        <a:cs typeface="Arial" pitchFamily="34" charset="0"/>
                      </a:endParaRPr>
                    </a:p>
                  </a:txBody>
                  <a:tcPr marL="68580" marR="68580" marT="0" marB="0" anchor="ctr"/>
                </a:tc>
                <a:tc rowSpan="2">
                  <a:txBody>
                    <a:bodyPr/>
                    <a:lstStyle/>
                    <a:p>
                      <a:pPr algn="ctr">
                        <a:lnSpc>
                          <a:spcPct val="115000"/>
                        </a:lnSpc>
                        <a:spcAft>
                          <a:spcPts val="0"/>
                        </a:spcAft>
                      </a:pPr>
                      <a:r>
                        <a:rPr lang="tr-TR" sz="2400" b="1" dirty="0">
                          <a:solidFill>
                            <a:srgbClr val="FF0000"/>
                          </a:solidFill>
                          <a:effectLst/>
                          <a:latin typeface="Arial" pitchFamily="34" charset="0"/>
                          <a:cs typeface="Arial" pitchFamily="34" charset="0"/>
                        </a:rPr>
                        <a:t>B</a:t>
                      </a:r>
                      <a:endParaRPr lang="tr-TR" sz="2400" b="1" dirty="0">
                        <a:solidFill>
                          <a:srgbClr val="FF0000"/>
                        </a:solidFill>
                        <a:effectLst/>
                        <a:latin typeface="Arial" pitchFamily="34" charset="0"/>
                        <a:ea typeface="Calibri"/>
                        <a:cs typeface="Arial" pitchFamily="34" charset="0"/>
                      </a:endParaRPr>
                    </a:p>
                  </a:txBody>
                  <a:tcPr marL="68580" marR="68580" marT="0" marB="0" anchor="ctr"/>
                </a:tc>
                <a:tc rowSpan="2">
                  <a:txBody>
                    <a:bodyPr/>
                    <a:lstStyle/>
                    <a:p>
                      <a:pPr algn="ctr">
                        <a:lnSpc>
                          <a:spcPct val="115000"/>
                        </a:lnSpc>
                        <a:spcAft>
                          <a:spcPts val="0"/>
                        </a:spcAft>
                      </a:pPr>
                      <a:r>
                        <a:rPr lang="tr-TR" sz="2400" b="1" dirty="0">
                          <a:solidFill>
                            <a:srgbClr val="FF0000"/>
                          </a:solidFill>
                          <a:effectLst/>
                          <a:latin typeface="Arial" pitchFamily="34" charset="0"/>
                          <a:cs typeface="Arial" pitchFamily="34" charset="0"/>
                        </a:rPr>
                        <a:t>C</a:t>
                      </a:r>
                      <a:endParaRPr lang="tr-TR" sz="2400" b="1" dirty="0">
                        <a:solidFill>
                          <a:srgbClr val="FF0000"/>
                        </a:solidFill>
                        <a:effectLst/>
                        <a:latin typeface="Arial" pitchFamily="34" charset="0"/>
                        <a:ea typeface="Calibri"/>
                        <a:cs typeface="Arial" pitchFamily="34" charset="0"/>
                      </a:endParaRPr>
                    </a:p>
                  </a:txBody>
                  <a:tcPr marL="68580" marR="68580" marT="0" marB="0" anchor="ctr"/>
                </a:tc>
                <a:tc rowSpan="2">
                  <a:txBody>
                    <a:bodyPr/>
                    <a:lstStyle/>
                    <a:p>
                      <a:pPr algn="ctr">
                        <a:lnSpc>
                          <a:spcPct val="115000"/>
                        </a:lnSpc>
                        <a:spcAft>
                          <a:spcPts val="0"/>
                        </a:spcAft>
                      </a:pPr>
                      <a:r>
                        <a:rPr lang="tr-TR" sz="1800" dirty="0" err="1">
                          <a:effectLst/>
                          <a:latin typeface="Arial" pitchFamily="34" charset="0"/>
                          <a:cs typeface="Arial" pitchFamily="34" charset="0"/>
                        </a:rPr>
                        <a:t>Corros</a:t>
                      </a:r>
                      <a:r>
                        <a:rPr lang="tr-TR" sz="1800" dirty="0">
                          <a:effectLst/>
                          <a:latin typeface="Arial" pitchFamily="34" charset="0"/>
                          <a:cs typeface="Arial" pitchFamily="34" charset="0"/>
                        </a:rPr>
                        <a:t>. Rest.</a:t>
                      </a:r>
                    </a:p>
                    <a:p>
                      <a:pPr algn="ctr">
                        <a:lnSpc>
                          <a:spcPct val="115000"/>
                        </a:lnSpc>
                        <a:spcAft>
                          <a:spcPts val="0"/>
                        </a:spcAft>
                      </a:pPr>
                      <a:r>
                        <a:rPr lang="tr-TR" sz="1800" dirty="0">
                          <a:effectLst/>
                          <a:latin typeface="Arial" pitchFamily="34" charset="0"/>
                          <a:cs typeface="Arial" pitchFamily="34" charset="0"/>
                        </a:rPr>
                        <a:t>Steel, </a:t>
                      </a:r>
                      <a:r>
                        <a:rPr lang="tr-TR" sz="1800" dirty="0" err="1">
                          <a:effectLst/>
                          <a:latin typeface="Arial" pitchFamily="34" charset="0"/>
                          <a:cs typeface="Arial" pitchFamily="34" charset="0"/>
                        </a:rPr>
                        <a:t>Monel</a:t>
                      </a:r>
                      <a:r>
                        <a:rPr lang="tr-TR" sz="1800" dirty="0">
                          <a:effectLst/>
                          <a:latin typeface="Arial" pitchFamily="34" charset="0"/>
                          <a:cs typeface="Arial" pitchFamily="34" charset="0"/>
                        </a:rPr>
                        <a:t>         &amp; </a:t>
                      </a:r>
                      <a:r>
                        <a:rPr lang="tr-TR" sz="1800" dirty="0" err="1">
                          <a:effectLst/>
                          <a:latin typeface="Arial" pitchFamily="34" charset="0"/>
                          <a:cs typeface="Arial" pitchFamily="34" charset="0"/>
                        </a:rPr>
                        <a:t>Alloy</a:t>
                      </a:r>
                      <a:r>
                        <a:rPr lang="tr-TR" sz="1800" dirty="0">
                          <a:effectLst/>
                          <a:latin typeface="Arial" pitchFamily="34" charset="0"/>
                          <a:cs typeface="Arial" pitchFamily="34" charset="0"/>
                        </a:rPr>
                        <a:t> Steel</a:t>
                      </a:r>
                      <a:endParaRPr lang="tr-TR" sz="1800" dirty="0">
                        <a:effectLst/>
                        <a:latin typeface="Arial" pitchFamily="34" charset="0"/>
                        <a:ea typeface="Calibri"/>
                        <a:cs typeface="Arial" pitchFamily="34" charset="0"/>
                      </a:endParaRPr>
                    </a:p>
                  </a:txBody>
                  <a:tcPr marL="68580" marR="68580" marT="0" marB="0" anchor="ctr"/>
                </a:tc>
                <a:tc gridSpan="2">
                  <a:txBody>
                    <a:bodyPr/>
                    <a:lstStyle/>
                    <a:p>
                      <a:pPr algn="ctr">
                        <a:lnSpc>
                          <a:spcPct val="115000"/>
                        </a:lnSpc>
                        <a:spcAft>
                          <a:spcPts val="0"/>
                        </a:spcAft>
                      </a:pPr>
                      <a:r>
                        <a:rPr lang="tr-TR" sz="1800">
                          <a:effectLst/>
                          <a:latin typeface="Arial" pitchFamily="34" charset="0"/>
                          <a:cs typeface="Arial" pitchFamily="34" charset="0"/>
                        </a:rPr>
                        <a:t>Other Materials</a:t>
                      </a:r>
                      <a:endParaRPr lang="tr-TR" sz="1800">
                        <a:effectLst/>
                        <a:latin typeface="Arial" pitchFamily="34" charset="0"/>
                        <a:ea typeface="Calibri"/>
                        <a:cs typeface="Arial" pitchFamily="34" charset="0"/>
                      </a:endParaRPr>
                    </a:p>
                  </a:txBody>
                  <a:tcPr marL="68580" marR="68580" marT="0" marB="0" anchor="ctr"/>
                </a:tc>
                <a:tc hMerge="1">
                  <a:txBody>
                    <a:bodyPr/>
                    <a:lstStyle/>
                    <a:p>
                      <a:endParaRPr lang="tr-TR"/>
                    </a:p>
                  </a:txBody>
                  <a:tcPr/>
                </a:tc>
              </a:tr>
              <a:tr h="481156">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a:effectLst/>
                          <a:latin typeface="Arial" pitchFamily="34" charset="0"/>
                          <a:cs typeface="Arial" pitchFamily="34" charset="0"/>
                        </a:rPr>
                        <a:t>Gage&lt;6.4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Gage≥6.4</a:t>
                      </a:r>
                      <a:endParaRPr lang="tr-TR" sz="180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1.6</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3.50</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9</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4.40</a:t>
                      </a:r>
                      <a:endParaRPr lang="tr-TR" sz="1800" dirty="0">
                        <a:effectLst/>
                        <a:latin typeface="Arial" pitchFamily="34" charset="0"/>
                        <a:ea typeface="Calibri"/>
                        <a:cs typeface="Arial" pitchFamily="34" charset="0"/>
                      </a:endParaRPr>
                    </a:p>
                  </a:txBody>
                  <a:tcPr marL="68580" marR="68580" marT="0" marB="0" anchor="ctr"/>
                </a:tc>
                <a:tc gridSpan="2">
                  <a:txBody>
                    <a:bodyPr/>
                    <a:lstStyle/>
                    <a:p>
                      <a:pPr algn="ctr">
                        <a:lnSpc>
                          <a:spcPct val="115000"/>
                        </a:lnSpc>
                        <a:spcAft>
                          <a:spcPts val="0"/>
                        </a:spcAft>
                      </a:pPr>
                      <a:r>
                        <a:rPr lang="tr-TR" sz="1800">
                          <a:effectLst/>
                          <a:latin typeface="Arial" pitchFamily="34" charset="0"/>
                          <a:cs typeface="Arial" pitchFamily="34" charset="0"/>
                        </a:rPr>
                        <a:t>3.6</a:t>
                      </a:r>
                      <a:endParaRPr lang="tr-TR" sz="1800">
                        <a:effectLst/>
                        <a:latin typeface="Arial" pitchFamily="34" charset="0"/>
                        <a:ea typeface="Calibri"/>
                        <a:cs typeface="Arial" pitchFamily="34" charset="0"/>
                      </a:endParaRPr>
                    </a:p>
                  </a:txBody>
                  <a:tcPr marL="68580" marR="68580" marT="0" marB="0" anchor="ctr"/>
                </a:tc>
                <a:tc hMerge="1">
                  <a:txBody>
                    <a:bodyPr/>
                    <a:lstStyle/>
                    <a:p>
                      <a:endParaRPr lang="tr-TR"/>
                    </a:p>
                  </a:txBody>
                  <a:tcPr/>
                </a:tc>
              </a:tr>
              <a:tr h="332101">
                <a:tc>
                  <a:txBody>
                    <a:bodyPr/>
                    <a:lstStyle/>
                    <a:p>
                      <a:pPr algn="ctr">
                        <a:lnSpc>
                          <a:spcPct val="115000"/>
                        </a:lnSpc>
                        <a:spcAft>
                          <a:spcPts val="0"/>
                        </a:spcAft>
                      </a:pPr>
                      <a:r>
                        <a:rPr lang="tr-TR" sz="1800">
                          <a:effectLst/>
                          <a:latin typeface="Arial" pitchFamily="34" charset="0"/>
                          <a:cs typeface="Arial" pitchFamily="34" charset="0"/>
                        </a:rPr>
                        <a:t>2.4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3.4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13</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6.20</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5.2</a:t>
                      </a:r>
                      <a:endParaRPr lang="tr-TR" sz="180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3.2</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6.50</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17.5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8</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7.2</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7</a:t>
                      </a:r>
                      <a:endParaRPr lang="tr-TR" sz="1800" dirty="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5.7</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21.5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9.8</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9</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8.6</a:t>
                      </a:r>
                      <a:endParaRPr lang="tr-TR" sz="1800" dirty="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4.8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6.5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9.50</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11.2</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10.40</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10</a:t>
                      </a:r>
                      <a:endParaRPr lang="tr-TR" sz="180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5.6</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7.25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11</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29.5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13</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12.20</a:t>
                      </a:r>
                      <a:endParaRPr lang="tr-TR" sz="1800" dirty="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11.8</a:t>
                      </a:r>
                      <a:endParaRPr lang="tr-TR" sz="180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6.4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12.9</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34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14.8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14</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13.6</a:t>
                      </a:r>
                      <a:endParaRPr lang="tr-TR" sz="1800" dirty="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9.50</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16.2</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42</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18.6</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17.8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16.8</a:t>
                      </a:r>
                      <a:endParaRPr lang="tr-TR" sz="1800" dirty="0">
                        <a:effectLst/>
                        <a:latin typeface="Arial" pitchFamily="34" charset="0"/>
                        <a:ea typeface="Calibri"/>
                        <a:cs typeface="Arial" pitchFamily="34" charset="0"/>
                      </a:endParaRPr>
                    </a:p>
                  </a:txBody>
                  <a:tcPr marL="68580" marR="68580" marT="0" marB="0" anchor="ctr"/>
                </a:tc>
              </a:tr>
              <a:tr h="332101">
                <a:tc>
                  <a:txBody>
                    <a:bodyPr/>
                    <a:lstStyle/>
                    <a:p>
                      <a:pPr algn="ctr">
                        <a:lnSpc>
                          <a:spcPct val="115000"/>
                        </a:lnSpc>
                        <a:spcAft>
                          <a:spcPts val="0"/>
                        </a:spcAft>
                      </a:pPr>
                      <a:r>
                        <a:rPr lang="tr-TR" sz="1800">
                          <a:effectLst/>
                          <a:latin typeface="Arial" pitchFamily="34" charset="0"/>
                          <a:cs typeface="Arial" pitchFamily="34" charset="0"/>
                        </a:rPr>
                        <a:t>9.5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11.25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14.15</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50</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21.8</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a:effectLst/>
                          <a:latin typeface="Arial" pitchFamily="34" charset="0"/>
                          <a:cs typeface="Arial" pitchFamily="34" charset="0"/>
                        </a:rPr>
                        <a:t>21</a:t>
                      </a:r>
                      <a:endParaRPr lang="tr-TR" sz="1800">
                        <a:effectLst/>
                        <a:latin typeface="Arial" pitchFamily="34" charset="0"/>
                        <a:ea typeface="Calibri"/>
                        <a:cs typeface="Arial" pitchFamily="34" charset="0"/>
                      </a:endParaRPr>
                    </a:p>
                  </a:txBody>
                  <a:tcPr marL="68580" marR="68580" marT="0" marB="0" anchor="ctr"/>
                </a:tc>
                <a:tc>
                  <a:txBody>
                    <a:bodyPr/>
                    <a:lstStyle/>
                    <a:p>
                      <a:pPr algn="ctr">
                        <a:lnSpc>
                          <a:spcPct val="115000"/>
                        </a:lnSpc>
                        <a:spcAft>
                          <a:spcPts val="0"/>
                        </a:spcAft>
                      </a:pPr>
                      <a:r>
                        <a:rPr lang="tr-TR" sz="1800" dirty="0">
                          <a:effectLst/>
                          <a:latin typeface="Arial" pitchFamily="34" charset="0"/>
                          <a:cs typeface="Arial" pitchFamily="34" charset="0"/>
                        </a:rPr>
                        <a:t>20</a:t>
                      </a:r>
                      <a:endParaRPr lang="tr-TR" sz="1800" dirty="0">
                        <a:effectLst/>
                        <a:latin typeface="Arial" pitchFamily="34" charset="0"/>
                        <a:ea typeface="Calibri"/>
                        <a:cs typeface="Arial" pitchFamily="34" charset="0"/>
                      </a:endParaRPr>
                    </a:p>
                  </a:txBody>
                  <a:tcPr marL="68580" marR="68580" marT="0" marB="0" anchor="ctr"/>
                </a:tc>
              </a:tr>
            </a:tbl>
          </a:graphicData>
        </a:graphic>
      </p:graphicFrame>
      <p:sp>
        <p:nvSpPr>
          <p:cNvPr id="23" name="Metin kutusu 22"/>
          <p:cNvSpPr txBox="1"/>
          <p:nvPr/>
        </p:nvSpPr>
        <p:spPr>
          <a:xfrm>
            <a:off x="2550445" y="25882766"/>
            <a:ext cx="8031139" cy="400110"/>
          </a:xfrm>
          <a:prstGeom prst="rect">
            <a:avLst/>
          </a:prstGeom>
          <a:noFill/>
        </p:spPr>
        <p:txBody>
          <a:bodyPr wrap="square" rtlCol="0">
            <a:spAutoFit/>
          </a:bodyPr>
          <a:lstStyle/>
          <a:p>
            <a:pPr algn="just"/>
            <a:r>
              <a:rPr lang="tr-TR" sz="2000" dirty="0" smtClean="0">
                <a:latin typeface="Arial" pitchFamily="34" charset="0"/>
                <a:cs typeface="Arial" pitchFamily="34" charset="0"/>
              </a:rPr>
              <a:t>Köşe </a:t>
            </a:r>
            <a:r>
              <a:rPr lang="tr-TR" sz="2000" dirty="0" err="1" smtClean="0">
                <a:latin typeface="Arial" pitchFamily="34" charset="0"/>
                <a:cs typeface="Arial" pitchFamily="34" charset="0"/>
              </a:rPr>
              <a:t>radüsü</a:t>
            </a:r>
            <a:r>
              <a:rPr lang="tr-TR" sz="2000" dirty="0" smtClean="0">
                <a:latin typeface="Arial" pitchFamily="34" charset="0"/>
                <a:cs typeface="Arial" pitchFamily="34" charset="0"/>
              </a:rPr>
              <a:t> başlangıcı ile perçin merkezi </a:t>
            </a:r>
            <a:r>
              <a:rPr lang="tr-TR" sz="2000" dirty="0">
                <a:latin typeface="Arial" pitchFamily="34" charset="0"/>
                <a:cs typeface="Arial" pitchFamily="34" charset="0"/>
              </a:rPr>
              <a:t>arasındaki </a:t>
            </a:r>
            <a:r>
              <a:rPr lang="tr-TR" sz="2000" dirty="0" smtClean="0">
                <a:latin typeface="Arial" pitchFamily="34" charset="0"/>
                <a:cs typeface="Arial" pitchFamily="34" charset="0"/>
              </a:rPr>
              <a:t>mesafe</a:t>
            </a:r>
            <a:endParaRPr lang="tr-TR" sz="2000" dirty="0"/>
          </a:p>
        </p:txBody>
      </p:sp>
      <p:sp>
        <p:nvSpPr>
          <p:cNvPr id="24" name="Metin kutusu 23"/>
          <p:cNvSpPr txBox="1"/>
          <p:nvPr/>
        </p:nvSpPr>
        <p:spPr>
          <a:xfrm>
            <a:off x="1932756" y="25790434"/>
            <a:ext cx="716030" cy="584775"/>
          </a:xfrm>
          <a:prstGeom prst="rect">
            <a:avLst/>
          </a:prstGeom>
          <a:noFill/>
        </p:spPr>
        <p:txBody>
          <a:bodyPr wrap="none" rtlCol="0">
            <a:spAutoFit/>
          </a:bodyPr>
          <a:lstStyle/>
          <a:p>
            <a:r>
              <a:rPr lang="tr-TR" sz="3200" b="1" dirty="0" smtClean="0">
                <a:latin typeface="Arial" pitchFamily="34" charset="0"/>
                <a:cs typeface="Arial" pitchFamily="34" charset="0"/>
              </a:rPr>
              <a:t>A :</a:t>
            </a:r>
            <a:endParaRPr lang="tr-TR" sz="3200" b="1" dirty="0">
              <a:latin typeface="Arial" pitchFamily="34" charset="0"/>
              <a:cs typeface="Arial" pitchFamily="34" charset="0"/>
            </a:endParaRPr>
          </a:p>
        </p:txBody>
      </p:sp>
      <p:sp>
        <p:nvSpPr>
          <p:cNvPr id="25" name="Metin kutusu 24"/>
          <p:cNvSpPr txBox="1"/>
          <p:nvPr/>
        </p:nvSpPr>
        <p:spPr>
          <a:xfrm>
            <a:off x="1932756" y="26375209"/>
            <a:ext cx="731290" cy="584775"/>
          </a:xfrm>
          <a:prstGeom prst="rect">
            <a:avLst/>
          </a:prstGeom>
          <a:noFill/>
        </p:spPr>
        <p:txBody>
          <a:bodyPr wrap="none" rtlCol="0">
            <a:spAutoFit/>
          </a:bodyPr>
          <a:lstStyle/>
          <a:p>
            <a:r>
              <a:rPr lang="tr-TR" sz="3200" b="1" dirty="0" smtClean="0">
                <a:latin typeface="Arial" pitchFamily="34" charset="0"/>
                <a:cs typeface="Arial" pitchFamily="34" charset="0"/>
              </a:rPr>
              <a:t>B :</a:t>
            </a:r>
            <a:endParaRPr lang="tr-TR" sz="3200" b="1" dirty="0">
              <a:latin typeface="Arial" pitchFamily="34" charset="0"/>
              <a:cs typeface="Arial" pitchFamily="34" charset="0"/>
            </a:endParaRPr>
          </a:p>
        </p:txBody>
      </p:sp>
      <p:sp>
        <p:nvSpPr>
          <p:cNvPr id="26" name="Metin kutusu 25"/>
          <p:cNvSpPr txBox="1"/>
          <p:nvPr/>
        </p:nvSpPr>
        <p:spPr>
          <a:xfrm>
            <a:off x="2498681" y="26467541"/>
            <a:ext cx="9066324" cy="400110"/>
          </a:xfrm>
          <a:prstGeom prst="rect">
            <a:avLst/>
          </a:prstGeom>
          <a:noFill/>
        </p:spPr>
        <p:txBody>
          <a:bodyPr wrap="square" rtlCol="0">
            <a:spAutoFit/>
          </a:bodyPr>
          <a:lstStyle/>
          <a:p>
            <a:r>
              <a:rPr lang="tr-TR" sz="2000" dirty="0" smtClean="0">
                <a:latin typeface="Arial" pitchFamily="34" charset="0"/>
                <a:cs typeface="Arial" pitchFamily="34" charset="0"/>
              </a:rPr>
              <a:t>Üstteki parçanın kenarı ile alt parçadaki perçin merkezi arasındaki mesafe </a:t>
            </a:r>
            <a:endParaRPr lang="tr-TR" sz="2000" dirty="0">
              <a:latin typeface="Arial" pitchFamily="34" charset="0"/>
              <a:cs typeface="Arial" pitchFamily="34" charset="0"/>
            </a:endParaRPr>
          </a:p>
        </p:txBody>
      </p:sp>
      <p:sp>
        <p:nvSpPr>
          <p:cNvPr id="27" name="Metin kutusu 26"/>
          <p:cNvSpPr txBox="1"/>
          <p:nvPr/>
        </p:nvSpPr>
        <p:spPr>
          <a:xfrm>
            <a:off x="1932756" y="26972940"/>
            <a:ext cx="731290" cy="584775"/>
          </a:xfrm>
          <a:prstGeom prst="rect">
            <a:avLst/>
          </a:prstGeom>
          <a:noFill/>
        </p:spPr>
        <p:txBody>
          <a:bodyPr wrap="none" rtlCol="0">
            <a:spAutoFit/>
          </a:bodyPr>
          <a:lstStyle/>
          <a:p>
            <a:r>
              <a:rPr lang="tr-TR" sz="3200" b="1" dirty="0" smtClean="0">
                <a:latin typeface="Arial" pitchFamily="34" charset="0"/>
                <a:cs typeface="Arial" pitchFamily="34" charset="0"/>
              </a:rPr>
              <a:t>C :</a:t>
            </a:r>
            <a:endParaRPr lang="tr-TR" sz="3200" b="1" dirty="0">
              <a:latin typeface="Arial" pitchFamily="34" charset="0"/>
              <a:cs typeface="Arial" pitchFamily="34" charset="0"/>
            </a:endParaRPr>
          </a:p>
        </p:txBody>
      </p:sp>
      <p:sp>
        <p:nvSpPr>
          <p:cNvPr id="4" name="Metin kutusu 3"/>
          <p:cNvSpPr txBox="1"/>
          <p:nvPr/>
        </p:nvSpPr>
        <p:spPr>
          <a:xfrm>
            <a:off x="2498681" y="27065272"/>
            <a:ext cx="7521139" cy="400110"/>
          </a:xfrm>
          <a:prstGeom prst="rect">
            <a:avLst/>
          </a:prstGeom>
          <a:noFill/>
        </p:spPr>
        <p:txBody>
          <a:bodyPr wrap="square" rtlCol="0">
            <a:spAutoFit/>
          </a:bodyPr>
          <a:lstStyle/>
          <a:p>
            <a:r>
              <a:rPr lang="tr-TR" sz="2000" dirty="0" smtClean="0">
                <a:latin typeface="Arial" pitchFamily="34" charset="0"/>
                <a:cs typeface="Arial" pitchFamily="34" charset="0"/>
              </a:rPr>
              <a:t>Aynı plaka üzerindeki perçinler arasındaki mesafe</a:t>
            </a:r>
            <a:endParaRPr lang="tr-TR" sz="2000" dirty="0">
              <a:latin typeface="Arial" pitchFamily="34" charset="0"/>
              <a:cs typeface="Arial" pitchFamily="34" charset="0"/>
            </a:endParaRPr>
          </a:p>
        </p:txBody>
      </p:sp>
      <p:sp>
        <p:nvSpPr>
          <p:cNvPr id="6" name="Metin kutusu 5"/>
          <p:cNvSpPr txBox="1"/>
          <p:nvPr/>
        </p:nvSpPr>
        <p:spPr>
          <a:xfrm>
            <a:off x="1932756" y="27465382"/>
            <a:ext cx="731290" cy="584775"/>
          </a:xfrm>
          <a:prstGeom prst="rect">
            <a:avLst/>
          </a:prstGeom>
          <a:noFill/>
        </p:spPr>
        <p:txBody>
          <a:bodyPr wrap="none" rtlCol="0">
            <a:spAutoFit/>
          </a:bodyPr>
          <a:lstStyle/>
          <a:p>
            <a:r>
              <a:rPr lang="tr-TR" sz="3200" b="1" dirty="0" smtClean="0">
                <a:latin typeface="Arial" pitchFamily="34" charset="0"/>
                <a:cs typeface="Arial" pitchFamily="34" charset="0"/>
              </a:rPr>
              <a:t>D :</a:t>
            </a:r>
            <a:endParaRPr lang="tr-TR" sz="3200" b="1" dirty="0">
              <a:latin typeface="Arial" pitchFamily="34" charset="0"/>
              <a:cs typeface="Arial" pitchFamily="34" charset="0"/>
            </a:endParaRPr>
          </a:p>
        </p:txBody>
      </p:sp>
      <p:sp>
        <p:nvSpPr>
          <p:cNvPr id="8" name="Metin kutusu 7"/>
          <p:cNvSpPr txBox="1"/>
          <p:nvPr/>
        </p:nvSpPr>
        <p:spPr>
          <a:xfrm>
            <a:off x="2528337" y="27557714"/>
            <a:ext cx="8091936" cy="400110"/>
          </a:xfrm>
          <a:prstGeom prst="rect">
            <a:avLst/>
          </a:prstGeom>
          <a:noFill/>
        </p:spPr>
        <p:txBody>
          <a:bodyPr wrap="square" rtlCol="0">
            <a:spAutoFit/>
          </a:bodyPr>
          <a:lstStyle/>
          <a:p>
            <a:r>
              <a:rPr lang="tr-TR" sz="2000" dirty="0" smtClean="0">
                <a:latin typeface="Arial" pitchFamily="34" charset="0"/>
                <a:cs typeface="Arial" pitchFamily="34" charset="0"/>
              </a:rPr>
              <a:t>Parça kenarı ile perçin merkezi arasındaki mesafe</a:t>
            </a:r>
            <a:endParaRPr lang="tr-TR" sz="2000" dirty="0">
              <a:latin typeface="Arial" pitchFamily="34" charset="0"/>
              <a:cs typeface="Arial" pitchFamily="34" charset="0"/>
            </a:endParaRPr>
          </a:p>
        </p:txBody>
      </p:sp>
      <p:sp>
        <p:nvSpPr>
          <p:cNvPr id="30" name="Metin kutusu 29"/>
          <p:cNvSpPr txBox="1"/>
          <p:nvPr/>
        </p:nvSpPr>
        <p:spPr>
          <a:xfrm>
            <a:off x="5109801" y="28231876"/>
            <a:ext cx="2929007" cy="646331"/>
          </a:xfrm>
          <a:prstGeom prst="rect">
            <a:avLst/>
          </a:prstGeom>
          <a:noFill/>
        </p:spPr>
        <p:txBody>
          <a:bodyPr wrap="none" rtlCol="0">
            <a:spAutoFit/>
          </a:bodyPr>
          <a:lstStyle/>
          <a:p>
            <a:r>
              <a:rPr lang="tr-TR" sz="3600" b="1" dirty="0" smtClean="0">
                <a:solidFill>
                  <a:srgbClr val="FF0000"/>
                </a:solidFill>
                <a:latin typeface="Arial" pitchFamily="34" charset="0"/>
                <a:cs typeface="Arial" pitchFamily="34" charset="0"/>
              </a:rPr>
              <a:t>Delik Delme </a:t>
            </a:r>
            <a:endParaRPr lang="tr-TR" sz="3600" b="1" dirty="0">
              <a:solidFill>
                <a:srgbClr val="FF0000"/>
              </a:solidFill>
              <a:latin typeface="Arial" pitchFamily="34" charset="0"/>
              <a:cs typeface="Arial" pitchFamily="34" charset="0"/>
            </a:endParaRPr>
          </a:p>
        </p:txBody>
      </p:sp>
      <p:sp>
        <p:nvSpPr>
          <p:cNvPr id="1024" name="Metin kutusu 1023"/>
          <p:cNvSpPr txBox="1"/>
          <p:nvPr/>
        </p:nvSpPr>
        <p:spPr>
          <a:xfrm>
            <a:off x="813197" y="28939703"/>
            <a:ext cx="11627456" cy="5555367"/>
          </a:xfrm>
          <a:prstGeom prst="rect">
            <a:avLst/>
          </a:prstGeom>
          <a:noFill/>
        </p:spPr>
        <p:txBody>
          <a:bodyPr wrap="square" rtlCol="0">
            <a:spAutoFit/>
          </a:bodyPr>
          <a:lstStyle/>
          <a:p>
            <a:pPr algn="just"/>
            <a:r>
              <a:rPr lang="tr-TR" sz="2400" dirty="0" smtClean="0">
                <a:latin typeface="Arial" pitchFamily="34" charset="0"/>
                <a:cs typeface="Arial" pitchFamily="34" charset="0"/>
              </a:rPr>
              <a:t>Perçin delikleri, projelerin ilgili standartlarında yer alan değerlere uygun olmalıdır. </a:t>
            </a:r>
          </a:p>
          <a:p>
            <a:pPr algn="just"/>
            <a:r>
              <a:rPr lang="tr-TR" sz="2400" dirty="0" smtClean="0">
                <a:latin typeface="Arial" pitchFamily="34" charset="0"/>
                <a:cs typeface="Arial" pitchFamily="34" charset="0"/>
              </a:rPr>
              <a:t>Delik delme işleminde aşağıda belirtilenlere dikkat edilmelidir.</a:t>
            </a:r>
          </a:p>
          <a:p>
            <a:pPr algn="just"/>
            <a:endParaRPr lang="tr-TR" sz="900" dirty="0" smtClean="0">
              <a:latin typeface="Arial" pitchFamily="34" charset="0"/>
              <a:cs typeface="Arial" pitchFamily="34" charset="0"/>
            </a:endParaRPr>
          </a:p>
          <a:p>
            <a:endParaRPr lang="tr-TR" sz="1000" dirty="0" smtClean="0">
              <a:latin typeface="Arial" pitchFamily="34" charset="0"/>
              <a:cs typeface="Arial" pitchFamily="34" charset="0"/>
            </a:endParaRPr>
          </a:p>
          <a:p>
            <a:r>
              <a:rPr lang="tr-TR" sz="2400" dirty="0" smtClean="0">
                <a:latin typeface="Arial" pitchFamily="34" charset="0"/>
                <a:cs typeface="Arial" pitchFamily="34" charset="0"/>
              </a:rPr>
              <a:t> </a:t>
            </a:r>
            <a:r>
              <a:rPr lang="tr-TR" sz="2400" dirty="0">
                <a:latin typeface="Arial" pitchFamily="34" charset="0"/>
                <a:cs typeface="Arial" pitchFamily="34" charset="0"/>
              </a:rPr>
              <a:t>● </a:t>
            </a:r>
            <a:r>
              <a:rPr lang="tr-TR" sz="2400" dirty="0" smtClean="0">
                <a:latin typeface="Arial" pitchFamily="34" charset="0"/>
                <a:cs typeface="Arial" pitchFamily="34" charset="0"/>
              </a:rPr>
              <a:t>Delik merkezleri daha önce markalama işleminde kalemle belirlenmiş olmalıdır.</a:t>
            </a:r>
          </a:p>
          <a:p>
            <a:r>
              <a:rPr lang="tr-TR" sz="2400" dirty="0" smtClean="0">
                <a:latin typeface="Arial" pitchFamily="34" charset="0"/>
                <a:cs typeface="Arial" pitchFamily="34" charset="0"/>
              </a:rPr>
              <a:t> ● Perçin çapına göre uygun çaplı matkap seçilmelidir.</a:t>
            </a:r>
          </a:p>
          <a:p>
            <a:r>
              <a:rPr lang="tr-TR" sz="2400" dirty="0" smtClean="0">
                <a:latin typeface="Arial" pitchFamily="34" charset="0"/>
                <a:cs typeface="Arial" pitchFamily="34" charset="0"/>
              </a:rPr>
              <a:t> ● Matkap ucunun kaymaması için delik merkezi zımba ile hafifçe işaretlenebilir.</a:t>
            </a:r>
          </a:p>
          <a:p>
            <a:pPr marL="324000" indent="-324000"/>
            <a:r>
              <a:rPr lang="tr-TR" sz="2400" dirty="0" smtClean="0">
                <a:latin typeface="Arial" pitchFamily="34" charset="0"/>
                <a:cs typeface="Arial" pitchFamily="34" charset="0"/>
              </a:rPr>
              <a:t> ● Matkap ucu parça yüzeyine dik olacak şekilde delinmelidir. Dikliği sağlamak için       </a:t>
            </a:r>
            <a:r>
              <a:rPr lang="tr-TR" sz="2400" dirty="0" err="1" smtClean="0">
                <a:latin typeface="Arial" pitchFamily="34" charset="0"/>
                <a:cs typeface="Arial" pitchFamily="34" charset="0"/>
              </a:rPr>
              <a:t>drill</a:t>
            </a:r>
            <a:r>
              <a:rPr lang="tr-TR" sz="2400" dirty="0" smtClean="0">
                <a:latin typeface="Arial" pitchFamily="34" charset="0"/>
                <a:cs typeface="Arial" pitchFamily="34" charset="0"/>
              </a:rPr>
              <a:t> </a:t>
            </a:r>
            <a:r>
              <a:rPr lang="tr-TR" sz="2400" dirty="0" err="1" smtClean="0">
                <a:latin typeface="Arial" pitchFamily="34" charset="0"/>
                <a:cs typeface="Arial" pitchFamily="34" charset="0"/>
              </a:rPr>
              <a:t>blocklar</a:t>
            </a:r>
            <a:r>
              <a:rPr lang="tr-TR" sz="2400" dirty="0" smtClean="0">
                <a:latin typeface="Arial" pitchFamily="34" charset="0"/>
                <a:cs typeface="Arial" pitchFamily="34" charset="0"/>
              </a:rPr>
              <a:t> kullanılmalıdır.</a:t>
            </a:r>
          </a:p>
          <a:p>
            <a:r>
              <a:rPr lang="tr-TR" sz="2400" dirty="0" smtClean="0">
                <a:latin typeface="Arial" pitchFamily="34" charset="0"/>
                <a:cs typeface="Arial" pitchFamily="34" charset="0"/>
              </a:rPr>
              <a:t> ● Delme esnasında plakaların oynamalarını engellemek için tutturucu perçin</a:t>
            </a:r>
          </a:p>
          <a:p>
            <a:r>
              <a:rPr lang="tr-TR" sz="2400" dirty="0" smtClean="0">
                <a:latin typeface="Arial" pitchFamily="34" charset="0"/>
                <a:cs typeface="Arial" pitchFamily="34" charset="0"/>
              </a:rPr>
              <a:t>    kullanılmalıdır</a:t>
            </a:r>
            <a:r>
              <a:rPr lang="tr-TR" sz="2400" dirty="0">
                <a:latin typeface="Arial" pitchFamily="34" charset="0"/>
                <a:cs typeface="Arial" pitchFamily="34" charset="0"/>
              </a:rPr>
              <a:t>. Aksi </a:t>
            </a:r>
            <a:r>
              <a:rPr lang="tr-TR" sz="2400" dirty="0" smtClean="0">
                <a:latin typeface="Arial" pitchFamily="34" charset="0"/>
                <a:cs typeface="Arial" pitchFamily="34" charset="0"/>
              </a:rPr>
              <a:t>takdirde delik oval veya kaçık şekilde olabilir.</a:t>
            </a:r>
          </a:p>
          <a:p>
            <a:r>
              <a:rPr lang="tr-TR" sz="2400" dirty="0" smtClean="0">
                <a:latin typeface="Arial" pitchFamily="34" charset="0"/>
                <a:cs typeface="Arial" pitchFamily="34" charset="0"/>
              </a:rPr>
              <a:t> ● Kullanılan matkap ucu keskin olmalıdır.</a:t>
            </a:r>
          </a:p>
          <a:p>
            <a:r>
              <a:rPr lang="tr-TR" sz="2400" dirty="0">
                <a:latin typeface="Arial" pitchFamily="34" charset="0"/>
                <a:cs typeface="Arial" pitchFamily="34" charset="0"/>
              </a:rPr>
              <a:t> </a:t>
            </a:r>
            <a:r>
              <a:rPr lang="tr-TR" sz="2400" dirty="0" smtClean="0">
                <a:latin typeface="Arial" pitchFamily="34" charset="0"/>
                <a:cs typeface="Arial" pitchFamily="34" charset="0"/>
              </a:rPr>
              <a:t>● Oluşan çapaklar temizlenmeli fakat delik ağzında pah veya </a:t>
            </a:r>
            <a:r>
              <a:rPr lang="tr-TR" sz="2400" dirty="0" err="1" smtClean="0">
                <a:latin typeface="Arial" pitchFamily="34" charset="0"/>
                <a:cs typeface="Arial" pitchFamily="34" charset="0"/>
              </a:rPr>
              <a:t>radüs</a:t>
            </a:r>
            <a:r>
              <a:rPr lang="tr-TR" sz="2400" dirty="0" smtClean="0">
                <a:latin typeface="Arial" pitchFamily="34" charset="0"/>
                <a:cs typeface="Arial" pitchFamily="34" charset="0"/>
              </a:rPr>
              <a:t> oluşmamalıdır.</a:t>
            </a:r>
          </a:p>
          <a:p>
            <a:r>
              <a:rPr lang="tr-TR" sz="2400" dirty="0" smtClean="0">
                <a:latin typeface="Arial" pitchFamily="34" charset="0"/>
                <a:cs typeface="Arial" pitchFamily="34" charset="0"/>
              </a:rPr>
              <a:t> ● Delme işleminde parça bir kalıp içerisine yerleştirilir ve kalıp üzerinde bulunan</a:t>
            </a:r>
          </a:p>
          <a:p>
            <a:r>
              <a:rPr lang="tr-TR" sz="2400" dirty="0">
                <a:latin typeface="Arial" pitchFamily="34" charset="0"/>
                <a:cs typeface="Arial" pitchFamily="34" charset="0"/>
              </a:rPr>
              <a:t>   </a:t>
            </a:r>
            <a:r>
              <a:rPr lang="tr-TR" sz="2400" dirty="0" smtClean="0">
                <a:latin typeface="Arial" pitchFamily="34" charset="0"/>
                <a:cs typeface="Arial" pitchFamily="34" charset="0"/>
              </a:rPr>
              <a:t> deliklerden </a:t>
            </a:r>
            <a:r>
              <a:rPr lang="tr-TR" sz="2400" dirty="0" err="1">
                <a:latin typeface="Arial" pitchFamily="34" charset="0"/>
                <a:cs typeface="Arial" pitchFamily="34" charset="0"/>
              </a:rPr>
              <a:t>kılavuzlama</a:t>
            </a:r>
            <a:r>
              <a:rPr lang="tr-TR" sz="2400" dirty="0">
                <a:latin typeface="Arial" pitchFamily="34" charset="0"/>
                <a:cs typeface="Arial" pitchFamily="34" charset="0"/>
              </a:rPr>
              <a:t> yapılır. Böylece daha az hatayla delme yapılmış olur.</a:t>
            </a:r>
          </a:p>
          <a:p>
            <a:r>
              <a:rPr lang="tr-TR" sz="2400" dirty="0" smtClean="0">
                <a:latin typeface="Arial" pitchFamily="34" charset="0"/>
                <a:cs typeface="Arial" pitchFamily="34" charset="0"/>
              </a:rPr>
              <a:t>     </a:t>
            </a:r>
            <a:endParaRPr lang="tr-TR" sz="2400" dirty="0">
              <a:latin typeface="Arial" pitchFamily="34" charset="0"/>
              <a:cs typeface="Arial" pitchFamily="34" charset="0"/>
            </a:endParaRPr>
          </a:p>
        </p:txBody>
      </p:sp>
      <p:pic>
        <p:nvPicPr>
          <p:cNvPr id="37" name="Resim 36"/>
          <p:cNvPicPr/>
          <p:nvPr/>
        </p:nvPicPr>
        <p:blipFill rotWithShape="1">
          <a:blip r:embed="rId7"/>
          <a:srcRect l="37723" t="53173" r="35942" b="24356"/>
          <a:stretch/>
        </p:blipFill>
        <p:spPr bwMode="auto">
          <a:xfrm rot="16200000">
            <a:off x="22772468" y="7044858"/>
            <a:ext cx="883743" cy="377190"/>
          </a:xfrm>
          <a:prstGeom prst="rect">
            <a:avLst/>
          </a:prstGeom>
          <a:ln>
            <a:noFill/>
          </a:ln>
          <a:extLst>
            <a:ext uri="{53640926-AAD7-44D8-BBD7-CCE9431645EC}">
              <a14:shadowObscured xmlns:a14="http://schemas.microsoft.com/office/drawing/2010/main"/>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748958" y="5135207"/>
            <a:ext cx="1076608" cy="2593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Resim 35"/>
          <p:cNvPicPr/>
          <p:nvPr/>
        </p:nvPicPr>
        <p:blipFill rotWithShape="1">
          <a:blip r:embed="rId9"/>
          <a:srcRect l="44128" t="32915" r="45196" b="6633"/>
          <a:stretch/>
        </p:blipFill>
        <p:spPr bwMode="auto">
          <a:xfrm>
            <a:off x="22964658" y="5139558"/>
            <a:ext cx="499362" cy="1652024"/>
          </a:xfrm>
          <a:prstGeom prst="rect">
            <a:avLst/>
          </a:prstGeom>
          <a:ln>
            <a:noFill/>
          </a:ln>
          <a:extLst>
            <a:ext uri="{53640926-AAD7-44D8-BBD7-CCE9431645EC}">
              <a14:shadowObscured xmlns:a14="http://schemas.microsoft.com/office/drawing/2010/main"/>
            </a:ext>
          </a:extLst>
        </p:spPr>
      </p:pic>
      <p:pic>
        <p:nvPicPr>
          <p:cNvPr id="1030" name="Picture 6"/>
          <p:cNvPicPr>
            <a:picLocks noChangeAspect="1" noChangeArrowheads="1"/>
          </p:cNvPicPr>
          <p:nvPr/>
        </p:nvPicPr>
        <p:blipFill rotWithShape="1">
          <a:blip r:embed="rId10">
            <a:extLst>
              <a:ext uri="{28A0092B-C50C-407E-A947-70E740481C1C}">
                <a14:useLocalDpi xmlns:a14="http://schemas.microsoft.com/office/drawing/2010/main" val="0"/>
              </a:ext>
            </a:extLst>
          </a:blip>
          <a:srcRect l="3510"/>
          <a:stretch/>
        </p:blipFill>
        <p:spPr bwMode="auto">
          <a:xfrm>
            <a:off x="12873877" y="5161940"/>
            <a:ext cx="4537824" cy="2719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1" name="Metin kutusu 1030"/>
          <p:cNvSpPr txBox="1"/>
          <p:nvPr/>
        </p:nvSpPr>
        <p:spPr>
          <a:xfrm>
            <a:off x="16443433" y="7929070"/>
            <a:ext cx="5109091" cy="369332"/>
          </a:xfrm>
          <a:prstGeom prst="rect">
            <a:avLst/>
          </a:prstGeom>
          <a:noFill/>
        </p:spPr>
        <p:txBody>
          <a:bodyPr wrap="none" rtlCol="0">
            <a:spAutoFit/>
          </a:bodyPr>
          <a:lstStyle/>
          <a:p>
            <a:r>
              <a:rPr lang="tr-TR" sz="1800" dirty="0" smtClean="0">
                <a:latin typeface="Arial" pitchFamily="34" charset="0"/>
                <a:cs typeface="Arial" pitchFamily="34" charset="0"/>
              </a:rPr>
              <a:t>Delme işleminde kullanılan el aletleri ve takımlar</a:t>
            </a:r>
            <a:endParaRPr lang="tr-TR" sz="1800" dirty="0">
              <a:latin typeface="Arial" pitchFamily="34" charset="0"/>
              <a:cs typeface="Arial" pitchFamily="34" charset="0"/>
            </a:endParaRPr>
          </a:p>
        </p:txBody>
      </p:sp>
      <p:graphicFrame>
        <p:nvGraphicFramePr>
          <p:cNvPr id="7" name="Tablo 6"/>
          <p:cNvGraphicFramePr>
            <a:graphicFrameLocks noGrp="1"/>
          </p:cNvGraphicFramePr>
          <p:nvPr>
            <p:extLst>
              <p:ext uri="{D42A27DB-BD31-4B8C-83A1-F6EECF244321}">
                <p14:modId xmlns:p14="http://schemas.microsoft.com/office/powerpoint/2010/main" val="125355037"/>
              </p:ext>
            </p:extLst>
          </p:nvPr>
        </p:nvGraphicFramePr>
        <p:xfrm>
          <a:off x="13698695" y="9501635"/>
          <a:ext cx="4656164" cy="3084576"/>
        </p:xfrm>
        <a:graphic>
          <a:graphicData uri="http://schemas.openxmlformats.org/drawingml/2006/table">
            <a:tbl>
              <a:tblPr firstRow="1" firstCol="1" bandRow="1">
                <a:tableStyleId>{5C22544A-7EE6-4342-B048-85BDC9FD1C3A}</a:tableStyleId>
              </a:tblPr>
              <a:tblGrid>
                <a:gridCol w="810895"/>
                <a:gridCol w="809625"/>
                <a:gridCol w="900430"/>
                <a:gridCol w="810260"/>
                <a:gridCol w="1324954"/>
              </a:tblGrid>
              <a:tr h="278475">
                <a:tc gridSpan="2">
                  <a:txBody>
                    <a:bodyPr/>
                    <a:lstStyle/>
                    <a:p>
                      <a:pPr algn="ctr">
                        <a:lnSpc>
                          <a:spcPct val="115000"/>
                        </a:lnSpc>
                        <a:spcAft>
                          <a:spcPts val="0"/>
                        </a:spcAft>
                      </a:pPr>
                      <a:r>
                        <a:rPr lang="tr-TR" sz="1600" dirty="0">
                          <a:effectLst/>
                          <a:latin typeface="Arial" pitchFamily="34" charset="0"/>
                          <a:cs typeface="Arial" pitchFamily="34" charset="0"/>
                        </a:rPr>
                        <a:t>Perçin Çapı</a:t>
                      </a:r>
                      <a:endParaRPr lang="tr-TR" sz="1600" dirty="0">
                        <a:effectLst/>
                        <a:latin typeface="Arial" pitchFamily="34" charset="0"/>
                        <a:ea typeface="Calibri"/>
                        <a:cs typeface="Arial" pitchFamily="34" charset="0"/>
                      </a:endParaRPr>
                    </a:p>
                  </a:txBody>
                  <a:tcPr marL="68580" marR="68580" marT="0" marB="0" anchor="ctr"/>
                </a:tc>
                <a:tc hMerge="1">
                  <a:txBody>
                    <a:bodyPr/>
                    <a:lstStyle/>
                    <a:p>
                      <a:endParaRPr lang="tr-TR"/>
                    </a:p>
                  </a:txBody>
                  <a:tcPr/>
                </a:tc>
                <a:tc gridSpan="2">
                  <a:txBody>
                    <a:bodyPr/>
                    <a:lstStyle/>
                    <a:p>
                      <a:pPr algn="ctr">
                        <a:lnSpc>
                          <a:spcPct val="115000"/>
                        </a:lnSpc>
                        <a:spcAft>
                          <a:spcPts val="0"/>
                        </a:spcAft>
                      </a:pPr>
                      <a:r>
                        <a:rPr lang="tr-TR" sz="1600">
                          <a:effectLst/>
                          <a:latin typeface="Arial" pitchFamily="34" charset="0"/>
                          <a:cs typeface="Arial" pitchFamily="34" charset="0"/>
                        </a:rPr>
                        <a:t>Delik Çapı(mm)</a:t>
                      </a:r>
                      <a:endParaRPr lang="tr-TR" sz="1600">
                        <a:effectLst/>
                        <a:latin typeface="Arial" pitchFamily="34" charset="0"/>
                        <a:ea typeface="Calibri"/>
                        <a:cs typeface="Arial" pitchFamily="34" charset="0"/>
                      </a:endParaRPr>
                    </a:p>
                  </a:txBody>
                  <a:tcPr marL="68580" marR="68580" marT="0" marB="0" anchor="ctr"/>
                </a:tc>
                <a:tc hMerge="1">
                  <a:txBody>
                    <a:bodyPr/>
                    <a:lstStyle/>
                    <a:p>
                      <a:endParaRPr lang="tr-TR"/>
                    </a:p>
                  </a:txBody>
                  <a:tcPr/>
                </a:tc>
                <a:tc>
                  <a:txBody>
                    <a:bodyPr/>
                    <a:lstStyle/>
                    <a:p>
                      <a:pPr algn="ctr">
                        <a:lnSpc>
                          <a:spcPct val="115000"/>
                        </a:lnSpc>
                        <a:spcAft>
                          <a:spcPts val="0"/>
                        </a:spcAft>
                      </a:pPr>
                      <a:r>
                        <a:rPr lang="tr-TR" sz="1600" dirty="0">
                          <a:effectLst/>
                          <a:latin typeface="Arial" pitchFamily="34" charset="0"/>
                          <a:cs typeface="Arial" pitchFamily="34" charset="0"/>
                        </a:rPr>
                        <a:t>Matkap </a:t>
                      </a:r>
                      <a:r>
                        <a:rPr lang="tr-TR" sz="1600" dirty="0" smtClean="0">
                          <a:effectLst/>
                          <a:latin typeface="Arial" pitchFamily="34" charset="0"/>
                          <a:cs typeface="Arial" pitchFamily="34" charset="0"/>
                        </a:rPr>
                        <a:t>Ç.</a:t>
                      </a:r>
                      <a:endParaRPr lang="tr-TR" sz="1600" dirty="0">
                        <a:effectLst/>
                        <a:latin typeface="Arial" pitchFamily="34" charset="0"/>
                        <a:ea typeface="Calibri"/>
                        <a:cs typeface="Arial" pitchFamily="34" charset="0"/>
                      </a:endParaRPr>
                    </a:p>
                  </a:txBody>
                  <a:tcPr marL="68580" marR="68580" marT="0" marB="0" anchor="ctr"/>
                </a:tc>
              </a:tr>
              <a:tr h="278475">
                <a:tc>
                  <a:txBody>
                    <a:bodyPr/>
                    <a:lstStyle/>
                    <a:p>
                      <a:pPr algn="ctr">
                        <a:lnSpc>
                          <a:spcPct val="115000"/>
                        </a:lnSpc>
                        <a:spcAft>
                          <a:spcPts val="0"/>
                        </a:spcAft>
                      </a:pPr>
                      <a:r>
                        <a:rPr lang="tr-TR" sz="1600">
                          <a:effectLst/>
                          <a:latin typeface="Arial" pitchFamily="34" charset="0"/>
                          <a:cs typeface="Arial" pitchFamily="34" charset="0"/>
                        </a:rPr>
                        <a:t>Inches</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mm</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Min </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Max </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mm</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1/16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dirty="0">
                          <a:effectLst/>
                          <a:latin typeface="Arial" pitchFamily="34" charset="0"/>
                          <a:cs typeface="Arial" pitchFamily="34" charset="0"/>
                        </a:rPr>
                        <a:t>1,59</a:t>
                      </a:r>
                      <a:endParaRPr lang="tr-TR" sz="1600" dirty="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1,70</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1,80</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1,70</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3/32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2,38</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2,45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2,59</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2,49</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1/8</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3,17</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3,264</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3,38</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3,264</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5/32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3,97</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4,09</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4,22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dirty="0">
                          <a:effectLst/>
                          <a:latin typeface="Arial" pitchFamily="34" charset="0"/>
                          <a:cs typeface="Arial" pitchFamily="34" charset="0"/>
                        </a:rPr>
                        <a:t>4,09</a:t>
                      </a:r>
                      <a:endParaRPr lang="tr-TR" sz="1600" dirty="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3/16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4,76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4,915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5,05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4,915</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7/32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5,56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5,79</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5,92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5,79</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1/4</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6,35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6,35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6,65</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6,35</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5/16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7,94</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8,20</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8,36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8,20</a:t>
                      </a:r>
                      <a:endParaRPr lang="tr-TR" sz="1600">
                        <a:effectLst/>
                        <a:latin typeface="Arial" pitchFamily="34" charset="0"/>
                        <a:ea typeface="Calibri"/>
                        <a:cs typeface="Arial" pitchFamily="34" charset="0"/>
                      </a:endParaRPr>
                    </a:p>
                  </a:txBody>
                  <a:tcPr marL="68580" marR="68580" marT="0" marB="0"/>
                </a:tc>
              </a:tr>
              <a:tr h="278475">
                <a:tc>
                  <a:txBody>
                    <a:bodyPr/>
                    <a:lstStyle/>
                    <a:p>
                      <a:pPr algn="ctr">
                        <a:lnSpc>
                          <a:spcPct val="115000"/>
                        </a:lnSpc>
                        <a:spcAft>
                          <a:spcPts val="0"/>
                        </a:spcAft>
                      </a:pPr>
                      <a:r>
                        <a:rPr lang="tr-TR" sz="1600">
                          <a:effectLst/>
                          <a:latin typeface="Arial" pitchFamily="34" charset="0"/>
                          <a:cs typeface="Arial" pitchFamily="34" charset="0"/>
                        </a:rPr>
                        <a:t>3/8</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9,52</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9,80</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a:effectLst/>
                          <a:latin typeface="Arial" pitchFamily="34" charset="0"/>
                          <a:cs typeface="Arial" pitchFamily="34" charset="0"/>
                        </a:rPr>
                        <a:t>9,96</a:t>
                      </a:r>
                      <a:endParaRPr lang="tr-TR" sz="1600">
                        <a:effectLst/>
                        <a:latin typeface="Arial" pitchFamily="34" charset="0"/>
                        <a:ea typeface="Calibri"/>
                        <a:cs typeface="Arial" pitchFamily="34" charset="0"/>
                      </a:endParaRPr>
                    </a:p>
                  </a:txBody>
                  <a:tcPr marL="68580" marR="68580" marT="0" marB="0"/>
                </a:tc>
                <a:tc>
                  <a:txBody>
                    <a:bodyPr/>
                    <a:lstStyle/>
                    <a:p>
                      <a:pPr algn="ctr">
                        <a:lnSpc>
                          <a:spcPct val="115000"/>
                        </a:lnSpc>
                        <a:spcAft>
                          <a:spcPts val="0"/>
                        </a:spcAft>
                      </a:pPr>
                      <a:r>
                        <a:rPr lang="tr-TR" sz="1600" dirty="0">
                          <a:effectLst/>
                          <a:latin typeface="Arial" pitchFamily="34" charset="0"/>
                          <a:cs typeface="Arial" pitchFamily="34" charset="0"/>
                        </a:rPr>
                        <a:t>9,80</a:t>
                      </a:r>
                      <a:endParaRPr lang="tr-TR" sz="1600" dirty="0">
                        <a:effectLst/>
                        <a:latin typeface="Arial" pitchFamily="34" charset="0"/>
                        <a:ea typeface="Calibri"/>
                        <a:cs typeface="Arial" pitchFamily="34" charset="0"/>
                      </a:endParaRPr>
                    </a:p>
                  </a:txBody>
                  <a:tcPr marL="68580" marR="68580" marT="0" marB="0"/>
                </a:tc>
              </a:tr>
            </a:tbl>
          </a:graphicData>
        </a:graphic>
      </p:graphicFrame>
      <p:pic>
        <p:nvPicPr>
          <p:cNvPr id="38" name="Resim 37"/>
          <p:cNvPicPr/>
          <p:nvPr/>
        </p:nvPicPr>
        <p:blipFill rotWithShape="1">
          <a:blip r:embed="rId11"/>
          <a:srcRect l="22835" t="5655" r="18633" b="12597"/>
          <a:stretch/>
        </p:blipFill>
        <p:spPr bwMode="auto">
          <a:xfrm>
            <a:off x="20069841" y="9441449"/>
            <a:ext cx="4000539" cy="3183598"/>
          </a:xfrm>
          <a:prstGeom prst="rect">
            <a:avLst/>
          </a:prstGeom>
          <a:ln>
            <a:noFill/>
          </a:ln>
          <a:extLst>
            <a:ext uri="{53640926-AAD7-44D8-BBD7-CCE9431645EC}">
              <a14:shadowObscured xmlns:a14="http://schemas.microsoft.com/office/drawing/2010/main"/>
            </a:ext>
          </a:extLst>
        </p:spPr>
      </p:pic>
      <p:pic>
        <p:nvPicPr>
          <p:cNvPr id="1025"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r="2111"/>
          <a:stretch/>
        </p:blipFill>
        <p:spPr bwMode="auto">
          <a:xfrm flipH="1">
            <a:off x="17411701" y="5314222"/>
            <a:ext cx="5316280" cy="2414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3470932" y="13961597"/>
            <a:ext cx="3920030" cy="347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 name="Picture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7667817" y="5579723"/>
            <a:ext cx="3467163" cy="77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Metin kutusu 32"/>
          <p:cNvSpPr txBox="1"/>
          <p:nvPr/>
        </p:nvSpPr>
        <p:spPr>
          <a:xfrm>
            <a:off x="13779029" y="12733359"/>
            <a:ext cx="4435110" cy="584775"/>
          </a:xfrm>
          <a:prstGeom prst="rect">
            <a:avLst/>
          </a:prstGeom>
          <a:noFill/>
        </p:spPr>
        <p:txBody>
          <a:bodyPr wrap="square" rtlCol="0">
            <a:spAutoFit/>
          </a:bodyPr>
          <a:lstStyle/>
          <a:p>
            <a:pPr algn="ctr"/>
            <a:r>
              <a:rPr lang="tr-TR" sz="1600" dirty="0" smtClean="0">
                <a:latin typeface="Arial" pitchFamily="34" charset="0"/>
                <a:cs typeface="Arial" pitchFamily="34" charset="0"/>
              </a:rPr>
              <a:t>Perçin çaplarına göre kullanılacak matkap  </a:t>
            </a:r>
          </a:p>
          <a:p>
            <a:pPr algn="ctr"/>
            <a:r>
              <a:rPr lang="tr-TR" sz="1600" dirty="0" smtClean="0">
                <a:latin typeface="Arial" pitchFamily="34" charset="0"/>
                <a:cs typeface="Arial" pitchFamily="34" charset="0"/>
              </a:rPr>
              <a:t>çapları ve </a:t>
            </a:r>
            <a:r>
              <a:rPr lang="tr-TR" sz="1600" dirty="0" err="1" smtClean="0">
                <a:latin typeface="Arial" pitchFamily="34" charset="0"/>
                <a:cs typeface="Arial" pitchFamily="34" charset="0"/>
              </a:rPr>
              <a:t>min</a:t>
            </a:r>
            <a:r>
              <a:rPr lang="tr-TR" sz="1600" dirty="0" smtClean="0">
                <a:latin typeface="Arial" pitchFamily="34" charset="0"/>
                <a:cs typeface="Arial" pitchFamily="34" charset="0"/>
              </a:rPr>
              <a:t>/</a:t>
            </a:r>
            <a:r>
              <a:rPr lang="tr-TR" sz="1600" dirty="0" err="1" smtClean="0">
                <a:latin typeface="Arial" pitchFamily="34" charset="0"/>
                <a:cs typeface="Arial" pitchFamily="34" charset="0"/>
              </a:rPr>
              <a:t>max</a:t>
            </a:r>
            <a:r>
              <a:rPr lang="tr-TR" sz="1600" dirty="0" smtClean="0">
                <a:latin typeface="Arial" pitchFamily="34" charset="0"/>
                <a:cs typeface="Arial" pitchFamily="34" charset="0"/>
              </a:rPr>
              <a:t> delik ölçüleri</a:t>
            </a:r>
            <a:endParaRPr lang="tr-TR" sz="1600" dirty="0">
              <a:latin typeface="Arial" pitchFamily="34" charset="0"/>
              <a:cs typeface="Arial" pitchFamily="34" charset="0"/>
            </a:endParaRPr>
          </a:p>
        </p:txBody>
      </p:sp>
      <p:sp>
        <p:nvSpPr>
          <p:cNvPr id="41" name="Metin kutusu 40"/>
          <p:cNvSpPr txBox="1"/>
          <p:nvPr/>
        </p:nvSpPr>
        <p:spPr>
          <a:xfrm>
            <a:off x="23661329" y="9441449"/>
            <a:ext cx="385042" cy="523220"/>
          </a:xfrm>
          <a:prstGeom prst="rect">
            <a:avLst/>
          </a:prstGeom>
          <a:noFill/>
        </p:spPr>
        <p:txBody>
          <a:bodyPr wrap="none" rtlCol="0">
            <a:spAutoFit/>
          </a:bodyPr>
          <a:lstStyle/>
          <a:p>
            <a:r>
              <a:rPr lang="tr-TR" sz="2800" b="1" dirty="0" smtClean="0">
                <a:solidFill>
                  <a:srgbClr val="FF0000"/>
                </a:solidFill>
                <a:latin typeface="Arial" pitchFamily="34" charset="0"/>
                <a:cs typeface="Arial" pitchFamily="34" charset="0"/>
              </a:rPr>
              <a:t>1</a:t>
            </a:r>
            <a:endParaRPr lang="tr-TR" sz="2800" b="1" dirty="0">
              <a:solidFill>
                <a:srgbClr val="FF0000"/>
              </a:solidFill>
              <a:latin typeface="Arial" pitchFamily="34" charset="0"/>
              <a:cs typeface="Arial" pitchFamily="34" charset="0"/>
            </a:endParaRPr>
          </a:p>
        </p:txBody>
      </p:sp>
      <p:sp>
        <p:nvSpPr>
          <p:cNvPr id="43" name="Metin kutusu 42"/>
          <p:cNvSpPr txBox="1"/>
          <p:nvPr/>
        </p:nvSpPr>
        <p:spPr>
          <a:xfrm>
            <a:off x="19078183" y="8567152"/>
            <a:ext cx="5628464" cy="707886"/>
          </a:xfrm>
          <a:prstGeom prst="rect">
            <a:avLst/>
          </a:prstGeom>
          <a:noFill/>
        </p:spPr>
        <p:txBody>
          <a:bodyPr wrap="none" rtlCol="0">
            <a:spAutoFit/>
          </a:bodyPr>
          <a:lstStyle/>
          <a:p>
            <a:r>
              <a:rPr lang="tr-TR" sz="4000" b="1" dirty="0" smtClean="0">
                <a:solidFill>
                  <a:srgbClr val="FF0000"/>
                </a:solidFill>
                <a:latin typeface="Arial" pitchFamily="34" charset="0"/>
                <a:cs typeface="Arial" pitchFamily="34" charset="0"/>
              </a:rPr>
              <a:t>Perçinleme Prosedürü</a:t>
            </a:r>
            <a:endParaRPr lang="tr-TR" sz="4000" b="1" dirty="0">
              <a:solidFill>
                <a:srgbClr val="FF0000"/>
              </a:solidFill>
              <a:latin typeface="Arial" pitchFamily="34" charset="0"/>
              <a:cs typeface="Arial" pitchFamily="34" charset="0"/>
            </a:endParaRPr>
          </a:p>
        </p:txBody>
      </p:sp>
      <p:pic>
        <p:nvPicPr>
          <p:cNvPr id="45"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935314" y="14015415"/>
            <a:ext cx="5914203" cy="3314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Metin kutusu 43"/>
          <p:cNvSpPr txBox="1"/>
          <p:nvPr/>
        </p:nvSpPr>
        <p:spPr>
          <a:xfrm>
            <a:off x="19011420" y="12809712"/>
            <a:ext cx="6117380" cy="400110"/>
          </a:xfrm>
          <a:prstGeom prst="rect">
            <a:avLst/>
          </a:prstGeom>
          <a:noFill/>
        </p:spPr>
        <p:txBody>
          <a:bodyPr wrap="none" rtlCol="0">
            <a:spAutoFit/>
          </a:bodyPr>
          <a:lstStyle/>
          <a:p>
            <a:r>
              <a:rPr lang="tr-TR" sz="2000" b="1" dirty="0" smtClean="0">
                <a:solidFill>
                  <a:srgbClr val="FF0000"/>
                </a:solidFill>
                <a:latin typeface="Arial" pitchFamily="34" charset="0"/>
                <a:cs typeface="Arial" pitchFamily="34" charset="0"/>
              </a:rPr>
              <a:t>1-Uygun çaplı matkapla delme işlemi yapılmalıdır</a:t>
            </a:r>
            <a:endParaRPr lang="tr-TR" sz="2000" b="1" dirty="0">
              <a:solidFill>
                <a:srgbClr val="FF0000"/>
              </a:solidFill>
              <a:latin typeface="Arial" pitchFamily="34" charset="0"/>
              <a:cs typeface="Arial" pitchFamily="34" charset="0"/>
            </a:endParaRPr>
          </a:p>
        </p:txBody>
      </p:sp>
      <p:sp>
        <p:nvSpPr>
          <p:cNvPr id="46" name="Metin kutusu 45"/>
          <p:cNvSpPr txBox="1"/>
          <p:nvPr/>
        </p:nvSpPr>
        <p:spPr>
          <a:xfrm>
            <a:off x="19981213" y="17440859"/>
            <a:ext cx="4575179" cy="707886"/>
          </a:xfrm>
          <a:prstGeom prst="rect">
            <a:avLst/>
          </a:prstGeom>
          <a:noFill/>
        </p:spPr>
        <p:txBody>
          <a:bodyPr wrap="square" rtlCol="0">
            <a:spAutoFit/>
          </a:bodyPr>
          <a:lstStyle/>
          <a:p>
            <a:r>
              <a:rPr lang="tr-TR" sz="2000" b="1" dirty="0" smtClean="0">
                <a:solidFill>
                  <a:srgbClr val="FF0000"/>
                </a:solidFill>
                <a:latin typeface="Arial" pitchFamily="34" charset="0"/>
                <a:cs typeface="Arial" pitchFamily="34" charset="0"/>
              </a:rPr>
              <a:t>2- Çapak alma işlemi yapılmalıdır </a:t>
            </a:r>
          </a:p>
          <a:p>
            <a:r>
              <a:rPr lang="tr-TR" sz="2000" b="1" dirty="0" smtClean="0">
                <a:solidFill>
                  <a:srgbClr val="FF0000"/>
                </a:solidFill>
                <a:latin typeface="Arial" pitchFamily="34" charset="0"/>
                <a:cs typeface="Arial" pitchFamily="34" charset="0"/>
              </a:rPr>
              <a:t>    (pah veya </a:t>
            </a:r>
            <a:r>
              <a:rPr lang="tr-TR" sz="2000" b="1" dirty="0" err="1" smtClean="0">
                <a:solidFill>
                  <a:srgbClr val="FF0000"/>
                </a:solidFill>
                <a:latin typeface="Arial" pitchFamily="34" charset="0"/>
                <a:cs typeface="Arial" pitchFamily="34" charset="0"/>
              </a:rPr>
              <a:t>radüs</a:t>
            </a:r>
            <a:r>
              <a:rPr lang="tr-TR" sz="2000" b="1" dirty="0" smtClean="0">
                <a:solidFill>
                  <a:srgbClr val="FF0000"/>
                </a:solidFill>
                <a:latin typeface="Arial" pitchFamily="34" charset="0"/>
                <a:cs typeface="Arial" pitchFamily="34" charset="0"/>
              </a:rPr>
              <a:t> oluşmamalı)</a:t>
            </a:r>
            <a:endParaRPr lang="tr-TR" sz="2000" b="1" dirty="0">
              <a:solidFill>
                <a:srgbClr val="FF0000"/>
              </a:solidFill>
              <a:latin typeface="Arial" pitchFamily="34" charset="0"/>
              <a:cs typeface="Arial" pitchFamily="34" charset="0"/>
            </a:endParaRPr>
          </a:p>
        </p:txBody>
      </p:sp>
      <p:sp>
        <p:nvSpPr>
          <p:cNvPr id="56" name="Metin kutusu 55"/>
          <p:cNvSpPr txBox="1"/>
          <p:nvPr/>
        </p:nvSpPr>
        <p:spPr>
          <a:xfrm>
            <a:off x="16956254" y="13961597"/>
            <a:ext cx="385042" cy="523220"/>
          </a:xfrm>
          <a:prstGeom prst="rect">
            <a:avLst/>
          </a:prstGeom>
          <a:noFill/>
        </p:spPr>
        <p:txBody>
          <a:bodyPr wrap="none" rtlCol="0">
            <a:spAutoFit/>
          </a:bodyPr>
          <a:lstStyle/>
          <a:p>
            <a:r>
              <a:rPr lang="tr-TR" sz="2800" b="1" dirty="0" smtClean="0">
                <a:solidFill>
                  <a:srgbClr val="FF0000"/>
                </a:solidFill>
                <a:latin typeface="Arial" pitchFamily="34" charset="0"/>
                <a:cs typeface="Arial" pitchFamily="34" charset="0"/>
              </a:rPr>
              <a:t>3</a:t>
            </a:r>
            <a:endParaRPr lang="tr-TR" sz="2800" b="1" dirty="0">
              <a:solidFill>
                <a:srgbClr val="FF0000"/>
              </a:solidFill>
              <a:latin typeface="Arial" pitchFamily="34" charset="0"/>
              <a:cs typeface="Arial" pitchFamily="34" charset="0"/>
            </a:endParaRPr>
          </a:p>
        </p:txBody>
      </p:sp>
      <p:sp>
        <p:nvSpPr>
          <p:cNvPr id="57" name="Metin kutusu 56"/>
          <p:cNvSpPr txBox="1"/>
          <p:nvPr/>
        </p:nvSpPr>
        <p:spPr>
          <a:xfrm>
            <a:off x="13499862" y="17460184"/>
            <a:ext cx="4395848" cy="707886"/>
          </a:xfrm>
          <a:prstGeom prst="rect">
            <a:avLst/>
          </a:prstGeom>
          <a:noFill/>
        </p:spPr>
        <p:txBody>
          <a:bodyPr wrap="square" rtlCol="0">
            <a:spAutoFit/>
          </a:bodyPr>
          <a:lstStyle/>
          <a:p>
            <a:r>
              <a:rPr lang="tr-TR" sz="2000" b="1" dirty="0" smtClean="0">
                <a:solidFill>
                  <a:srgbClr val="FF0000"/>
                </a:solidFill>
                <a:latin typeface="Arial" pitchFamily="34" charset="0"/>
                <a:cs typeface="Arial" pitchFamily="34" charset="0"/>
              </a:rPr>
              <a:t>3- Kullanılacak perçin </a:t>
            </a:r>
            <a:r>
              <a:rPr lang="tr-TR" sz="2000" b="1" dirty="0" err="1" smtClean="0">
                <a:solidFill>
                  <a:srgbClr val="FF0000"/>
                </a:solidFill>
                <a:latin typeface="Arial" pitchFamily="34" charset="0"/>
                <a:cs typeface="Arial" pitchFamily="34" charset="0"/>
              </a:rPr>
              <a:t>havşa</a:t>
            </a:r>
            <a:r>
              <a:rPr lang="tr-TR" sz="2000" b="1" dirty="0" smtClean="0">
                <a:solidFill>
                  <a:srgbClr val="FF0000"/>
                </a:solidFill>
                <a:latin typeface="Arial" pitchFamily="34" charset="0"/>
                <a:cs typeface="Arial" pitchFamily="34" charset="0"/>
              </a:rPr>
              <a:t> </a:t>
            </a:r>
          </a:p>
          <a:p>
            <a:r>
              <a:rPr lang="tr-TR" sz="2000" b="1" dirty="0">
                <a:solidFill>
                  <a:srgbClr val="FF0000"/>
                </a:solidFill>
                <a:latin typeface="Arial" pitchFamily="34" charset="0"/>
                <a:cs typeface="Arial" pitchFamily="34" charset="0"/>
              </a:rPr>
              <a:t> </a:t>
            </a:r>
            <a:r>
              <a:rPr lang="tr-TR" sz="2000" b="1" dirty="0" smtClean="0">
                <a:solidFill>
                  <a:srgbClr val="FF0000"/>
                </a:solidFill>
                <a:latin typeface="Arial" pitchFamily="34" charset="0"/>
                <a:cs typeface="Arial" pitchFamily="34" charset="0"/>
              </a:rPr>
              <a:t>   başlı </a:t>
            </a:r>
            <a:r>
              <a:rPr lang="tr-TR" sz="2000" b="1" dirty="0">
                <a:solidFill>
                  <a:srgbClr val="FF0000"/>
                </a:solidFill>
                <a:latin typeface="Arial" pitchFamily="34" charset="0"/>
                <a:cs typeface="Arial" pitchFamily="34" charset="0"/>
              </a:rPr>
              <a:t>ise  </a:t>
            </a:r>
            <a:r>
              <a:rPr lang="tr-TR" sz="2000" b="1" dirty="0" err="1">
                <a:solidFill>
                  <a:srgbClr val="FF0000"/>
                </a:solidFill>
                <a:latin typeface="Arial" pitchFamily="34" charset="0"/>
                <a:cs typeface="Arial" pitchFamily="34" charset="0"/>
              </a:rPr>
              <a:t>havşa</a:t>
            </a:r>
            <a:r>
              <a:rPr lang="tr-TR" sz="2000" b="1" dirty="0">
                <a:solidFill>
                  <a:srgbClr val="FF0000"/>
                </a:solidFill>
                <a:latin typeface="Arial" pitchFamily="34" charset="0"/>
                <a:cs typeface="Arial" pitchFamily="34" charset="0"/>
              </a:rPr>
              <a:t> </a:t>
            </a:r>
            <a:r>
              <a:rPr lang="tr-TR" sz="2000" b="1" dirty="0" smtClean="0">
                <a:solidFill>
                  <a:srgbClr val="FF0000"/>
                </a:solidFill>
                <a:latin typeface="Arial" pitchFamily="34" charset="0"/>
                <a:cs typeface="Arial" pitchFamily="34" charset="0"/>
              </a:rPr>
              <a:t>açılmalıdır</a:t>
            </a:r>
            <a:endParaRPr lang="tr-TR" sz="2000" b="1" dirty="0">
              <a:solidFill>
                <a:srgbClr val="FF0000"/>
              </a:solidFill>
              <a:latin typeface="Arial" pitchFamily="34" charset="0"/>
              <a:cs typeface="Arial" pitchFamily="34" charset="0"/>
            </a:endParaRPr>
          </a:p>
        </p:txBody>
      </p:sp>
      <p:sp>
        <p:nvSpPr>
          <p:cNvPr id="58" name="Metin kutusu 57"/>
          <p:cNvSpPr txBox="1"/>
          <p:nvPr/>
        </p:nvSpPr>
        <p:spPr>
          <a:xfrm>
            <a:off x="24429949" y="14073479"/>
            <a:ext cx="385042" cy="523220"/>
          </a:xfrm>
          <a:prstGeom prst="rect">
            <a:avLst/>
          </a:prstGeom>
          <a:noFill/>
        </p:spPr>
        <p:txBody>
          <a:bodyPr wrap="none" rtlCol="0">
            <a:spAutoFit/>
          </a:bodyPr>
          <a:lstStyle/>
          <a:p>
            <a:r>
              <a:rPr lang="tr-TR" sz="2800" b="1" dirty="0">
                <a:solidFill>
                  <a:srgbClr val="FF0000"/>
                </a:solidFill>
                <a:latin typeface="Arial" pitchFamily="34" charset="0"/>
                <a:cs typeface="Arial" pitchFamily="34" charset="0"/>
              </a:rPr>
              <a:t>2</a:t>
            </a:r>
          </a:p>
        </p:txBody>
      </p:sp>
      <p:pic>
        <p:nvPicPr>
          <p:cNvPr id="47" name="Picture 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203324" y="19230495"/>
            <a:ext cx="5551131" cy="4078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şağı Ok 12"/>
          <p:cNvSpPr/>
          <p:nvPr/>
        </p:nvSpPr>
        <p:spPr>
          <a:xfrm>
            <a:off x="22070110" y="13276701"/>
            <a:ext cx="285393" cy="576673"/>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0" name="Aşağı Ok 49"/>
          <p:cNvSpPr/>
          <p:nvPr/>
        </p:nvSpPr>
        <p:spPr>
          <a:xfrm rot="5400000">
            <a:off x="18015092" y="15412891"/>
            <a:ext cx="285393" cy="576673"/>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1" name="Aşağı Ok 50"/>
          <p:cNvSpPr/>
          <p:nvPr/>
        </p:nvSpPr>
        <p:spPr>
          <a:xfrm>
            <a:off x="15325646" y="18366245"/>
            <a:ext cx="285393" cy="576673"/>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Metin kutusu 58"/>
          <p:cNvSpPr txBox="1"/>
          <p:nvPr/>
        </p:nvSpPr>
        <p:spPr>
          <a:xfrm>
            <a:off x="17421793" y="19230495"/>
            <a:ext cx="385042" cy="523220"/>
          </a:xfrm>
          <a:prstGeom prst="rect">
            <a:avLst/>
          </a:prstGeom>
          <a:noFill/>
        </p:spPr>
        <p:txBody>
          <a:bodyPr wrap="none" rtlCol="0">
            <a:spAutoFit/>
          </a:bodyPr>
          <a:lstStyle/>
          <a:p>
            <a:r>
              <a:rPr lang="tr-TR" sz="2800" b="1" dirty="0" smtClean="0">
                <a:solidFill>
                  <a:srgbClr val="FF0000"/>
                </a:solidFill>
                <a:latin typeface="Arial" pitchFamily="34" charset="0"/>
                <a:cs typeface="Arial" pitchFamily="34" charset="0"/>
              </a:rPr>
              <a:t>4</a:t>
            </a:r>
            <a:endParaRPr lang="tr-TR" sz="2800" b="1" dirty="0">
              <a:solidFill>
                <a:srgbClr val="FF0000"/>
              </a:solidFill>
              <a:latin typeface="Arial" pitchFamily="34" charset="0"/>
              <a:cs typeface="Arial" pitchFamily="34" charset="0"/>
            </a:endParaRPr>
          </a:p>
        </p:txBody>
      </p:sp>
      <p:sp>
        <p:nvSpPr>
          <p:cNvPr id="61" name="Metin kutusu 60"/>
          <p:cNvSpPr txBox="1"/>
          <p:nvPr/>
        </p:nvSpPr>
        <p:spPr>
          <a:xfrm>
            <a:off x="13366838" y="23362576"/>
            <a:ext cx="4661896" cy="707886"/>
          </a:xfrm>
          <a:prstGeom prst="rect">
            <a:avLst/>
          </a:prstGeom>
          <a:noFill/>
        </p:spPr>
        <p:txBody>
          <a:bodyPr wrap="square" rtlCol="0">
            <a:spAutoFit/>
          </a:bodyPr>
          <a:lstStyle/>
          <a:p>
            <a:r>
              <a:rPr lang="tr-TR" sz="2000" b="1" dirty="0" smtClean="0">
                <a:solidFill>
                  <a:srgbClr val="FF0000"/>
                </a:solidFill>
                <a:latin typeface="Arial" pitchFamily="34" charset="0"/>
                <a:cs typeface="Arial" pitchFamily="34" charset="0"/>
              </a:rPr>
              <a:t>4-Birlşetirilecek parçalar  raptiye  ile   </a:t>
            </a:r>
          </a:p>
          <a:p>
            <a:r>
              <a:rPr lang="tr-TR" sz="2000" b="1" dirty="0">
                <a:solidFill>
                  <a:srgbClr val="FF0000"/>
                </a:solidFill>
                <a:latin typeface="Arial" pitchFamily="34" charset="0"/>
                <a:cs typeface="Arial" pitchFamily="34" charset="0"/>
              </a:rPr>
              <a:t> </a:t>
            </a:r>
            <a:r>
              <a:rPr lang="tr-TR" sz="2000" b="1" dirty="0" smtClean="0">
                <a:solidFill>
                  <a:srgbClr val="FF0000"/>
                </a:solidFill>
                <a:latin typeface="Arial" pitchFamily="34" charset="0"/>
                <a:cs typeface="Arial" pitchFamily="34" charset="0"/>
              </a:rPr>
              <a:t>   geçici </a:t>
            </a:r>
            <a:r>
              <a:rPr lang="tr-TR" sz="2000" b="1" dirty="0">
                <a:solidFill>
                  <a:srgbClr val="FF0000"/>
                </a:solidFill>
                <a:latin typeface="Arial" pitchFamily="34" charset="0"/>
                <a:cs typeface="Arial" pitchFamily="34" charset="0"/>
              </a:rPr>
              <a:t>olarak </a:t>
            </a:r>
            <a:r>
              <a:rPr lang="tr-TR" sz="2000" b="1" dirty="0" smtClean="0">
                <a:solidFill>
                  <a:srgbClr val="FF0000"/>
                </a:solidFill>
                <a:latin typeface="Arial" pitchFamily="34" charset="0"/>
                <a:cs typeface="Arial" pitchFamily="34" charset="0"/>
              </a:rPr>
              <a:t>sabitlenmeli</a:t>
            </a:r>
            <a:endParaRPr lang="tr-TR" sz="2000" b="1" dirty="0">
              <a:solidFill>
                <a:srgbClr val="FF0000"/>
              </a:solidFill>
              <a:latin typeface="Arial" pitchFamily="34" charset="0"/>
              <a:cs typeface="Arial" pitchFamily="34" charset="0"/>
            </a:endParaRPr>
          </a:p>
        </p:txBody>
      </p:sp>
      <p:sp>
        <p:nvSpPr>
          <p:cNvPr id="63" name="Metin kutusu 62"/>
          <p:cNvSpPr txBox="1"/>
          <p:nvPr/>
        </p:nvSpPr>
        <p:spPr>
          <a:xfrm>
            <a:off x="20136786" y="23488551"/>
            <a:ext cx="4293163" cy="400110"/>
          </a:xfrm>
          <a:prstGeom prst="rect">
            <a:avLst/>
          </a:prstGeom>
          <a:noFill/>
        </p:spPr>
        <p:txBody>
          <a:bodyPr wrap="none" rtlCol="0">
            <a:spAutoFit/>
          </a:bodyPr>
          <a:lstStyle/>
          <a:p>
            <a:r>
              <a:rPr lang="tr-TR" sz="2000" b="1" dirty="0" smtClean="0">
                <a:solidFill>
                  <a:srgbClr val="FF0000"/>
                </a:solidFill>
                <a:latin typeface="Arial" pitchFamily="34" charset="0"/>
                <a:cs typeface="Arial" pitchFamily="34" charset="0"/>
              </a:rPr>
              <a:t>5- </a:t>
            </a:r>
            <a:r>
              <a:rPr lang="tr-TR" sz="2000" b="1" dirty="0" err="1" smtClean="0">
                <a:solidFill>
                  <a:srgbClr val="FF0000"/>
                </a:solidFill>
                <a:latin typeface="Arial" pitchFamily="34" charset="0"/>
                <a:cs typeface="Arial" pitchFamily="34" charset="0"/>
              </a:rPr>
              <a:t>Ölçüsel</a:t>
            </a:r>
            <a:r>
              <a:rPr lang="tr-TR" sz="2000" b="1" dirty="0" smtClean="0">
                <a:solidFill>
                  <a:srgbClr val="FF0000"/>
                </a:solidFill>
                <a:latin typeface="Arial" pitchFamily="34" charset="0"/>
                <a:cs typeface="Arial" pitchFamily="34" charset="0"/>
              </a:rPr>
              <a:t> bilgilere dikkat edilmeli</a:t>
            </a:r>
            <a:endParaRPr lang="tr-TR" sz="2000" b="1" dirty="0">
              <a:solidFill>
                <a:srgbClr val="FF0000"/>
              </a:solidFill>
              <a:latin typeface="Arial" pitchFamily="34" charset="0"/>
              <a:cs typeface="Arial" pitchFamily="34" charset="0"/>
            </a:endParaRPr>
          </a:p>
        </p:txBody>
      </p:sp>
      <p:cxnSp>
        <p:nvCxnSpPr>
          <p:cNvPr id="34" name="Düz Ok Bağlayıcısı 33"/>
          <p:cNvCxnSpPr/>
          <p:nvPr/>
        </p:nvCxnSpPr>
        <p:spPr>
          <a:xfrm flipH="1" flipV="1">
            <a:off x="15697786" y="20981598"/>
            <a:ext cx="281103" cy="430907"/>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2" name="Metin kutusu 41"/>
          <p:cNvSpPr txBox="1"/>
          <p:nvPr/>
        </p:nvSpPr>
        <p:spPr>
          <a:xfrm>
            <a:off x="15468343" y="21380270"/>
            <a:ext cx="1332416" cy="323165"/>
          </a:xfrm>
          <a:prstGeom prst="rect">
            <a:avLst/>
          </a:prstGeom>
          <a:noFill/>
        </p:spPr>
        <p:txBody>
          <a:bodyPr wrap="none" rtlCol="0">
            <a:spAutoFit/>
          </a:bodyPr>
          <a:lstStyle/>
          <a:p>
            <a:r>
              <a:rPr lang="tr-TR" dirty="0" smtClean="0">
                <a:solidFill>
                  <a:srgbClr val="FF0000"/>
                </a:solidFill>
              </a:rPr>
              <a:t>Raptiye (cleco)</a:t>
            </a:r>
            <a:endParaRPr lang="tr-TR" dirty="0">
              <a:solidFill>
                <a:srgbClr val="FF0000"/>
              </a:solidFill>
            </a:endParaRPr>
          </a:p>
        </p:txBody>
      </p:sp>
      <p:pic>
        <p:nvPicPr>
          <p:cNvPr id="1029" name="Picture 5"/>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9519135" y="19188286"/>
            <a:ext cx="5206835" cy="4165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 name="Aşağı Ok 54"/>
          <p:cNvSpPr/>
          <p:nvPr/>
        </p:nvSpPr>
        <p:spPr>
          <a:xfrm rot="16200000">
            <a:off x="19298505" y="20981472"/>
            <a:ext cx="285393" cy="576673"/>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60" name="Metin kutusu 59"/>
          <p:cNvSpPr txBox="1"/>
          <p:nvPr/>
        </p:nvSpPr>
        <p:spPr>
          <a:xfrm>
            <a:off x="23914718" y="19188286"/>
            <a:ext cx="385042" cy="523220"/>
          </a:xfrm>
          <a:prstGeom prst="rect">
            <a:avLst/>
          </a:prstGeom>
          <a:noFill/>
        </p:spPr>
        <p:txBody>
          <a:bodyPr wrap="none" rtlCol="0">
            <a:spAutoFit/>
          </a:bodyPr>
          <a:lstStyle/>
          <a:p>
            <a:r>
              <a:rPr lang="tr-TR" sz="2800" b="1" dirty="0" smtClean="0">
                <a:solidFill>
                  <a:srgbClr val="FF0000"/>
                </a:solidFill>
                <a:latin typeface="Arial" pitchFamily="34" charset="0"/>
                <a:cs typeface="Arial" pitchFamily="34" charset="0"/>
              </a:rPr>
              <a:t>5</a:t>
            </a:r>
            <a:endParaRPr lang="tr-TR" sz="2800" b="1" dirty="0">
              <a:solidFill>
                <a:srgbClr val="FF0000"/>
              </a:solidFill>
              <a:latin typeface="Arial" pitchFamily="34" charset="0"/>
              <a:cs typeface="Arial" pitchFamily="34" charset="0"/>
            </a:endParaRPr>
          </a:p>
        </p:txBody>
      </p:sp>
      <p:pic>
        <p:nvPicPr>
          <p:cNvPr id="1035" name="Picture 1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3353759" y="25011941"/>
            <a:ext cx="11213590" cy="5952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Aşağı Ok 71"/>
          <p:cNvSpPr/>
          <p:nvPr/>
        </p:nvSpPr>
        <p:spPr>
          <a:xfrm>
            <a:off x="19233739" y="23981577"/>
            <a:ext cx="285393" cy="576673"/>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73" name="Metin kutusu 72"/>
          <p:cNvSpPr txBox="1"/>
          <p:nvPr/>
        </p:nvSpPr>
        <p:spPr>
          <a:xfrm>
            <a:off x="19233742" y="24811496"/>
            <a:ext cx="385042" cy="523220"/>
          </a:xfrm>
          <a:prstGeom prst="rect">
            <a:avLst/>
          </a:prstGeom>
          <a:noFill/>
        </p:spPr>
        <p:txBody>
          <a:bodyPr wrap="none" rtlCol="0">
            <a:spAutoFit/>
          </a:bodyPr>
          <a:lstStyle/>
          <a:p>
            <a:r>
              <a:rPr lang="tr-TR" sz="2800" b="1" dirty="0" smtClean="0">
                <a:solidFill>
                  <a:srgbClr val="FF0000"/>
                </a:solidFill>
                <a:latin typeface="Arial" pitchFamily="34" charset="0"/>
                <a:cs typeface="Arial" pitchFamily="34" charset="0"/>
              </a:rPr>
              <a:t>6</a:t>
            </a:r>
            <a:endParaRPr lang="tr-TR" sz="2800" b="1" dirty="0">
              <a:solidFill>
                <a:srgbClr val="FF0000"/>
              </a:solidFill>
              <a:latin typeface="Arial" pitchFamily="34" charset="0"/>
              <a:cs typeface="Arial" pitchFamily="34" charset="0"/>
            </a:endParaRPr>
          </a:p>
        </p:txBody>
      </p:sp>
      <p:sp>
        <p:nvSpPr>
          <p:cNvPr id="74" name="Metin kutusu 73"/>
          <p:cNvSpPr txBox="1"/>
          <p:nvPr/>
        </p:nvSpPr>
        <p:spPr>
          <a:xfrm>
            <a:off x="15260885" y="31076622"/>
            <a:ext cx="7903076" cy="400110"/>
          </a:xfrm>
          <a:prstGeom prst="rect">
            <a:avLst/>
          </a:prstGeom>
          <a:noFill/>
        </p:spPr>
        <p:txBody>
          <a:bodyPr wrap="square" rtlCol="0">
            <a:spAutoFit/>
          </a:bodyPr>
          <a:lstStyle/>
          <a:p>
            <a:r>
              <a:rPr lang="tr-TR" sz="2000" b="1" dirty="0" smtClean="0">
                <a:solidFill>
                  <a:srgbClr val="FF0000"/>
                </a:solidFill>
                <a:latin typeface="Arial" pitchFamily="34" charset="0"/>
                <a:cs typeface="Arial" pitchFamily="34" charset="0"/>
              </a:rPr>
              <a:t>6- Perçin tabancasıyla perçin ucu ezilir ve işlem  tamamlanır.  </a:t>
            </a:r>
            <a:endParaRPr lang="tr-TR" sz="2000" b="1" dirty="0">
              <a:solidFill>
                <a:srgbClr val="FF0000"/>
              </a:solidFill>
              <a:latin typeface="Arial" pitchFamily="34" charset="0"/>
              <a:cs typeface="Arial" pitchFamily="34" charset="0"/>
            </a:endParaRPr>
          </a:p>
        </p:txBody>
      </p:sp>
      <p:sp>
        <p:nvSpPr>
          <p:cNvPr id="14" name="Metin kutusu 13"/>
          <p:cNvSpPr txBox="1"/>
          <p:nvPr/>
        </p:nvSpPr>
        <p:spPr>
          <a:xfrm>
            <a:off x="13301395" y="32093870"/>
            <a:ext cx="6075041" cy="2200602"/>
          </a:xfrm>
          <a:prstGeom prst="rect">
            <a:avLst/>
          </a:prstGeom>
          <a:noFill/>
        </p:spPr>
        <p:txBody>
          <a:bodyPr wrap="square" rtlCol="0">
            <a:spAutoFit/>
          </a:bodyPr>
          <a:lstStyle/>
          <a:p>
            <a:r>
              <a:rPr lang="tr-TR" sz="2000" dirty="0" smtClean="0"/>
              <a:t>Kaynaklar</a:t>
            </a:r>
          </a:p>
          <a:p>
            <a:endParaRPr lang="tr-TR" dirty="0" smtClean="0"/>
          </a:p>
          <a:p>
            <a:r>
              <a:rPr lang="tr-TR" dirty="0">
                <a:hlinkClick r:id="rId19"/>
              </a:rPr>
              <a:t>https://</a:t>
            </a:r>
            <a:r>
              <a:rPr lang="tr-TR" dirty="0" smtClean="0">
                <a:hlinkClick r:id="rId19"/>
              </a:rPr>
              <a:t>www.youtube.com/watch?v=IDbTUt3OG9s</a:t>
            </a:r>
            <a:endParaRPr lang="tr-TR" dirty="0" smtClean="0"/>
          </a:p>
          <a:p>
            <a:endParaRPr lang="tr-TR" sz="900" dirty="0"/>
          </a:p>
          <a:p>
            <a:r>
              <a:rPr lang="tr-TR" dirty="0">
                <a:hlinkClick r:id="rId20"/>
              </a:rPr>
              <a:t>https://</a:t>
            </a:r>
            <a:r>
              <a:rPr lang="tr-TR" dirty="0" smtClean="0">
                <a:hlinkClick r:id="rId20"/>
              </a:rPr>
              <a:t>www.aptoolsltd.co.uk/product-category/pneumatic-air-riveter</a:t>
            </a:r>
            <a:endParaRPr lang="tr-TR" dirty="0" smtClean="0"/>
          </a:p>
          <a:p>
            <a:endParaRPr lang="tr-TR" sz="900" dirty="0"/>
          </a:p>
          <a:p>
            <a:r>
              <a:rPr lang="tr-TR" dirty="0">
                <a:hlinkClick r:id="rId21"/>
              </a:rPr>
              <a:t>https://www.frost.co.uk/ew-solid-rivet-kit-alum-steel-panel-rivets</a:t>
            </a:r>
            <a:r>
              <a:rPr lang="tr-TR" dirty="0" smtClean="0">
                <a:hlinkClick r:id="rId21"/>
              </a:rPr>
              <a:t>/</a:t>
            </a:r>
            <a:endParaRPr lang="tr-TR" dirty="0" smtClean="0"/>
          </a:p>
          <a:p>
            <a:endParaRPr lang="tr-TR" sz="900" dirty="0"/>
          </a:p>
          <a:p>
            <a:r>
              <a:rPr lang="tr-TR" dirty="0">
                <a:hlinkClick r:id="rId22"/>
              </a:rPr>
              <a:t>https://</a:t>
            </a:r>
            <a:r>
              <a:rPr lang="tr-TR" dirty="0" smtClean="0">
                <a:hlinkClick r:id="rId22"/>
              </a:rPr>
              <a:t>aircraft-tool.com/shop/detail.aspx?id=ATS-3X</a:t>
            </a:r>
            <a:endParaRPr lang="tr-TR" dirty="0" smtClean="0"/>
          </a:p>
          <a:p>
            <a:endParaRPr lang="tr-TR" dirty="0"/>
          </a:p>
        </p:txBody>
      </p:sp>
    </p:spTree>
    <p:extLst>
      <p:ext uri="{BB962C8B-B14F-4D97-AF65-F5344CB8AC3E}">
        <p14:creationId xmlns:p14="http://schemas.microsoft.com/office/powerpoint/2010/main" val="6316721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i="http://www.w3.org/2001/XMLSchema-instance" xmlns:xsd="http://www.w3.org/2001/XMLSchema" xmlns="http://www.boldonjames.com/2008/01/sie/internal/label" sislVersion="0" policy="3b2a402a-7aa0-470f-8732-c65458ab17ee" origin="userSelected">
  <element uid="e1754198-4df3-46ea-b2a6-499d3ff70d66" value=""/>
</sisl>
</file>

<file path=customXml/itemProps1.xml><?xml version="1.0" encoding="utf-8"?>
<ds:datastoreItem xmlns:ds="http://schemas.openxmlformats.org/officeDocument/2006/customXml" ds:itemID="{2D92D98D-EA79-4624-8C88-457F7E7808F2}">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emplate>Office Theme</Template>
  <TotalTime>2279</TotalTime>
  <Words>653</Words>
  <Application>Microsoft Office PowerPoint</Application>
  <PresentationFormat>Özel</PresentationFormat>
  <Paragraphs>201</Paragraphs>
  <Slides>1</Slides>
  <Notes>1</Notes>
  <HiddenSlides>0</HiddenSlides>
  <MMClips>0</MMClips>
  <ScaleCrop>false</ScaleCrop>
  <HeadingPairs>
    <vt:vector size="4" baseType="variant">
      <vt:variant>
        <vt:lpstr>Tema</vt:lpstr>
      </vt:variant>
      <vt:variant>
        <vt:i4>1</vt:i4>
      </vt:variant>
      <vt:variant>
        <vt:lpstr>Slayt Başlıkları</vt:lpstr>
      </vt:variant>
      <vt:variant>
        <vt:i4>1</vt:i4>
      </vt:variant>
    </vt:vector>
  </HeadingPairs>
  <TitlesOfParts>
    <vt:vector size="2" baseType="lpstr">
      <vt:lpstr>Office Theme</vt:lpstr>
      <vt:lpstr>PowerPoint Sunusu</vt:lpstr>
    </vt:vector>
  </TitlesOfParts>
  <Company>TAI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Tuğrul Duğaner</dc:creator>
  <cp:lastModifiedBy>harun</cp:lastModifiedBy>
  <cp:revision>171</cp:revision>
  <dcterms:created xsi:type="dcterms:W3CDTF">2020-12-02T11:56:33Z</dcterms:created>
  <dcterms:modified xsi:type="dcterms:W3CDTF">2021-02-11T06:19:38Z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0c61e96f-9a9b-4744-ba6d-17927d8488eb</vt:lpwstr>
  </property>
  <property fmtid="{D5CDD505-2E9C-101B-9397-08002B2CF9AE}" pid="3" name="bjSaver">
    <vt:lpwstr>WOcwipefOGNLm1UewpLVo7sGFq47XuLe</vt:lpwstr>
  </property>
  <property fmtid="{D5CDD505-2E9C-101B-9397-08002B2CF9AE}" pid="4" name="bjDocumentLabelXML">
    <vt:lpwstr>&lt;?xml version="1.0" encoding="us-ascii"?&gt;&lt;sisl xmlns:xsi="http://www.w3.org/2001/XMLSchema-instance" xmlns:xsd="http://www.w3.org/2001/XMLSchema" sislVersion="0" policy="3b2a402a-7aa0-470f-8732-c65458ab17ee" origin="userSelected" xmlns="http://www.boldonj</vt:lpwstr>
  </property>
  <property fmtid="{D5CDD505-2E9C-101B-9397-08002B2CF9AE}" pid="5" name="bjDocumentLabelXML-0">
    <vt:lpwstr>ames.com/2008/01/sie/internal/label"&gt;&lt;element uid="e1754198-4df3-46ea-b2a6-499d3ff70d66" value="" /&gt;&lt;/sisl&gt;</vt:lpwstr>
  </property>
  <property fmtid="{D5CDD505-2E9C-101B-9397-08002B2CF9AE}" pid="6" name="bjDocumentSecurityLabel">
    <vt:lpwstr>TASNİF DIŞI - No Header</vt:lpwstr>
  </property>
</Properties>
</file>