
<file path=[Content_Types].xml><?xml version="1.0" encoding="utf-8"?>
<Types xmlns="http://schemas.openxmlformats.org/package/2006/content-types">
  <Default ContentType="image/x-emf" Extension="emf"/>
  <Default ContentType="image/png" Extension="png"/>
  <Default ContentType="application/vnd.openxmlformats-package.relationships+xml" Extension="rels"/>
  <Default ContentType="application/xml" Extension="xml"/>
  <Default ContentType="image/jpeg" Extension="jpeg"/>
  <Override ContentType="application/vnd.openxmlformats-officedocument.theme+xml" PartName="/ppt/theme/theme2.xml"/>
  <Override ContentType="application/vnd.openxmlformats-officedocument.theme+xml" PartName="/ppt/theme/theme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themeOverride+xml" PartName="/ppt/theme/themeOverride2.xml"/>
  <Override ContentType="application/vnd.openxmlformats-officedocument.themeOverride+xml" PartName="/ppt/theme/themeOverride1.xml"/>
  <Override ContentType="application/vnd.openxmlformats-officedocument.presentationml.slideMaster+xml" PartName="/ppt/slideMasters/slideMaster1.xml"/>
  <Override ContentType="application/vnd.openxmlformats-officedocument.presentationml.notesMaster+xml" PartName="/ppt/notesMasters/notesMaster1.xml"/>
  <Override ContentType="application/vnd.openxmlformats-officedocument.presentationml.slideLayout+xml" PartName="/ppt/slideLayouts/slideLayout3.xml"/>
  <Override ContentType="application/vnd.openxmlformats-officedocument.presentationml.slideLayout+xml" PartName="/ppt/slideLayouts/slideLayout1.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viewProps+xml" PartName="/ppt/viewProps1.xml"/>
  <Override ContentType="application/vnd.openxmlformats-officedocument.presentationml.slide+xml" PartName="/ppt/slides/slide34.xml"/>
  <Override ContentType="application/vnd.openxmlformats-officedocument.presentationml.slide+xml" PartName="/ppt/slides/slide48.xml"/>
  <Override ContentType="application/vnd.openxmlformats-officedocument.presentationml.slide+xml" PartName="/ppt/slides/slide23.xml"/>
  <Override ContentType="application/vnd.openxmlformats-officedocument.presentationml.slide+xml" PartName="/ppt/slides/slide19.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5.xml"/>
  <Override ContentType="application/vnd.openxmlformats-officedocument.presentationml.slide+xml" PartName="/ppt/slides/slide45.xml"/>
  <Override ContentType="application/vnd.openxmlformats-officedocument.presentationml.slide+xml" PartName="/ppt/slides/slide2.xml"/>
  <Override ContentType="application/vnd.openxmlformats-officedocument.presentationml.slide+xml" PartName="/ppt/slides/slide31.xml"/>
  <Override ContentType="application/vnd.openxmlformats-officedocument.presentationml.slide+xml" PartName="/ppt/slides/slide3.xml"/>
  <Override ContentType="application/vnd.openxmlformats-officedocument.presentationml.slide+xml" PartName="/ppt/slides/slide11.xml"/>
  <Override ContentType="application/vnd.openxmlformats-officedocument.presentationml.slide+xml" PartName="/ppt/slides/slide4.xml"/>
  <Override ContentType="application/vnd.openxmlformats-officedocument.presentationml.slide+xml" PartName="/ppt/slides/slide41.xml"/>
  <Override ContentType="application/vnd.openxmlformats-officedocument.presentationml.slide+xml" PartName="/ppt/slides/slide36.xml"/>
  <Override ContentType="application/vnd.openxmlformats-officedocument.presentationml.slide+xml" PartName="/ppt/slides/slide32.xml"/>
  <Override ContentType="application/vnd.openxmlformats-officedocument.presentationml.slide+xml" PartName="/ppt/slides/slide15.xml"/>
  <Override ContentType="application/vnd.openxmlformats-officedocument.presentationml.slide+xml" PartName="/ppt/slides/slide17.xml"/>
  <Override ContentType="application/vnd.openxmlformats-officedocument.presentationml.slide+xml" PartName="/ppt/slides/slide50.xml"/>
  <Override ContentType="application/vnd.openxmlformats-officedocument.presentationml.slide+xml" PartName="/ppt/slides/slide6.xml"/>
  <Override ContentType="application/vnd.openxmlformats-officedocument.presentationml.slide+xml" PartName="/ppt/slides/slide49.xml"/>
  <Override ContentType="application/vnd.openxmlformats-officedocument.presentationml.slide+xml" PartName="/ppt/slides/slide1.xml"/>
  <Override ContentType="application/vnd.openxmlformats-officedocument.presentationml.slide+xml" PartName="/ppt/slides/slide40.xml"/>
  <Override ContentType="application/vnd.openxmlformats-officedocument.presentationml.slide+xml" PartName="/ppt/slides/slide8.xml"/>
  <Override ContentType="application/vnd.openxmlformats-officedocument.presentationml.slide+xml" PartName="/ppt/slides/slide10.xml"/>
  <Override ContentType="application/vnd.openxmlformats-officedocument.presentationml.slide+xml" PartName="/ppt/slides/slide16.xml"/>
  <Override ContentType="application/vnd.openxmlformats-officedocument.presentationml.slide+xml" PartName="/ppt/slides/slide13.xml"/>
  <Override ContentType="application/vnd.openxmlformats-officedocument.presentationml.slide+xml" PartName="/ppt/slides/slide27.xml"/>
  <Override ContentType="application/vnd.openxmlformats-officedocument.presentationml.slide+xml" PartName="/ppt/slides/slide39.xml"/>
  <Override ContentType="application/vnd.openxmlformats-officedocument.presentationml.slide+xml" PartName="/ppt/slides/slide38.xml"/>
  <Override ContentType="application/vnd.openxmlformats-officedocument.presentationml.slide+xml" PartName="/ppt/slides/slide25.xml"/>
  <Override ContentType="application/vnd.openxmlformats-officedocument.presentationml.slide+xml" PartName="/ppt/slides/slide51.xml"/>
  <Override ContentType="application/vnd.openxmlformats-officedocument.presentationml.slide+xml" PartName="/ppt/slides/slide47.xml"/>
  <Override ContentType="application/vnd.openxmlformats-officedocument.presentationml.slide+xml" PartName="/ppt/slides/slide33.xml"/>
  <Override ContentType="application/vnd.openxmlformats-officedocument.presentationml.slide+xml" PartName="/ppt/slides/slide29.xml"/>
  <Override ContentType="application/vnd.openxmlformats-officedocument.presentationml.slide+xml" PartName="/ppt/slides/slide37.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slide+xml" PartName="/ppt/slides/slide7.xml"/>
  <Override ContentType="application/vnd.openxmlformats-officedocument.presentationml.slide+xml" PartName="/ppt/slides/slide35.xml"/>
  <Override ContentType="application/vnd.openxmlformats-officedocument.presentationml.slide+xml" PartName="/ppt/slides/slide22.xml"/>
  <Override ContentType="application/vnd.openxmlformats-officedocument.presentationml.slide+xml" PartName="/ppt/slides/slide28.xml"/>
  <Override ContentType="application/vnd.openxmlformats-officedocument.presentationml.slide+xml" PartName="/ppt/slides/slide26.xml"/>
  <Override ContentType="application/vnd.openxmlformats-officedocument.presentationml.slide+xml" PartName="/ppt/slides/slide46.xml"/>
  <Override ContentType="application/vnd.openxmlformats-officedocument.presentationml.slide+xml" PartName="/ppt/slides/slide18.xml"/>
  <Override ContentType="application/vnd.openxmlformats-officedocument.presentationml.slide+xml" PartName="/ppt/slides/slide20.xml"/>
  <Override ContentType="application/vnd.openxmlformats-officedocument.presentationml.slide+xml" PartName="/ppt/slides/slide42.xml"/>
  <Override ContentType="application/vnd.openxmlformats-officedocument.presentationml.slide+xml" PartName="/ppt/slides/slide24.xml"/>
  <Override ContentType="application/vnd.openxmlformats-officedocument.presentationml.slide+xml" PartName="/ppt/slides/slide12.xml"/>
  <Override ContentType="application/vnd.openxmlformats-officedocument.presentationml.slide+xml" PartName="/ppt/slides/slide9.xml"/>
  <Override ContentType="application/vnd.openxmlformats-officedocument.presentationml.slide+xml" PartName="/ppt/slides/slide21.xml"/>
  <Override ContentType="application/vnd.openxmlformats-officedocument.presentationml.presentation.main+xml" PartName="/ppt/presentation.xml"/>
  <Override ContentType="application/vnd.openxmlformats-officedocument.presentationml.presProps+xml" PartName="/ppt/presProps1.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Lst>
  <p:sldSz cy="7745400" cx="9902825"/>
  <p:notesSz cx="6797675" cy="9872650"/>
  <p:defaultTextStyle>
    <a:defPPr lvl="0">
      <a:defRPr lang="en-US"/>
    </a:defPPr>
    <a:lvl1pPr defTabSz="504200" eaLnBrk="1" hangingPunct="1" latinLnBrk="0" lvl="0" marL="0" rtl="0" algn="l">
      <a:defRPr kern="1200" sz="2000">
        <a:solidFill>
          <a:schemeClr val="tx1"/>
        </a:solidFill>
        <a:latin typeface="+mn-lt"/>
        <a:ea typeface="+mn-ea"/>
        <a:cs typeface="+mn-cs"/>
      </a:defRPr>
    </a:lvl1pPr>
    <a:lvl2pPr defTabSz="504200" eaLnBrk="1" hangingPunct="1" latinLnBrk="0" lvl="1" marL="504200" rtl="0" algn="l">
      <a:defRPr kern="1200" sz="2000">
        <a:solidFill>
          <a:schemeClr val="tx1"/>
        </a:solidFill>
        <a:latin typeface="+mn-lt"/>
        <a:ea typeface="+mn-ea"/>
        <a:cs typeface="+mn-cs"/>
      </a:defRPr>
    </a:lvl2pPr>
    <a:lvl3pPr defTabSz="504200" eaLnBrk="1" hangingPunct="1" latinLnBrk="0" lvl="2" marL="1008400" rtl="0" algn="l">
      <a:defRPr kern="1200" sz="2000">
        <a:solidFill>
          <a:schemeClr val="tx1"/>
        </a:solidFill>
        <a:latin typeface="+mn-lt"/>
        <a:ea typeface="+mn-ea"/>
        <a:cs typeface="+mn-cs"/>
      </a:defRPr>
    </a:lvl3pPr>
    <a:lvl4pPr defTabSz="504200" eaLnBrk="1" hangingPunct="1" latinLnBrk="0" lvl="3" marL="1512600" rtl="0" algn="l">
      <a:defRPr kern="1200" sz="2000">
        <a:solidFill>
          <a:schemeClr val="tx1"/>
        </a:solidFill>
        <a:latin typeface="+mn-lt"/>
        <a:ea typeface="+mn-ea"/>
        <a:cs typeface="+mn-cs"/>
      </a:defRPr>
    </a:lvl4pPr>
    <a:lvl5pPr defTabSz="504200" eaLnBrk="1" hangingPunct="1" latinLnBrk="0" lvl="4" marL="2016801" rtl="0" algn="l">
      <a:defRPr kern="1200" sz="2000">
        <a:solidFill>
          <a:schemeClr val="tx1"/>
        </a:solidFill>
        <a:latin typeface="+mn-lt"/>
        <a:ea typeface="+mn-ea"/>
        <a:cs typeface="+mn-cs"/>
      </a:defRPr>
    </a:lvl5pPr>
    <a:lvl6pPr defTabSz="504200" eaLnBrk="1" hangingPunct="1" latinLnBrk="0" lvl="5" marL="2521001" rtl="0" algn="l">
      <a:defRPr kern="1200" sz="2000">
        <a:solidFill>
          <a:schemeClr val="tx1"/>
        </a:solidFill>
        <a:latin typeface="+mn-lt"/>
        <a:ea typeface="+mn-ea"/>
        <a:cs typeface="+mn-cs"/>
      </a:defRPr>
    </a:lvl6pPr>
    <a:lvl7pPr defTabSz="504200" eaLnBrk="1" hangingPunct="1" latinLnBrk="0" lvl="6" marL="3025201" rtl="0" algn="l">
      <a:defRPr kern="1200" sz="2000">
        <a:solidFill>
          <a:schemeClr val="tx1"/>
        </a:solidFill>
        <a:latin typeface="+mn-lt"/>
        <a:ea typeface="+mn-ea"/>
        <a:cs typeface="+mn-cs"/>
      </a:defRPr>
    </a:lvl7pPr>
    <a:lvl8pPr defTabSz="504200" eaLnBrk="1" hangingPunct="1" latinLnBrk="0" lvl="7" marL="3529401" rtl="0" algn="l">
      <a:defRPr kern="1200" sz="2000">
        <a:solidFill>
          <a:schemeClr val="tx1"/>
        </a:solidFill>
        <a:latin typeface="+mn-lt"/>
        <a:ea typeface="+mn-ea"/>
        <a:cs typeface="+mn-cs"/>
      </a:defRPr>
    </a:lvl8pPr>
    <a:lvl9pPr defTabSz="504200" eaLnBrk="1" hangingPunct="1" latinLnBrk="0" lvl="8" marL="4033601" rtl="0" algn="l">
      <a:defRPr kern="1200" sz="2000">
        <a:solidFill>
          <a:schemeClr val="tx1"/>
        </a:solidFill>
        <a:latin typeface="+mn-lt"/>
        <a:ea typeface="+mn-ea"/>
        <a:cs typeface="+mn-cs"/>
      </a:defRPr>
    </a:lvl9pPr>
  </p:defaultTextStyle>
  <p:extLst>
    <p:ext uri="{EFAFB233-063F-42B5-8137-9DF3F51BA10A}">
      <p15:sldGuideLst>
        <p15:guide id="1" orient="horz" pos="2440">
          <p15:clr>
            <a:srgbClr val="A4A3A4"/>
          </p15:clr>
        </p15:guide>
        <p15:guide id="2" pos="3119">
          <p15:clr>
            <a:srgbClr val="A4A3A4"/>
          </p15:clr>
        </p15:guide>
      </p15:sldGuideLst>
    </p:ext>
  </p:extLst>
</p:presentation>
</file>

<file path=ppt/presProps1.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1.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2440" orient="horz"/>
        <p:guide pos="3119"/>
      </p:guideLst>
    </p:cSldViewPr>
  </p:slideViewPr>
</p:viewPr>
</file>

<file path=ppt/_rels/presentation.xml.rels><?xml version="1.0" encoding="UTF-8" standalone="yes"?><Relationships xmlns="http://schemas.openxmlformats.org/package/2006/relationships"><Relationship Id="rId12" Type="http://schemas.openxmlformats.org/officeDocument/2006/relationships/slide" Target="slides/slide7.xml"/><Relationship Id="rId50" Type="http://schemas.openxmlformats.org/officeDocument/2006/relationships/slide" Target="slides/slide45.xml"/><Relationship Id="rId38" Type="http://schemas.openxmlformats.org/officeDocument/2006/relationships/slide" Target="slides/slide33.xml"/><Relationship Id="rId15" Type="http://schemas.openxmlformats.org/officeDocument/2006/relationships/slide" Target="slides/slide10.xml"/><Relationship Id="rId46" Type="http://schemas.openxmlformats.org/officeDocument/2006/relationships/slide" Target="slides/slide41.xml"/><Relationship Id="rId25" Type="http://schemas.openxmlformats.org/officeDocument/2006/relationships/slide" Target="slides/slide20.xml"/><Relationship Id="rId29" Type="http://schemas.openxmlformats.org/officeDocument/2006/relationships/slide" Target="slides/slide24.xml"/><Relationship Id="rId13" Type="http://schemas.openxmlformats.org/officeDocument/2006/relationships/slide" Target="slides/slide8.xml"/><Relationship Id="rId8" Type="http://schemas.openxmlformats.org/officeDocument/2006/relationships/slide" Target="slides/slide3.xml"/><Relationship Id="rId35" Type="http://schemas.openxmlformats.org/officeDocument/2006/relationships/slide" Target="slides/slide30.xml"/><Relationship Id="rId4" Type="http://schemas.openxmlformats.org/officeDocument/2006/relationships/slideMaster" Target="slideMasters/slideMaster1.xml"/><Relationship Id="rId42" Type="http://schemas.openxmlformats.org/officeDocument/2006/relationships/slide" Target="slides/slide37.xml"/><Relationship Id="rId9" Type="http://schemas.openxmlformats.org/officeDocument/2006/relationships/slide" Target="slides/slide4.xml"/><Relationship Id="rId31" Type="http://schemas.openxmlformats.org/officeDocument/2006/relationships/slide" Target="slides/slide26.xml"/><Relationship Id="rId48" Type="http://schemas.openxmlformats.org/officeDocument/2006/relationships/slide" Target="slides/slide43.xml"/><Relationship Id="rId43" Type="http://schemas.openxmlformats.org/officeDocument/2006/relationships/slide" Target="slides/slide38.xml"/><Relationship Id="rId33" Type="http://schemas.openxmlformats.org/officeDocument/2006/relationships/slide" Target="slides/slide28.xml"/><Relationship Id="rId44" Type="http://schemas.openxmlformats.org/officeDocument/2006/relationships/slide" Target="slides/slide39.xml"/><Relationship Id="rId5" Type="http://schemas.openxmlformats.org/officeDocument/2006/relationships/notesMaster" Target="notesMasters/notesMaster1.xml"/><Relationship Id="rId24" Type="http://schemas.openxmlformats.org/officeDocument/2006/relationships/slide" Target="slides/slide19.xml"/><Relationship Id="rId36" Type="http://schemas.openxmlformats.org/officeDocument/2006/relationships/slide" Target="slides/slide31.xml"/><Relationship Id="rId23" Type="http://schemas.openxmlformats.org/officeDocument/2006/relationships/slide" Target="slides/slide18.xml"/><Relationship Id="rId2" Type="http://schemas.openxmlformats.org/officeDocument/2006/relationships/viewProps" Target="viewProps1.xml"/><Relationship Id="rId45" Type="http://schemas.openxmlformats.org/officeDocument/2006/relationships/slide" Target="slides/slide40.xml"/><Relationship Id="rId6" Type="http://schemas.openxmlformats.org/officeDocument/2006/relationships/slide" Target="slides/slide1.xml"/><Relationship Id="rId41" Type="http://schemas.openxmlformats.org/officeDocument/2006/relationships/slide" Target="slides/slide36.xml"/><Relationship Id="rId56" Type="http://schemas.openxmlformats.org/officeDocument/2006/relationships/slide" Target="slides/slide51.xml"/><Relationship Id="rId51" Type="http://schemas.openxmlformats.org/officeDocument/2006/relationships/slide" Target="slides/slide46.xml"/><Relationship Id="rId40" Type="http://schemas.openxmlformats.org/officeDocument/2006/relationships/slide" Target="slides/slide35.xml"/><Relationship Id="rId54" Type="http://schemas.openxmlformats.org/officeDocument/2006/relationships/slide" Target="slides/slide49.xml"/><Relationship Id="rId16" Type="http://schemas.openxmlformats.org/officeDocument/2006/relationships/slide" Target="slides/slide11.xml"/><Relationship Id="rId28" Type="http://schemas.openxmlformats.org/officeDocument/2006/relationships/slide" Target="slides/slide23.xml"/><Relationship Id="rId20" Type="http://schemas.openxmlformats.org/officeDocument/2006/relationships/slide" Target="slides/slide15.xml"/><Relationship Id="rId39" Type="http://schemas.openxmlformats.org/officeDocument/2006/relationships/slide" Target="slides/slide34.xml"/><Relationship Id="rId11" Type="http://schemas.openxmlformats.org/officeDocument/2006/relationships/slide" Target="slides/slide6.xml"/><Relationship Id="rId14" Type="http://schemas.openxmlformats.org/officeDocument/2006/relationships/slide" Target="slides/slide9.xml"/><Relationship Id="rId7" Type="http://schemas.openxmlformats.org/officeDocument/2006/relationships/slide" Target="slides/slide2.xml"/><Relationship Id="rId27" Type="http://schemas.openxmlformats.org/officeDocument/2006/relationships/slide" Target="slides/slide22.xml"/><Relationship Id="rId53" Type="http://schemas.openxmlformats.org/officeDocument/2006/relationships/slide" Target="slides/slide48.xml"/><Relationship Id="rId34" Type="http://schemas.openxmlformats.org/officeDocument/2006/relationships/slide" Target="slides/slide29.xml"/><Relationship Id="rId22" Type="http://schemas.openxmlformats.org/officeDocument/2006/relationships/slide" Target="slides/slide17.xml"/><Relationship Id="rId1" Type="http://schemas.openxmlformats.org/officeDocument/2006/relationships/theme" Target="theme/theme1.xml"/><Relationship Id="rId18" Type="http://schemas.openxmlformats.org/officeDocument/2006/relationships/slide" Target="slides/slide13.xml"/><Relationship Id="rId30" Type="http://schemas.openxmlformats.org/officeDocument/2006/relationships/slide" Target="slides/slide25.xml"/><Relationship Id="rId26" Type="http://schemas.openxmlformats.org/officeDocument/2006/relationships/slide" Target="slides/slide21.xml"/><Relationship Id="rId49" Type="http://schemas.openxmlformats.org/officeDocument/2006/relationships/slide" Target="slides/slide44.xml"/><Relationship Id="rId21" Type="http://schemas.openxmlformats.org/officeDocument/2006/relationships/slide" Target="slides/slide16.xml"/><Relationship Id="rId10" Type="http://schemas.openxmlformats.org/officeDocument/2006/relationships/slide" Target="slides/slide5.xml"/><Relationship Id="rId32" Type="http://schemas.openxmlformats.org/officeDocument/2006/relationships/slide" Target="slides/slide27.xml"/><Relationship Id="rId19" Type="http://schemas.openxmlformats.org/officeDocument/2006/relationships/slide" Target="slides/slide14.xml"/><Relationship Id="rId52" Type="http://schemas.openxmlformats.org/officeDocument/2006/relationships/slide" Target="slides/slide47.xml"/><Relationship Id="rId17" Type="http://schemas.openxmlformats.org/officeDocument/2006/relationships/slide" Target="slides/slide12.xml"/><Relationship Id="rId55" Type="http://schemas.openxmlformats.org/officeDocument/2006/relationships/slide" Target="slides/slide50.xml"/><Relationship Id="rId3" Type="http://schemas.openxmlformats.org/officeDocument/2006/relationships/presProps" Target="presProps1.xml"/><Relationship Id="rId37" Type="http://schemas.openxmlformats.org/officeDocument/2006/relationships/slide" Target="slides/slide32.xml"/><Relationship Id="rId47" Type="http://schemas.openxmlformats.org/officeDocument/2006/relationships/slide" Target="slides/slide4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F1DBEB5C-10A7-4A88-A216-F3C5705C5D70}" type="datetimeFigureOut">
              <a:rPr lang="tr-TR" smtClean="0"/>
              <a:t>10.2.2020</a:t>
            </a:fld>
            <a:endParaRPr lang="tr-TR"/>
          </a:p>
        </p:txBody>
      </p:sp>
      <p:sp>
        <p:nvSpPr>
          <p:cNvPr id="4" name="Slayt Görüntüsü Yer Tutucusu 3"/>
          <p:cNvSpPr>
            <a:spLocks noGrp="1" noRot="1" noChangeAspect="1"/>
          </p:cNvSpPr>
          <p:nvPr>
            <p:ph type="sldImg" idx="2"/>
          </p:nvPr>
        </p:nvSpPr>
        <p:spPr>
          <a:xfrm>
            <a:off x="1270000" y="1233488"/>
            <a:ext cx="4257675" cy="3332162"/>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16B8313A-6A3A-4F54-B061-DE9B13937484}" type="slidenum">
              <a:rPr lang="tr-TR" smtClean="0"/>
              <a:t>‹#›</a:t>
            </a:fld>
            <a:endParaRPr lang="tr-TR"/>
          </a:p>
        </p:txBody>
      </p:sp>
    </p:spTree>
    <p:extLst>
      <p:ext uri="{BB962C8B-B14F-4D97-AF65-F5344CB8AC3E}">
        <p14:creationId xmlns:p14="http://schemas.microsoft.com/office/powerpoint/2010/main" val="18063823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6B8313A-6A3A-4F54-B061-DE9B13937484}" type="slidenum">
              <a:rPr lang="tr-TR" smtClean="0"/>
              <a:t>26</a:t>
            </a:fld>
            <a:endParaRPr lang="tr-TR"/>
          </a:p>
        </p:txBody>
      </p:sp>
    </p:spTree>
    <p:extLst>
      <p:ext uri="{BB962C8B-B14F-4D97-AF65-F5344CB8AC3E}">
        <p14:creationId xmlns:p14="http://schemas.microsoft.com/office/powerpoint/2010/main" val="16461023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6B8313A-6A3A-4F54-B061-DE9B13937484}" type="slidenum">
              <a:rPr lang="tr-TR" smtClean="0"/>
              <a:t>32</a:t>
            </a:fld>
            <a:endParaRPr lang="tr-TR"/>
          </a:p>
        </p:txBody>
      </p:sp>
    </p:spTree>
    <p:extLst>
      <p:ext uri="{BB962C8B-B14F-4D97-AF65-F5344CB8AC3E}">
        <p14:creationId xmlns:p14="http://schemas.microsoft.com/office/powerpoint/2010/main" val="37590915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712" y="2406099"/>
            <a:ext cx="8417401" cy="1660244"/>
          </a:xfrm>
        </p:spPr>
        <p:txBody>
          <a:bodyPr/>
          <a:lstStyle/>
          <a:p>
            <a:r>
              <a:rPr lang="tr-TR" smtClean="0"/>
              <a:t>Click to edit Master title style</a:t>
            </a:r>
            <a:endParaRPr lang="en-US"/>
          </a:p>
        </p:txBody>
      </p:sp>
      <p:sp>
        <p:nvSpPr>
          <p:cNvPr id="3" name="Subtitle 2"/>
          <p:cNvSpPr>
            <a:spLocks noGrp="1"/>
          </p:cNvSpPr>
          <p:nvPr>
            <p:ph type="subTitle" idx="1"/>
          </p:nvPr>
        </p:nvSpPr>
        <p:spPr>
          <a:xfrm>
            <a:off x="1485424" y="4389068"/>
            <a:ext cx="6931978" cy="1979383"/>
          </a:xfrm>
        </p:spPr>
        <p:txBody>
          <a:bodyPr/>
          <a:lstStyle>
            <a:lvl1pPr marL="0" indent="0" algn="ctr">
              <a:buNone/>
              <a:defRPr>
                <a:solidFill>
                  <a:schemeClr val="tx1">
                    <a:tint val="75000"/>
                  </a:schemeClr>
                </a:solidFill>
              </a:defRPr>
            </a:lvl1pPr>
            <a:lvl2pPr marL="504200" indent="0" algn="ctr">
              <a:buNone/>
              <a:defRPr>
                <a:solidFill>
                  <a:schemeClr val="tx1">
                    <a:tint val="75000"/>
                  </a:schemeClr>
                </a:solidFill>
              </a:defRPr>
            </a:lvl2pPr>
            <a:lvl3pPr marL="1008400" indent="0" algn="ctr">
              <a:buNone/>
              <a:defRPr>
                <a:solidFill>
                  <a:schemeClr val="tx1">
                    <a:tint val="75000"/>
                  </a:schemeClr>
                </a:solidFill>
              </a:defRPr>
            </a:lvl3pPr>
            <a:lvl4pPr marL="1512600" indent="0" algn="ctr">
              <a:buNone/>
              <a:defRPr>
                <a:solidFill>
                  <a:schemeClr val="tx1">
                    <a:tint val="75000"/>
                  </a:schemeClr>
                </a:solidFill>
              </a:defRPr>
            </a:lvl4pPr>
            <a:lvl5pPr marL="2016801" indent="0" algn="ctr">
              <a:buNone/>
              <a:defRPr>
                <a:solidFill>
                  <a:schemeClr val="tx1">
                    <a:tint val="75000"/>
                  </a:schemeClr>
                </a:solidFill>
              </a:defRPr>
            </a:lvl5pPr>
            <a:lvl6pPr marL="2521001" indent="0" algn="ctr">
              <a:buNone/>
              <a:defRPr>
                <a:solidFill>
                  <a:schemeClr val="tx1">
                    <a:tint val="75000"/>
                  </a:schemeClr>
                </a:solidFill>
              </a:defRPr>
            </a:lvl6pPr>
            <a:lvl7pPr marL="3025201" indent="0" algn="ctr">
              <a:buNone/>
              <a:defRPr>
                <a:solidFill>
                  <a:schemeClr val="tx1">
                    <a:tint val="75000"/>
                  </a:schemeClr>
                </a:solidFill>
              </a:defRPr>
            </a:lvl7pPr>
            <a:lvl8pPr marL="3529401" indent="0" algn="ctr">
              <a:buNone/>
              <a:defRPr>
                <a:solidFill>
                  <a:schemeClr val="tx1">
                    <a:tint val="75000"/>
                  </a:schemeClr>
                </a:solidFill>
              </a:defRPr>
            </a:lvl8pPr>
            <a:lvl9pPr marL="4033601" indent="0" algn="ctr">
              <a:buNone/>
              <a:defRPr>
                <a:solidFill>
                  <a:schemeClr val="tx1">
                    <a:tint val="75000"/>
                  </a:schemeClr>
                </a:solidFill>
              </a:defRPr>
            </a:lvl9pPr>
          </a:lstStyle>
          <a:p>
            <a:r>
              <a:rPr lang="tr-TR" smtClean="0"/>
              <a:t>Click to edit Master subtitle style</a:t>
            </a:r>
            <a:endParaRPr lang="en-US"/>
          </a:p>
        </p:txBody>
      </p:sp>
      <p:sp>
        <p:nvSpPr>
          <p:cNvPr id="4" name="Date Placeholder 3"/>
          <p:cNvSpPr>
            <a:spLocks noGrp="1"/>
          </p:cNvSpPr>
          <p:nvPr>
            <p:ph type="dt" sz="half" idx="10"/>
          </p:nvPr>
        </p:nvSpPr>
        <p:spPr/>
        <p:txBody>
          <a:bodyPr/>
          <a:lstStyle/>
          <a:p>
            <a:fld id="{FEA13966-D5C0-EE4F-A8EA-62A5D2F33733}" type="datetimeFigureOut">
              <a:rPr lang="en-US" smtClean="0"/>
              <a:t>2/10/2020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464429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10"/>
          </p:nvPr>
        </p:nvSpPr>
        <p:spPr/>
        <p:txBody>
          <a:bodyPr/>
          <a:lstStyle/>
          <a:p>
            <a:fld id="{FEA13966-D5C0-EE4F-A8EA-62A5D2F33733}" type="datetimeFigureOut">
              <a:rPr lang="en-US" smtClean="0"/>
              <a:t>2/10/2020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1525751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255" y="4977146"/>
            <a:ext cx="8417401" cy="1538325"/>
          </a:xfrm>
        </p:spPr>
        <p:txBody>
          <a:bodyPr anchor="t"/>
          <a:lstStyle>
            <a:lvl1pPr algn="l">
              <a:defRPr sz="4400" b="1" cap="all"/>
            </a:lvl1pPr>
          </a:lstStyle>
          <a:p>
            <a:r>
              <a:rPr lang="tr-TR" smtClean="0"/>
              <a:t>Click to edit Master title style</a:t>
            </a:r>
            <a:endParaRPr lang="en-US"/>
          </a:p>
        </p:txBody>
      </p:sp>
      <p:sp>
        <p:nvSpPr>
          <p:cNvPr id="3" name="Text Placeholder 2"/>
          <p:cNvSpPr>
            <a:spLocks noGrp="1"/>
          </p:cNvSpPr>
          <p:nvPr>
            <p:ph type="body" idx="1"/>
          </p:nvPr>
        </p:nvSpPr>
        <p:spPr>
          <a:xfrm>
            <a:off x="782255" y="3282837"/>
            <a:ext cx="8417401" cy="1694309"/>
          </a:xfrm>
        </p:spPr>
        <p:txBody>
          <a:bodyPr anchor="b"/>
          <a:lstStyle>
            <a:lvl1pPr marL="0" indent="0">
              <a:buNone/>
              <a:defRPr sz="2200">
                <a:solidFill>
                  <a:schemeClr val="tx1">
                    <a:tint val="75000"/>
                  </a:schemeClr>
                </a:solidFill>
              </a:defRPr>
            </a:lvl1pPr>
            <a:lvl2pPr marL="504200" indent="0">
              <a:buNone/>
              <a:defRPr sz="2000">
                <a:solidFill>
                  <a:schemeClr val="tx1">
                    <a:tint val="75000"/>
                  </a:schemeClr>
                </a:solidFill>
              </a:defRPr>
            </a:lvl2pPr>
            <a:lvl3pPr marL="1008400" indent="0">
              <a:buNone/>
              <a:defRPr sz="1800">
                <a:solidFill>
                  <a:schemeClr val="tx1">
                    <a:tint val="75000"/>
                  </a:schemeClr>
                </a:solidFill>
              </a:defRPr>
            </a:lvl3pPr>
            <a:lvl4pPr marL="1512600" indent="0">
              <a:buNone/>
              <a:defRPr sz="1500">
                <a:solidFill>
                  <a:schemeClr val="tx1">
                    <a:tint val="75000"/>
                  </a:schemeClr>
                </a:solidFill>
              </a:defRPr>
            </a:lvl4pPr>
            <a:lvl5pPr marL="2016801" indent="0">
              <a:buNone/>
              <a:defRPr sz="1500">
                <a:solidFill>
                  <a:schemeClr val="tx1">
                    <a:tint val="75000"/>
                  </a:schemeClr>
                </a:solidFill>
              </a:defRPr>
            </a:lvl5pPr>
            <a:lvl6pPr marL="2521001" indent="0">
              <a:buNone/>
              <a:defRPr sz="1500">
                <a:solidFill>
                  <a:schemeClr val="tx1">
                    <a:tint val="75000"/>
                  </a:schemeClr>
                </a:solidFill>
              </a:defRPr>
            </a:lvl6pPr>
            <a:lvl7pPr marL="3025201" indent="0">
              <a:buNone/>
              <a:defRPr sz="1500">
                <a:solidFill>
                  <a:schemeClr val="tx1">
                    <a:tint val="75000"/>
                  </a:schemeClr>
                </a:solidFill>
              </a:defRPr>
            </a:lvl7pPr>
            <a:lvl8pPr marL="3529401" indent="0">
              <a:buNone/>
              <a:defRPr sz="1500">
                <a:solidFill>
                  <a:schemeClr val="tx1">
                    <a:tint val="75000"/>
                  </a:schemeClr>
                </a:solidFill>
              </a:defRPr>
            </a:lvl8pPr>
            <a:lvl9pPr marL="4033601" indent="0">
              <a:buNone/>
              <a:defRPr sz="15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FEA13966-D5C0-EE4F-A8EA-62A5D2F33733}" type="datetimeFigureOut">
              <a:rPr lang="en-US" smtClean="0"/>
              <a:t>2/10/2020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104481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Content Placeholder 2"/>
          <p:cNvSpPr>
            <a:spLocks noGrp="1"/>
          </p:cNvSpPr>
          <p:nvPr>
            <p:ph sz="half" idx="1"/>
          </p:nvPr>
        </p:nvSpPr>
        <p:spPr>
          <a:xfrm>
            <a:off x="536404" y="2040343"/>
            <a:ext cx="4743385" cy="5773201"/>
          </a:xfrm>
        </p:spPr>
        <p:txBody>
          <a:bodyPr/>
          <a:lstStyle>
            <a:lvl1pPr>
              <a:defRPr sz="31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Content Placeholder 3"/>
          <p:cNvSpPr>
            <a:spLocks noGrp="1"/>
          </p:cNvSpPr>
          <p:nvPr>
            <p:ph sz="half" idx="2"/>
          </p:nvPr>
        </p:nvSpPr>
        <p:spPr>
          <a:xfrm>
            <a:off x="5444835" y="2040343"/>
            <a:ext cx="4743384" cy="5773201"/>
          </a:xfrm>
        </p:spPr>
        <p:txBody>
          <a:bodyPr/>
          <a:lstStyle>
            <a:lvl1pPr>
              <a:defRPr sz="31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5" name="Date Placeholder 4"/>
          <p:cNvSpPr>
            <a:spLocks noGrp="1"/>
          </p:cNvSpPr>
          <p:nvPr>
            <p:ph type="dt" sz="half" idx="10"/>
          </p:nvPr>
        </p:nvSpPr>
        <p:spPr/>
        <p:txBody>
          <a:bodyPr/>
          <a:lstStyle/>
          <a:p>
            <a:fld id="{FEA13966-D5C0-EE4F-A8EA-62A5D2F33733}" type="datetimeFigureOut">
              <a:rPr lang="en-US" smtClean="0"/>
              <a:t>2/10/2020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47987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141" y="310176"/>
            <a:ext cx="8912543" cy="1290902"/>
          </a:xfrm>
        </p:spPr>
        <p:txBody>
          <a:bodyPr/>
          <a:lstStyle>
            <a:lvl1pPr>
              <a:defRPr/>
            </a:lvl1pPr>
          </a:lstStyle>
          <a:p>
            <a:r>
              <a:rPr lang="tr-TR" smtClean="0"/>
              <a:t>Click to edit Master title style</a:t>
            </a:r>
            <a:endParaRPr lang="en-US"/>
          </a:p>
        </p:txBody>
      </p:sp>
      <p:sp>
        <p:nvSpPr>
          <p:cNvPr id="3" name="Text Placeholder 2"/>
          <p:cNvSpPr>
            <a:spLocks noGrp="1"/>
          </p:cNvSpPr>
          <p:nvPr>
            <p:ph type="body" idx="1"/>
          </p:nvPr>
        </p:nvSpPr>
        <p:spPr>
          <a:xfrm>
            <a:off x="495141" y="1733754"/>
            <a:ext cx="4375467" cy="722546"/>
          </a:xfrm>
        </p:spPr>
        <p:txBody>
          <a:bodyPr anchor="b"/>
          <a:lstStyle>
            <a:lvl1pPr marL="0" indent="0">
              <a:buNone/>
              <a:defRPr sz="2600" b="1"/>
            </a:lvl1pPr>
            <a:lvl2pPr marL="504200" indent="0">
              <a:buNone/>
              <a:defRPr sz="2200" b="1"/>
            </a:lvl2pPr>
            <a:lvl3pPr marL="1008400" indent="0">
              <a:buNone/>
              <a:defRPr sz="2000" b="1"/>
            </a:lvl3pPr>
            <a:lvl4pPr marL="1512600" indent="0">
              <a:buNone/>
              <a:defRPr sz="1800" b="1"/>
            </a:lvl4pPr>
            <a:lvl5pPr marL="2016801" indent="0">
              <a:buNone/>
              <a:defRPr sz="1800" b="1"/>
            </a:lvl5pPr>
            <a:lvl6pPr marL="2521001" indent="0">
              <a:buNone/>
              <a:defRPr sz="1800" b="1"/>
            </a:lvl6pPr>
            <a:lvl7pPr marL="3025201" indent="0">
              <a:buNone/>
              <a:defRPr sz="1800" b="1"/>
            </a:lvl7pPr>
            <a:lvl8pPr marL="3529401" indent="0">
              <a:buNone/>
              <a:defRPr sz="1800" b="1"/>
            </a:lvl8pPr>
            <a:lvl9pPr marL="4033601" indent="0">
              <a:buNone/>
              <a:defRPr sz="1800" b="1"/>
            </a:lvl9pPr>
          </a:lstStyle>
          <a:p>
            <a:pPr lvl="0"/>
            <a:r>
              <a:rPr lang="tr-TR" smtClean="0"/>
              <a:t>Click to edit Master text styles</a:t>
            </a:r>
          </a:p>
        </p:txBody>
      </p:sp>
      <p:sp>
        <p:nvSpPr>
          <p:cNvPr id="4" name="Content Placeholder 3"/>
          <p:cNvSpPr>
            <a:spLocks noGrp="1"/>
          </p:cNvSpPr>
          <p:nvPr>
            <p:ph sz="half" idx="2"/>
          </p:nvPr>
        </p:nvSpPr>
        <p:spPr>
          <a:xfrm>
            <a:off x="495141" y="2456300"/>
            <a:ext cx="4375467" cy="4462578"/>
          </a:xfrm>
        </p:spPr>
        <p:txBody>
          <a:bodyPr/>
          <a:lstStyle>
            <a:lvl1pPr>
              <a:defRPr sz="26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5" name="Text Placeholder 4"/>
          <p:cNvSpPr>
            <a:spLocks noGrp="1"/>
          </p:cNvSpPr>
          <p:nvPr>
            <p:ph type="body" sz="quarter" idx="3"/>
          </p:nvPr>
        </p:nvSpPr>
        <p:spPr>
          <a:xfrm>
            <a:off x="5030498" y="1733754"/>
            <a:ext cx="4377186" cy="722546"/>
          </a:xfrm>
        </p:spPr>
        <p:txBody>
          <a:bodyPr anchor="b"/>
          <a:lstStyle>
            <a:lvl1pPr marL="0" indent="0">
              <a:buNone/>
              <a:defRPr sz="2600" b="1"/>
            </a:lvl1pPr>
            <a:lvl2pPr marL="504200" indent="0">
              <a:buNone/>
              <a:defRPr sz="2200" b="1"/>
            </a:lvl2pPr>
            <a:lvl3pPr marL="1008400" indent="0">
              <a:buNone/>
              <a:defRPr sz="2000" b="1"/>
            </a:lvl3pPr>
            <a:lvl4pPr marL="1512600" indent="0">
              <a:buNone/>
              <a:defRPr sz="1800" b="1"/>
            </a:lvl4pPr>
            <a:lvl5pPr marL="2016801" indent="0">
              <a:buNone/>
              <a:defRPr sz="1800" b="1"/>
            </a:lvl5pPr>
            <a:lvl6pPr marL="2521001" indent="0">
              <a:buNone/>
              <a:defRPr sz="1800" b="1"/>
            </a:lvl6pPr>
            <a:lvl7pPr marL="3025201" indent="0">
              <a:buNone/>
              <a:defRPr sz="1800" b="1"/>
            </a:lvl7pPr>
            <a:lvl8pPr marL="3529401" indent="0">
              <a:buNone/>
              <a:defRPr sz="1800" b="1"/>
            </a:lvl8pPr>
            <a:lvl9pPr marL="4033601" indent="0">
              <a:buNone/>
              <a:defRPr sz="1800" b="1"/>
            </a:lvl9pPr>
          </a:lstStyle>
          <a:p>
            <a:pPr lvl="0"/>
            <a:r>
              <a:rPr lang="tr-TR" smtClean="0"/>
              <a:t>Click to edit Master text styles</a:t>
            </a:r>
          </a:p>
        </p:txBody>
      </p:sp>
      <p:sp>
        <p:nvSpPr>
          <p:cNvPr id="6" name="Content Placeholder 5"/>
          <p:cNvSpPr>
            <a:spLocks noGrp="1"/>
          </p:cNvSpPr>
          <p:nvPr>
            <p:ph sz="quarter" idx="4"/>
          </p:nvPr>
        </p:nvSpPr>
        <p:spPr>
          <a:xfrm>
            <a:off x="5030498" y="2456300"/>
            <a:ext cx="4377186" cy="4462578"/>
          </a:xfrm>
        </p:spPr>
        <p:txBody>
          <a:bodyPr/>
          <a:lstStyle>
            <a:lvl1pPr>
              <a:defRPr sz="26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7" name="Date Placeholder 6"/>
          <p:cNvSpPr>
            <a:spLocks noGrp="1"/>
          </p:cNvSpPr>
          <p:nvPr>
            <p:ph type="dt" sz="half" idx="10"/>
          </p:nvPr>
        </p:nvSpPr>
        <p:spPr/>
        <p:txBody>
          <a:bodyPr/>
          <a:lstStyle/>
          <a:p>
            <a:fld id="{FEA13966-D5C0-EE4F-A8EA-62A5D2F33733}" type="datetimeFigureOut">
              <a:rPr lang="en-US" smtClean="0"/>
              <a:t>2/10/2020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793115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Date Placeholder 2"/>
          <p:cNvSpPr>
            <a:spLocks noGrp="1"/>
          </p:cNvSpPr>
          <p:nvPr>
            <p:ph type="dt" sz="half" idx="10"/>
          </p:nvPr>
        </p:nvSpPr>
        <p:spPr/>
        <p:txBody>
          <a:bodyPr/>
          <a:lstStyle/>
          <a:p>
            <a:fld id="{FEA13966-D5C0-EE4F-A8EA-62A5D2F33733}" type="datetimeFigureOut">
              <a:rPr lang="en-US" smtClean="0"/>
              <a:t>2/10/2020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3149143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A13966-D5C0-EE4F-A8EA-62A5D2F33733}" type="datetimeFigureOut">
              <a:rPr lang="en-US" smtClean="0"/>
              <a:t>2/10/2020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638780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142" y="308382"/>
            <a:ext cx="3257961" cy="1312417"/>
          </a:xfrm>
        </p:spPr>
        <p:txBody>
          <a:bodyPr anchor="b"/>
          <a:lstStyle>
            <a:lvl1pPr algn="l">
              <a:defRPr sz="2200" b="1"/>
            </a:lvl1pPr>
          </a:lstStyle>
          <a:p>
            <a:r>
              <a:rPr lang="tr-TR" smtClean="0"/>
              <a:t>Click to edit Master title style</a:t>
            </a:r>
            <a:endParaRPr lang="en-US"/>
          </a:p>
        </p:txBody>
      </p:sp>
      <p:sp>
        <p:nvSpPr>
          <p:cNvPr id="3" name="Content Placeholder 2"/>
          <p:cNvSpPr>
            <a:spLocks noGrp="1"/>
          </p:cNvSpPr>
          <p:nvPr>
            <p:ph idx="1"/>
          </p:nvPr>
        </p:nvSpPr>
        <p:spPr>
          <a:xfrm>
            <a:off x="3871730" y="308383"/>
            <a:ext cx="5535954" cy="6610495"/>
          </a:xfrm>
        </p:spPr>
        <p:txBody>
          <a:bodyPr/>
          <a:lstStyle>
            <a:lvl1pPr>
              <a:defRPr sz="3500"/>
            </a:lvl1pPr>
            <a:lvl2pPr>
              <a:defRPr sz="3100"/>
            </a:lvl2pPr>
            <a:lvl3pPr>
              <a:defRPr sz="2600"/>
            </a:lvl3pPr>
            <a:lvl4pPr>
              <a:defRPr sz="2200"/>
            </a:lvl4pPr>
            <a:lvl5pPr>
              <a:defRPr sz="2200"/>
            </a:lvl5pPr>
            <a:lvl6pPr>
              <a:defRPr sz="2200"/>
            </a:lvl6pPr>
            <a:lvl7pPr>
              <a:defRPr sz="2200"/>
            </a:lvl7pPr>
            <a:lvl8pPr>
              <a:defRPr sz="2200"/>
            </a:lvl8pPr>
            <a:lvl9pPr>
              <a:defRPr sz="22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Text Placeholder 3"/>
          <p:cNvSpPr>
            <a:spLocks noGrp="1"/>
          </p:cNvSpPr>
          <p:nvPr>
            <p:ph type="body" sz="half" idx="2"/>
          </p:nvPr>
        </p:nvSpPr>
        <p:spPr>
          <a:xfrm>
            <a:off x="495142" y="1620800"/>
            <a:ext cx="3257961" cy="5298078"/>
          </a:xfrm>
        </p:spPr>
        <p:txBody>
          <a:bodyPr/>
          <a:lstStyle>
            <a:lvl1pPr marL="0" indent="0">
              <a:buNone/>
              <a:defRPr sz="1500"/>
            </a:lvl1pPr>
            <a:lvl2pPr marL="504200" indent="0">
              <a:buNone/>
              <a:defRPr sz="1300"/>
            </a:lvl2pPr>
            <a:lvl3pPr marL="1008400" indent="0">
              <a:buNone/>
              <a:defRPr sz="1100"/>
            </a:lvl3pPr>
            <a:lvl4pPr marL="1512600" indent="0">
              <a:buNone/>
              <a:defRPr sz="1000"/>
            </a:lvl4pPr>
            <a:lvl5pPr marL="2016801" indent="0">
              <a:buNone/>
              <a:defRPr sz="1000"/>
            </a:lvl5pPr>
            <a:lvl6pPr marL="2521001" indent="0">
              <a:buNone/>
              <a:defRPr sz="1000"/>
            </a:lvl6pPr>
            <a:lvl7pPr marL="3025201" indent="0">
              <a:buNone/>
              <a:defRPr sz="1000"/>
            </a:lvl7pPr>
            <a:lvl8pPr marL="3529401" indent="0">
              <a:buNone/>
              <a:defRPr sz="1000"/>
            </a:lvl8pPr>
            <a:lvl9pPr marL="4033601" indent="0">
              <a:buNone/>
              <a:defRPr sz="10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FEA13966-D5C0-EE4F-A8EA-62A5D2F33733}" type="datetimeFigureOut">
              <a:rPr lang="en-US" smtClean="0"/>
              <a:t>2/10/2020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18833614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023" y="5421789"/>
            <a:ext cx="5941695" cy="640073"/>
          </a:xfrm>
        </p:spPr>
        <p:txBody>
          <a:bodyPr anchor="b"/>
          <a:lstStyle>
            <a:lvl1pPr algn="l">
              <a:defRPr sz="2200" b="1"/>
            </a:lvl1pPr>
          </a:lstStyle>
          <a:p>
            <a:r>
              <a:rPr lang="tr-TR" smtClean="0"/>
              <a:t>Click to edit Master title style</a:t>
            </a:r>
            <a:endParaRPr lang="en-US"/>
          </a:p>
        </p:txBody>
      </p:sp>
      <p:sp>
        <p:nvSpPr>
          <p:cNvPr id="3" name="Picture Placeholder 2"/>
          <p:cNvSpPr>
            <a:spLocks noGrp="1"/>
          </p:cNvSpPr>
          <p:nvPr>
            <p:ph type="pic" idx="1"/>
          </p:nvPr>
        </p:nvSpPr>
        <p:spPr>
          <a:xfrm>
            <a:off x="1941023" y="692067"/>
            <a:ext cx="5941695" cy="4647248"/>
          </a:xfrm>
        </p:spPr>
        <p:txBody>
          <a:bodyPr/>
          <a:lstStyle>
            <a:lvl1pPr marL="0" indent="0">
              <a:buNone/>
              <a:defRPr sz="3500"/>
            </a:lvl1pPr>
            <a:lvl2pPr marL="504200" indent="0">
              <a:buNone/>
              <a:defRPr sz="3100"/>
            </a:lvl2pPr>
            <a:lvl3pPr marL="1008400" indent="0">
              <a:buNone/>
              <a:defRPr sz="2600"/>
            </a:lvl3pPr>
            <a:lvl4pPr marL="1512600" indent="0">
              <a:buNone/>
              <a:defRPr sz="2200"/>
            </a:lvl4pPr>
            <a:lvl5pPr marL="2016801" indent="0">
              <a:buNone/>
              <a:defRPr sz="2200"/>
            </a:lvl5pPr>
            <a:lvl6pPr marL="2521001" indent="0">
              <a:buNone/>
              <a:defRPr sz="2200"/>
            </a:lvl6pPr>
            <a:lvl7pPr marL="3025201" indent="0">
              <a:buNone/>
              <a:defRPr sz="2200"/>
            </a:lvl7pPr>
            <a:lvl8pPr marL="3529401" indent="0">
              <a:buNone/>
              <a:defRPr sz="2200"/>
            </a:lvl8pPr>
            <a:lvl9pPr marL="4033601" indent="0">
              <a:buNone/>
              <a:defRPr sz="2200"/>
            </a:lvl9pPr>
          </a:lstStyle>
          <a:p>
            <a:endParaRPr lang="en-US"/>
          </a:p>
        </p:txBody>
      </p:sp>
      <p:sp>
        <p:nvSpPr>
          <p:cNvPr id="4" name="Text Placeholder 3"/>
          <p:cNvSpPr>
            <a:spLocks noGrp="1"/>
          </p:cNvSpPr>
          <p:nvPr>
            <p:ph type="body" sz="half" idx="2"/>
          </p:nvPr>
        </p:nvSpPr>
        <p:spPr>
          <a:xfrm>
            <a:off x="1941023" y="6061862"/>
            <a:ext cx="5941695" cy="909010"/>
          </a:xfrm>
        </p:spPr>
        <p:txBody>
          <a:bodyPr/>
          <a:lstStyle>
            <a:lvl1pPr marL="0" indent="0">
              <a:buNone/>
              <a:defRPr sz="1500"/>
            </a:lvl1pPr>
            <a:lvl2pPr marL="504200" indent="0">
              <a:buNone/>
              <a:defRPr sz="1300"/>
            </a:lvl2pPr>
            <a:lvl3pPr marL="1008400" indent="0">
              <a:buNone/>
              <a:defRPr sz="1100"/>
            </a:lvl3pPr>
            <a:lvl4pPr marL="1512600" indent="0">
              <a:buNone/>
              <a:defRPr sz="1000"/>
            </a:lvl4pPr>
            <a:lvl5pPr marL="2016801" indent="0">
              <a:buNone/>
              <a:defRPr sz="1000"/>
            </a:lvl5pPr>
            <a:lvl6pPr marL="2521001" indent="0">
              <a:buNone/>
              <a:defRPr sz="1000"/>
            </a:lvl6pPr>
            <a:lvl7pPr marL="3025201" indent="0">
              <a:buNone/>
              <a:defRPr sz="1000"/>
            </a:lvl7pPr>
            <a:lvl8pPr marL="3529401" indent="0">
              <a:buNone/>
              <a:defRPr sz="1000"/>
            </a:lvl8pPr>
            <a:lvl9pPr marL="4033601" indent="0">
              <a:buNone/>
              <a:defRPr sz="10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FEA13966-D5C0-EE4F-A8EA-62A5D2F33733}" type="datetimeFigureOut">
              <a:rPr lang="en-US" smtClean="0"/>
              <a:t>2/10/2020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813565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10"/>
          </p:nvPr>
        </p:nvSpPr>
        <p:spPr/>
        <p:txBody>
          <a:bodyPr/>
          <a:lstStyle/>
          <a:p>
            <a:fld id="{FEA13966-D5C0-EE4F-A8EA-62A5D2F33733}" type="datetimeFigureOut">
              <a:rPr lang="en-US" smtClean="0"/>
              <a:t>2/10/2020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748897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76125" y="349620"/>
            <a:ext cx="2412094" cy="7463924"/>
          </a:xfrm>
        </p:spPr>
        <p:txBody>
          <a:bodyPr vert="eaVert"/>
          <a:lstStyle/>
          <a:p>
            <a:r>
              <a:rPr lang="tr-TR" smtClean="0"/>
              <a:t>Click to edit Master title style</a:t>
            </a:r>
            <a:endParaRPr lang="en-US"/>
          </a:p>
        </p:txBody>
      </p:sp>
      <p:sp>
        <p:nvSpPr>
          <p:cNvPr id="3" name="Vertical Text Placeholder 2"/>
          <p:cNvSpPr>
            <a:spLocks noGrp="1"/>
          </p:cNvSpPr>
          <p:nvPr>
            <p:ph type="body" orient="vert" idx="1"/>
          </p:nvPr>
        </p:nvSpPr>
        <p:spPr>
          <a:xfrm>
            <a:off x="536404" y="349620"/>
            <a:ext cx="7074675" cy="7463924"/>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10"/>
          </p:nvPr>
        </p:nvSpPr>
        <p:spPr/>
        <p:txBody>
          <a:bodyPr/>
          <a:lstStyle/>
          <a:p>
            <a:fld id="{FEA13966-D5C0-EE4F-A8EA-62A5D2F33733}" type="datetimeFigureOut">
              <a:rPr lang="en-US" smtClean="0"/>
              <a:t>2/10/2020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49410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141" y="310176"/>
            <a:ext cx="8912543" cy="1290902"/>
          </a:xfrm>
          <a:prstGeom prst="rect">
            <a:avLst/>
          </a:prstGeom>
        </p:spPr>
        <p:txBody>
          <a:bodyPr vert="horz" lIns="100840" tIns="50420" rIns="100840" bIns="50420" rtlCol="0" anchor="ctr">
            <a:normAutofit/>
          </a:bodyPr>
          <a:lstStyle/>
          <a:p>
            <a:r>
              <a:rPr lang="tr-TR" smtClean="0"/>
              <a:t>Click to edit Master title style</a:t>
            </a:r>
            <a:endParaRPr lang="en-US"/>
          </a:p>
        </p:txBody>
      </p:sp>
      <p:sp>
        <p:nvSpPr>
          <p:cNvPr id="3" name="Text Placeholder 2"/>
          <p:cNvSpPr>
            <a:spLocks noGrp="1"/>
          </p:cNvSpPr>
          <p:nvPr>
            <p:ph type="body" idx="1"/>
          </p:nvPr>
        </p:nvSpPr>
        <p:spPr>
          <a:xfrm>
            <a:off x="495141" y="1807263"/>
            <a:ext cx="8912543" cy="5111615"/>
          </a:xfrm>
          <a:prstGeom prst="rect">
            <a:avLst/>
          </a:prstGeom>
        </p:spPr>
        <p:txBody>
          <a:bodyPr vert="horz" lIns="100840" tIns="50420" rIns="100840" bIns="504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2"/>
          </p:nvPr>
        </p:nvSpPr>
        <p:spPr>
          <a:xfrm>
            <a:off x="495141" y="7178851"/>
            <a:ext cx="2310659" cy="412372"/>
          </a:xfrm>
          <a:prstGeom prst="rect">
            <a:avLst/>
          </a:prstGeom>
        </p:spPr>
        <p:txBody>
          <a:bodyPr vert="horz" lIns="100840" tIns="50420" rIns="100840" bIns="50420" rtlCol="0" anchor="ctr"/>
          <a:lstStyle>
            <a:lvl1pPr algn="l">
              <a:defRPr sz="1300">
                <a:solidFill>
                  <a:schemeClr val="tx1">
                    <a:tint val="75000"/>
                  </a:schemeClr>
                </a:solidFill>
              </a:defRPr>
            </a:lvl1pPr>
          </a:lstStyle>
          <a:p>
            <a:fld id="{FEA13966-D5C0-EE4F-A8EA-62A5D2F33733}" type="datetimeFigureOut">
              <a:rPr lang="en-US" smtClean="0"/>
              <a:t>2/10/2020</a:t>
            </a:fld>
            <a:endParaRPr lang="en-US"/>
          </a:p>
        </p:txBody>
      </p:sp>
      <p:sp>
        <p:nvSpPr>
          <p:cNvPr id="5" name="Footer Placeholder 4"/>
          <p:cNvSpPr>
            <a:spLocks noGrp="1"/>
          </p:cNvSpPr>
          <p:nvPr>
            <p:ph type="ftr" sz="quarter" idx="3"/>
          </p:nvPr>
        </p:nvSpPr>
        <p:spPr>
          <a:xfrm>
            <a:off x="3383465" y="7178851"/>
            <a:ext cx="3135895" cy="412372"/>
          </a:xfrm>
          <a:prstGeom prst="rect">
            <a:avLst/>
          </a:prstGeom>
        </p:spPr>
        <p:txBody>
          <a:bodyPr vert="horz" lIns="100840" tIns="50420" rIns="100840" bIns="50420" rtlCol="0" anchor="ctr"/>
          <a:lstStyle>
            <a:lvl1pPr algn="ctr">
              <a:defRPr sz="1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097025" y="7178851"/>
            <a:ext cx="2310659" cy="412372"/>
          </a:xfrm>
          <a:prstGeom prst="rect">
            <a:avLst/>
          </a:prstGeom>
        </p:spPr>
        <p:txBody>
          <a:bodyPr vert="horz" lIns="100840" tIns="50420" rIns="100840" bIns="50420" rtlCol="0" anchor="ctr"/>
          <a:lstStyle>
            <a:lvl1pPr algn="r">
              <a:defRPr sz="1300">
                <a:solidFill>
                  <a:schemeClr val="tx1">
                    <a:tint val="75000"/>
                  </a:schemeClr>
                </a:solidFill>
              </a:defRPr>
            </a:lvl1pPr>
          </a:lstStyle>
          <a:p>
            <a:fld id="{0730640D-858F-9243-9CB1-649F5F212DF7}" type="slidenum">
              <a:rPr lang="en-US" smtClean="0"/>
              <a:t>‹#›</a:t>
            </a:fld>
            <a:endParaRPr lang="en-US"/>
          </a:p>
        </p:txBody>
      </p:sp>
    </p:spTree>
    <p:extLst>
      <p:ext uri="{BB962C8B-B14F-4D97-AF65-F5344CB8AC3E}">
        <p14:creationId xmlns:p14="http://schemas.microsoft.com/office/powerpoint/2010/main" val="17474782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504200" rtl="0" eaLnBrk="1" latinLnBrk="0" hangingPunct="1">
        <a:spcBef>
          <a:spcPct val="0"/>
        </a:spcBef>
        <a:buNone/>
        <a:defRPr sz="4900" kern="1200">
          <a:solidFill>
            <a:schemeClr val="tx1"/>
          </a:solidFill>
          <a:latin typeface="+mj-lt"/>
          <a:ea typeface="+mj-ea"/>
          <a:cs typeface="+mj-cs"/>
        </a:defRPr>
      </a:lvl1pPr>
    </p:titleStyle>
    <p:bodyStyle>
      <a:lvl1pPr marL="378150" indent="-378150" algn="l" defTabSz="504200" rtl="0" eaLnBrk="1" latinLnBrk="0" hangingPunct="1">
        <a:spcBef>
          <a:spcPct val="20000"/>
        </a:spcBef>
        <a:buFont typeface="Arial"/>
        <a:buChar char="•"/>
        <a:defRPr sz="3500" kern="1200">
          <a:solidFill>
            <a:schemeClr val="tx1"/>
          </a:solidFill>
          <a:latin typeface="+mn-lt"/>
          <a:ea typeface="+mn-ea"/>
          <a:cs typeface="+mn-cs"/>
        </a:defRPr>
      </a:lvl1pPr>
      <a:lvl2pPr marL="819325" indent="-315125" algn="l" defTabSz="504200" rtl="0" eaLnBrk="1" latinLnBrk="0" hangingPunct="1">
        <a:spcBef>
          <a:spcPct val="20000"/>
        </a:spcBef>
        <a:buFont typeface="Arial"/>
        <a:buChar char="–"/>
        <a:defRPr sz="3100" kern="1200">
          <a:solidFill>
            <a:schemeClr val="tx1"/>
          </a:solidFill>
          <a:latin typeface="+mn-lt"/>
          <a:ea typeface="+mn-ea"/>
          <a:cs typeface="+mn-cs"/>
        </a:defRPr>
      </a:lvl2pPr>
      <a:lvl3pPr marL="1260500" indent="-252100" algn="l" defTabSz="504200" rtl="0" eaLnBrk="1" latinLnBrk="0" hangingPunct="1">
        <a:spcBef>
          <a:spcPct val="20000"/>
        </a:spcBef>
        <a:buFont typeface="Arial"/>
        <a:buChar char="•"/>
        <a:defRPr sz="2600" kern="1200">
          <a:solidFill>
            <a:schemeClr val="tx1"/>
          </a:solidFill>
          <a:latin typeface="+mn-lt"/>
          <a:ea typeface="+mn-ea"/>
          <a:cs typeface="+mn-cs"/>
        </a:defRPr>
      </a:lvl3pPr>
      <a:lvl4pPr marL="1764701" indent="-252100" algn="l" defTabSz="504200" rtl="0" eaLnBrk="1" latinLnBrk="0" hangingPunct="1">
        <a:spcBef>
          <a:spcPct val="20000"/>
        </a:spcBef>
        <a:buFont typeface="Arial"/>
        <a:buChar char="–"/>
        <a:defRPr sz="2200" kern="1200">
          <a:solidFill>
            <a:schemeClr val="tx1"/>
          </a:solidFill>
          <a:latin typeface="+mn-lt"/>
          <a:ea typeface="+mn-ea"/>
          <a:cs typeface="+mn-cs"/>
        </a:defRPr>
      </a:lvl4pPr>
      <a:lvl5pPr marL="2268901" indent="-252100" algn="l" defTabSz="504200" rtl="0" eaLnBrk="1" latinLnBrk="0" hangingPunct="1">
        <a:spcBef>
          <a:spcPct val="20000"/>
        </a:spcBef>
        <a:buFont typeface="Arial"/>
        <a:buChar char="»"/>
        <a:defRPr sz="2200" kern="1200">
          <a:solidFill>
            <a:schemeClr val="tx1"/>
          </a:solidFill>
          <a:latin typeface="+mn-lt"/>
          <a:ea typeface="+mn-ea"/>
          <a:cs typeface="+mn-cs"/>
        </a:defRPr>
      </a:lvl5pPr>
      <a:lvl6pPr marL="2773101" indent="-252100" algn="l" defTabSz="504200" rtl="0" eaLnBrk="1" latinLnBrk="0" hangingPunct="1">
        <a:spcBef>
          <a:spcPct val="20000"/>
        </a:spcBef>
        <a:buFont typeface="Arial"/>
        <a:buChar char="•"/>
        <a:defRPr sz="2200" kern="1200">
          <a:solidFill>
            <a:schemeClr val="tx1"/>
          </a:solidFill>
          <a:latin typeface="+mn-lt"/>
          <a:ea typeface="+mn-ea"/>
          <a:cs typeface="+mn-cs"/>
        </a:defRPr>
      </a:lvl6pPr>
      <a:lvl7pPr marL="3277301" indent="-252100" algn="l" defTabSz="504200" rtl="0" eaLnBrk="1" latinLnBrk="0" hangingPunct="1">
        <a:spcBef>
          <a:spcPct val="20000"/>
        </a:spcBef>
        <a:buFont typeface="Arial"/>
        <a:buChar char="•"/>
        <a:defRPr sz="2200" kern="1200">
          <a:solidFill>
            <a:schemeClr val="tx1"/>
          </a:solidFill>
          <a:latin typeface="+mn-lt"/>
          <a:ea typeface="+mn-ea"/>
          <a:cs typeface="+mn-cs"/>
        </a:defRPr>
      </a:lvl7pPr>
      <a:lvl8pPr marL="3781501" indent="-252100" algn="l" defTabSz="504200" rtl="0" eaLnBrk="1" latinLnBrk="0" hangingPunct="1">
        <a:spcBef>
          <a:spcPct val="20000"/>
        </a:spcBef>
        <a:buFont typeface="Arial"/>
        <a:buChar char="•"/>
        <a:defRPr sz="2200" kern="1200">
          <a:solidFill>
            <a:schemeClr val="tx1"/>
          </a:solidFill>
          <a:latin typeface="+mn-lt"/>
          <a:ea typeface="+mn-ea"/>
          <a:cs typeface="+mn-cs"/>
        </a:defRPr>
      </a:lvl8pPr>
      <a:lvl9pPr marL="4285701" indent="-252100" algn="l" defTabSz="504200" rtl="0" eaLnBrk="1" latinLnBrk="0" hangingPunct="1">
        <a:spcBef>
          <a:spcPct val="20000"/>
        </a:spcBef>
        <a:buFont typeface="Arial"/>
        <a:buChar char="•"/>
        <a:defRPr sz="2200" kern="1200">
          <a:solidFill>
            <a:schemeClr val="tx1"/>
          </a:solidFill>
          <a:latin typeface="+mn-lt"/>
          <a:ea typeface="+mn-ea"/>
          <a:cs typeface="+mn-cs"/>
        </a:defRPr>
      </a:lvl9pPr>
    </p:bodyStyle>
    <p:otherStyle>
      <a:defPPr>
        <a:defRPr lang="en-US"/>
      </a:defPPr>
      <a:lvl1pPr marL="0" algn="l" defTabSz="504200" rtl="0" eaLnBrk="1" latinLnBrk="0" hangingPunct="1">
        <a:defRPr sz="2000" kern="1200">
          <a:solidFill>
            <a:schemeClr val="tx1"/>
          </a:solidFill>
          <a:latin typeface="+mn-lt"/>
          <a:ea typeface="+mn-ea"/>
          <a:cs typeface="+mn-cs"/>
        </a:defRPr>
      </a:lvl1pPr>
      <a:lvl2pPr marL="504200" algn="l" defTabSz="504200" rtl="0" eaLnBrk="1" latinLnBrk="0" hangingPunct="1">
        <a:defRPr sz="2000" kern="1200">
          <a:solidFill>
            <a:schemeClr val="tx1"/>
          </a:solidFill>
          <a:latin typeface="+mn-lt"/>
          <a:ea typeface="+mn-ea"/>
          <a:cs typeface="+mn-cs"/>
        </a:defRPr>
      </a:lvl2pPr>
      <a:lvl3pPr marL="1008400" algn="l" defTabSz="504200" rtl="0" eaLnBrk="1" latinLnBrk="0" hangingPunct="1">
        <a:defRPr sz="2000" kern="1200">
          <a:solidFill>
            <a:schemeClr val="tx1"/>
          </a:solidFill>
          <a:latin typeface="+mn-lt"/>
          <a:ea typeface="+mn-ea"/>
          <a:cs typeface="+mn-cs"/>
        </a:defRPr>
      </a:lvl3pPr>
      <a:lvl4pPr marL="1512600" algn="l" defTabSz="504200" rtl="0" eaLnBrk="1" latinLnBrk="0" hangingPunct="1">
        <a:defRPr sz="2000" kern="1200">
          <a:solidFill>
            <a:schemeClr val="tx1"/>
          </a:solidFill>
          <a:latin typeface="+mn-lt"/>
          <a:ea typeface="+mn-ea"/>
          <a:cs typeface="+mn-cs"/>
        </a:defRPr>
      </a:lvl4pPr>
      <a:lvl5pPr marL="2016801" algn="l" defTabSz="504200" rtl="0" eaLnBrk="1" latinLnBrk="0" hangingPunct="1">
        <a:defRPr sz="2000" kern="1200">
          <a:solidFill>
            <a:schemeClr val="tx1"/>
          </a:solidFill>
          <a:latin typeface="+mn-lt"/>
          <a:ea typeface="+mn-ea"/>
          <a:cs typeface="+mn-cs"/>
        </a:defRPr>
      </a:lvl5pPr>
      <a:lvl6pPr marL="2521001" algn="l" defTabSz="504200" rtl="0" eaLnBrk="1" latinLnBrk="0" hangingPunct="1">
        <a:defRPr sz="2000" kern="1200">
          <a:solidFill>
            <a:schemeClr val="tx1"/>
          </a:solidFill>
          <a:latin typeface="+mn-lt"/>
          <a:ea typeface="+mn-ea"/>
          <a:cs typeface="+mn-cs"/>
        </a:defRPr>
      </a:lvl6pPr>
      <a:lvl7pPr marL="3025201" algn="l" defTabSz="504200" rtl="0" eaLnBrk="1" latinLnBrk="0" hangingPunct="1">
        <a:defRPr sz="2000" kern="1200">
          <a:solidFill>
            <a:schemeClr val="tx1"/>
          </a:solidFill>
          <a:latin typeface="+mn-lt"/>
          <a:ea typeface="+mn-ea"/>
          <a:cs typeface="+mn-cs"/>
        </a:defRPr>
      </a:lvl7pPr>
      <a:lvl8pPr marL="3529401" algn="l" defTabSz="504200" rtl="0" eaLnBrk="1" latinLnBrk="0" hangingPunct="1">
        <a:defRPr sz="2000" kern="1200">
          <a:solidFill>
            <a:schemeClr val="tx1"/>
          </a:solidFill>
          <a:latin typeface="+mn-lt"/>
          <a:ea typeface="+mn-ea"/>
          <a:cs typeface="+mn-cs"/>
        </a:defRPr>
      </a:lvl8pPr>
      <a:lvl9pPr marL="4033601" algn="l" defTabSz="504200"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emf"/><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ebeyanname.gib.gov.tr/giris.html" TargetMode="External"/><Relationship Id="rId2" Type="http://schemas.openxmlformats.org/officeDocument/2006/relationships/image" Target="../media/image2.emf"/><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GAZI_UNIVERSITESI_PP_SUNUM.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5" y="0"/>
            <a:ext cx="9910310" cy="7745290"/>
          </a:xfrm>
          <a:prstGeom prst="rect">
            <a:avLst/>
          </a:prstGeom>
        </p:spPr>
      </p:pic>
      <p:sp>
        <p:nvSpPr>
          <p:cNvPr id="2" name="Title 1"/>
          <p:cNvSpPr>
            <a:spLocks noGrp="1"/>
          </p:cNvSpPr>
          <p:nvPr>
            <p:ph type="ctrTitle"/>
          </p:nvPr>
        </p:nvSpPr>
        <p:spPr>
          <a:xfrm>
            <a:off x="915667" y="4441798"/>
            <a:ext cx="8071492" cy="1592017"/>
          </a:xfrm>
        </p:spPr>
        <p:txBody>
          <a:bodyPr>
            <a:normAutofit/>
          </a:bodyPr>
          <a:lstStyle/>
          <a:p>
            <a:r>
              <a:rPr lang="tr-TR" sz="3644" dirty="0">
                <a:solidFill>
                  <a:srgbClr val="002060"/>
                </a:solidFill>
                <a:latin typeface="HelveticaNeueLT Std Blk"/>
                <a:cs typeface="HelveticaNeueLT Std Blk"/>
              </a:rPr>
              <a:t>STRATEJİ GELİŞTİRME DAİRE BAŞKANLIĞI </a:t>
            </a:r>
            <a:r>
              <a:rPr lang="tr-TR" dirty="0" smtClean="0">
                <a:solidFill>
                  <a:srgbClr val="002060"/>
                </a:solidFill>
                <a:latin typeface="HelveticaNeueLT Std Blk"/>
                <a:cs typeface="HelveticaNeueLT Std Blk"/>
              </a:rPr>
              <a:t/>
            </a:r>
            <a:br>
              <a:rPr lang="tr-TR" dirty="0" smtClean="0">
                <a:solidFill>
                  <a:srgbClr val="002060"/>
                </a:solidFill>
                <a:latin typeface="HelveticaNeueLT Std Blk"/>
                <a:cs typeface="HelveticaNeueLT Std Blk"/>
              </a:rPr>
            </a:br>
            <a:r>
              <a:rPr lang="tr-TR" sz="1726" dirty="0">
                <a:solidFill>
                  <a:srgbClr val="002060"/>
                </a:solidFill>
                <a:latin typeface="HelveticaNeueLT Std Blk"/>
                <a:cs typeface="HelveticaNeueLT Std Blk"/>
              </a:rPr>
              <a:t>Şubat 2020</a:t>
            </a:r>
            <a:endParaRPr lang="en-US" sz="1726" dirty="0">
              <a:solidFill>
                <a:srgbClr val="002060"/>
              </a:solidFill>
              <a:latin typeface="HelveticaNeueLT Std Blk"/>
              <a:cs typeface="HelveticaNeueLT Std Blk"/>
            </a:endParaRPr>
          </a:p>
        </p:txBody>
      </p:sp>
    </p:spTree>
    <p:extLst>
      <p:ext uri="{BB962C8B-B14F-4D97-AF65-F5344CB8AC3E}">
        <p14:creationId xmlns:p14="http://schemas.microsoft.com/office/powerpoint/2010/main" val="9788451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4" name="Title 1"/>
          <p:cNvSpPr>
            <a:spLocks noGrp="1"/>
          </p:cNvSpPr>
          <p:nvPr>
            <p:ph type="title"/>
          </p:nvPr>
        </p:nvSpPr>
        <p:spPr>
          <a:xfrm>
            <a:off x="528621" y="2280719"/>
            <a:ext cx="8912543" cy="3091377"/>
          </a:xfrm>
        </p:spPr>
        <p:txBody>
          <a:bodyPr>
            <a:noAutofit/>
          </a:bodyPr>
          <a:lstStyle/>
          <a:p>
            <a:r>
              <a:rPr lang="tr-TR" sz="4400" dirty="0">
                <a:solidFill>
                  <a:srgbClr val="002060"/>
                </a:solidFill>
                <a:latin typeface="HelveticaNeueLT Std Blk"/>
                <a:cs typeface="HelveticaNeueLT Std Blk"/>
              </a:rPr>
              <a:t>MUHTASAR VE PRİM HİZMET BEYANNAMESİ</a:t>
            </a:r>
            <a:endParaRPr lang="en-US" sz="2000" dirty="0">
              <a:solidFill>
                <a:srgbClr val="002060"/>
              </a:solidFill>
              <a:latin typeface="HelveticaNeueLT Std Blk"/>
              <a:cs typeface="HelveticaNeueLT Std Blk"/>
            </a:endParaRPr>
          </a:p>
        </p:txBody>
      </p:sp>
    </p:spTree>
    <p:extLst>
      <p:ext uri="{BB962C8B-B14F-4D97-AF65-F5344CB8AC3E}">
        <p14:creationId xmlns:p14="http://schemas.microsoft.com/office/powerpoint/2010/main" val="40484988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2" name="Unvan 1"/>
          <p:cNvSpPr>
            <a:spLocks noGrp="1"/>
          </p:cNvSpPr>
          <p:nvPr>
            <p:ph type="title"/>
          </p:nvPr>
        </p:nvSpPr>
        <p:spPr>
          <a:xfrm>
            <a:off x="684620" y="1702333"/>
            <a:ext cx="8546286" cy="891154"/>
          </a:xfrm>
        </p:spPr>
        <p:txBody>
          <a:bodyPr/>
          <a:lstStyle/>
          <a:p>
            <a:r>
              <a:rPr lang="tr-TR" u="sng" dirty="0" smtClean="0">
                <a:solidFill>
                  <a:schemeClr val="tx2">
                    <a:lumMod val="75000"/>
                  </a:schemeClr>
                </a:solidFill>
              </a:rPr>
              <a:t>TANIMI</a:t>
            </a:r>
            <a:endParaRPr lang="tr-TR" u="sng" dirty="0">
              <a:solidFill>
                <a:schemeClr val="tx2">
                  <a:lumMod val="75000"/>
                </a:schemeClr>
              </a:solidFill>
            </a:endParaRPr>
          </a:p>
        </p:txBody>
      </p:sp>
      <p:sp>
        <p:nvSpPr>
          <p:cNvPr id="3" name="İçerik Yer Tutucusu 2"/>
          <p:cNvSpPr>
            <a:spLocks noGrp="1"/>
          </p:cNvSpPr>
          <p:nvPr>
            <p:ph idx="1"/>
          </p:nvPr>
        </p:nvSpPr>
        <p:spPr>
          <a:xfrm>
            <a:off x="426027" y="2858919"/>
            <a:ext cx="9060873" cy="4886494"/>
          </a:xfrm>
        </p:spPr>
        <p:txBody>
          <a:bodyPr>
            <a:normAutofit/>
          </a:bodyPr>
          <a:lstStyle/>
          <a:p>
            <a:pPr marL="0" indent="0" algn="just">
              <a:buNone/>
            </a:pPr>
            <a:r>
              <a:rPr lang="tr-TR" sz="3200" dirty="0" smtClean="0">
                <a:latin typeface="Times New Roman" pitchFamily="18" charset="0"/>
                <a:cs typeface="Times New Roman" pitchFamily="18" charset="0"/>
              </a:rPr>
              <a:t>Vergi </a:t>
            </a:r>
            <a:r>
              <a:rPr lang="tr-TR" sz="3200" dirty="0">
                <a:latin typeface="Times New Roman" pitchFamily="18" charset="0"/>
                <a:cs typeface="Times New Roman" pitchFamily="18" charset="0"/>
              </a:rPr>
              <a:t>kanunlarına göre verilmesi gereken </a:t>
            </a:r>
            <a:r>
              <a:rPr lang="tr-TR" sz="3200" u="sng" dirty="0">
                <a:latin typeface="Times New Roman" pitchFamily="18" charset="0"/>
                <a:cs typeface="Times New Roman" pitchFamily="18" charset="0"/>
              </a:rPr>
              <a:t>Muhtasar Beyanname</a:t>
            </a:r>
            <a:r>
              <a:rPr lang="tr-TR" sz="3200" dirty="0">
                <a:latin typeface="Times New Roman" pitchFamily="18" charset="0"/>
                <a:cs typeface="Times New Roman" pitchFamily="18" charset="0"/>
              </a:rPr>
              <a:t> ile 31/5/2006 tarihli ve 5510 sayılı Sosyal Sigortalar ve Genel Sağlık Sigortası Kanunu uyarınca verilmesi gereken </a:t>
            </a:r>
            <a:r>
              <a:rPr lang="tr-TR" sz="3200" u="sng" dirty="0">
                <a:latin typeface="Times New Roman" pitchFamily="18" charset="0"/>
                <a:cs typeface="Times New Roman" pitchFamily="18" charset="0"/>
              </a:rPr>
              <a:t>Aylık Prim ve Hizmet Belgesinin </a:t>
            </a:r>
            <a:r>
              <a:rPr lang="tr-TR" sz="3200" dirty="0">
                <a:latin typeface="Times New Roman" pitchFamily="18" charset="0"/>
                <a:cs typeface="Times New Roman" pitchFamily="18" charset="0"/>
              </a:rPr>
              <a:t>birleştirilerek, kesilen vergilerin matrahlarıyla birlikte sigortalının sigorta primleri ve kazançları toplamı ile prim ödeme gün sayılarının bildirilmesine mahsustur. </a:t>
            </a:r>
          </a:p>
        </p:txBody>
      </p:sp>
    </p:spTree>
    <p:extLst>
      <p:ext uri="{BB962C8B-B14F-4D97-AF65-F5344CB8AC3E}">
        <p14:creationId xmlns:p14="http://schemas.microsoft.com/office/powerpoint/2010/main" val="16874030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p:txBody>
          <a:bodyPr>
            <a:normAutofit fontScale="92500" lnSpcReduction="10000"/>
          </a:bodyPr>
          <a:lstStyle/>
          <a:p>
            <a:pPr algn="just"/>
            <a:r>
              <a:rPr lang="tr-TR" dirty="0" smtClean="0"/>
              <a:t>Vergi kanunlarına göre vergi kesintisi yapmak zorunda olanlar, bir ay içinde yaptıkları ödemeleri veya tahakkuk ettirdikleri kârlar ve iratlar ile bunlardan kestikleri vergileri, </a:t>
            </a:r>
          </a:p>
          <a:p>
            <a:pPr algn="just"/>
            <a:r>
              <a:rPr lang="tr-TR" dirty="0" smtClean="0"/>
              <a:t>5510 sayılı Kanuna göre sigortalıların prime esas kazanç ve hizmet bilgilerini bildirmekle yükümlü olanlar/işverenler, sigortalıların cari aya ait prime esas kazanç ve hizmet bilgilerini </a:t>
            </a:r>
          </a:p>
          <a:p>
            <a:pPr algn="just">
              <a:buNone/>
            </a:pPr>
            <a:r>
              <a:rPr lang="tr-TR" sz="3791" b="1" dirty="0"/>
              <a:t>	Muhtasar ve Prim Hizmet Beyannamesi ile bildirmek zorundadırlar.</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4291595454"/>
      </p:ext>
    </p:extLst>
  </p:cSld>
  <p:clrMapOvr>
    <a:masterClrMapping/>
  </p:clrMapOvr>
  <p:transition>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9"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29049"/>
            <a:ext cx="9915524" cy="7774462"/>
          </a:xfrm>
          <a:prstGeom prst="rect">
            <a:avLst/>
          </a:prstGeom>
        </p:spPr>
      </p:pic>
      <p:sp>
        <p:nvSpPr>
          <p:cNvPr id="3" name="2 İçerik Yer Tutucusu"/>
          <p:cNvSpPr>
            <a:spLocks noGrp="1"/>
          </p:cNvSpPr>
          <p:nvPr>
            <p:ph idx="1"/>
          </p:nvPr>
        </p:nvSpPr>
        <p:spPr>
          <a:xfrm>
            <a:off x="367147" y="2056293"/>
            <a:ext cx="9175619" cy="4259276"/>
          </a:xfrm>
        </p:spPr>
        <p:txBody>
          <a:bodyPr>
            <a:normAutofit/>
          </a:bodyPr>
          <a:lstStyle/>
          <a:p>
            <a:pPr algn="just">
              <a:buNone/>
            </a:pPr>
            <a:r>
              <a:rPr lang="tr-TR" sz="3899" b="1" u="sng" dirty="0" smtClean="0">
                <a:solidFill>
                  <a:schemeClr val="tx2">
                    <a:lumMod val="75000"/>
                  </a:schemeClr>
                </a:solidFill>
              </a:rPr>
              <a:t>Verilme </a:t>
            </a:r>
            <a:r>
              <a:rPr lang="tr-TR" sz="3899" b="1" u="sng" dirty="0">
                <a:solidFill>
                  <a:schemeClr val="tx2">
                    <a:lumMod val="75000"/>
                  </a:schemeClr>
                </a:solidFill>
              </a:rPr>
              <a:t>Zamanı</a:t>
            </a:r>
            <a:r>
              <a:rPr lang="tr-TR" sz="3899" b="1" u="sng" dirty="0" smtClean="0">
                <a:solidFill>
                  <a:schemeClr val="tx2">
                    <a:lumMod val="75000"/>
                  </a:schemeClr>
                </a:solidFill>
              </a:rPr>
              <a:t>:</a:t>
            </a:r>
            <a:endParaRPr lang="tr-TR" sz="1600" b="1" u="sng" dirty="0" smtClean="0">
              <a:solidFill>
                <a:schemeClr val="tx2">
                  <a:lumMod val="75000"/>
                </a:schemeClr>
              </a:solidFill>
            </a:endParaRPr>
          </a:p>
          <a:p>
            <a:pPr algn="just">
              <a:buNone/>
            </a:pPr>
            <a:endParaRPr lang="tr-TR" sz="1600" b="1" u="sng" dirty="0">
              <a:solidFill>
                <a:schemeClr val="tx2">
                  <a:lumMod val="75000"/>
                </a:schemeClr>
              </a:solidFill>
            </a:endParaRPr>
          </a:p>
          <a:p>
            <a:pPr marL="0" indent="0" algn="just">
              <a:buNone/>
            </a:pPr>
            <a:r>
              <a:rPr lang="tr-TR" sz="3899" dirty="0" smtClean="0"/>
              <a:t>Muhtasar ve </a:t>
            </a:r>
            <a:r>
              <a:rPr lang="tr-TR" sz="3899" dirty="0"/>
              <a:t>Prim Hizmet </a:t>
            </a:r>
            <a:r>
              <a:rPr lang="tr-TR" sz="3899" dirty="0" smtClean="0"/>
              <a:t>Beyannamesinin;  </a:t>
            </a:r>
            <a:r>
              <a:rPr lang="tr-TR" sz="3899" dirty="0"/>
              <a:t>vergi kesintileri ile prim ve hizmetin ait olduğu ayı takip eden ayın 26 </a:t>
            </a:r>
            <a:r>
              <a:rPr lang="tr-TR" sz="3899" dirty="0" err="1"/>
              <a:t>ncı</a:t>
            </a:r>
            <a:r>
              <a:rPr lang="tr-TR" sz="3899" dirty="0"/>
              <a:t> günü akşamı saat 23.59'a kadar elektronik ortamda gönderilmesi gerekmektedir.</a:t>
            </a:r>
            <a:endParaRPr lang="tr-TR" sz="3791" dirty="0"/>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4290466611"/>
      </p:ext>
    </p:extLst>
  </p:cSld>
  <p:clrMapOvr>
    <a:overrideClrMapping bg1="lt1" tx1="dk1" bg2="lt2" tx2="dk2" accent1="accent1" accent2="accent2" accent3="accent3" accent4="accent4" accent5="accent5" accent6="accent6" hlink="hlink" folHlink="folHlink"/>
  </p:clrMapOvr>
  <p:transition>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495140" y="1870364"/>
            <a:ext cx="8912543" cy="5720859"/>
          </a:xfrm>
        </p:spPr>
        <p:txBody>
          <a:bodyPr>
            <a:normAutofit fontScale="77500" lnSpcReduction="20000"/>
          </a:bodyPr>
          <a:lstStyle/>
          <a:p>
            <a:pPr marL="0" lvl="1" indent="0" algn="just">
              <a:buNone/>
            </a:pPr>
            <a:r>
              <a:rPr lang="tr-TR" sz="3249" b="1" u="sng" dirty="0">
                <a:solidFill>
                  <a:schemeClr val="tx2">
                    <a:lumMod val="75000"/>
                  </a:schemeClr>
                </a:solidFill>
              </a:rPr>
              <a:t>5510 Sayılı Kanun Madde 4/1-a’ ya Göre Bildirimde Bulunması </a:t>
            </a:r>
            <a:r>
              <a:rPr lang="tr-TR" sz="3249" b="1" u="sng" dirty="0" smtClean="0">
                <a:solidFill>
                  <a:schemeClr val="tx2">
                    <a:lumMod val="75000"/>
                  </a:schemeClr>
                </a:solidFill>
              </a:rPr>
              <a:t>Gerekenler:</a:t>
            </a:r>
            <a:endParaRPr lang="tr-TR" sz="3249" b="1" u="sng" dirty="0">
              <a:solidFill>
                <a:schemeClr val="tx2">
                  <a:lumMod val="75000"/>
                </a:schemeClr>
              </a:solidFill>
            </a:endParaRPr>
          </a:p>
          <a:p>
            <a:pPr algn="just">
              <a:buNone/>
            </a:pPr>
            <a:endParaRPr lang="tr-TR" dirty="0"/>
          </a:p>
          <a:p>
            <a:pPr algn="just" fontAlgn="b"/>
            <a:r>
              <a:rPr lang="tr-TR" dirty="0" smtClean="0"/>
              <a:t>Hizmet akdi ile bir veya birden fazla işveren tarafından çalıştırılanlar,</a:t>
            </a:r>
          </a:p>
          <a:p>
            <a:pPr algn="just" fontAlgn="b"/>
            <a:endParaRPr lang="tr-TR" sz="2058" dirty="0"/>
          </a:p>
          <a:p>
            <a:pPr algn="just" fontAlgn="b"/>
            <a:r>
              <a:rPr lang="tr-TR" b="1" dirty="0" smtClean="0"/>
              <a:t>Yabancı uyruklu </a:t>
            </a:r>
            <a:r>
              <a:rPr lang="tr-TR" dirty="0" smtClean="0"/>
              <a:t>kişilerden hizmet akdi ile çalışanlar, </a:t>
            </a:r>
          </a:p>
          <a:p>
            <a:pPr algn="just" fontAlgn="b"/>
            <a:endParaRPr lang="tr-TR" sz="2383" dirty="0"/>
          </a:p>
          <a:p>
            <a:pPr algn="just" fontAlgn="b"/>
            <a:r>
              <a:rPr lang="tr-TR" dirty="0" smtClean="0"/>
              <a:t>657 sayılı Devlet Memurları Kanununun </a:t>
            </a:r>
            <a:r>
              <a:rPr lang="tr-TR" b="1" dirty="0" smtClean="0"/>
              <a:t>4 B kapsamındaki sözleşmeli personel </a:t>
            </a:r>
            <a:r>
              <a:rPr lang="tr-TR" dirty="0" smtClean="0"/>
              <a:t>ve </a:t>
            </a:r>
            <a:r>
              <a:rPr lang="tr-TR" b="1" dirty="0" smtClean="0"/>
              <a:t>4 D kapsamındaki İşçiler,</a:t>
            </a:r>
          </a:p>
          <a:p>
            <a:pPr algn="just" fontAlgn="b"/>
            <a:endParaRPr lang="tr-TR" sz="2383" dirty="0"/>
          </a:p>
          <a:p>
            <a:pPr algn="just" fontAlgn="b"/>
            <a:r>
              <a:rPr lang="tr-TR" dirty="0" smtClean="0"/>
              <a:t>Kamu idarelerinde </a:t>
            </a:r>
            <a:r>
              <a:rPr lang="tr-TR" b="1" dirty="0" smtClean="0"/>
              <a:t>ders ücreti karşılığı görev verilenler,</a:t>
            </a:r>
          </a:p>
          <a:p>
            <a:pPr algn="just" fontAlgn="b">
              <a:buNone/>
            </a:pPr>
            <a:endParaRPr lang="tr-TR" sz="2383" dirty="0"/>
          </a:p>
          <a:p>
            <a:pPr algn="just" fontAlgn="b"/>
            <a:r>
              <a:rPr lang="tr-TR" dirty="0" smtClean="0"/>
              <a:t>Milli Eğitim Bakanlığı tarafından düzenlenen kurslarda </a:t>
            </a:r>
            <a:r>
              <a:rPr lang="tr-TR" b="1" dirty="0" smtClean="0"/>
              <a:t>usta öğretici </a:t>
            </a:r>
            <a:r>
              <a:rPr lang="tr-TR" dirty="0" smtClean="0"/>
              <a:t>olarak çalıştırılanlar,</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
        <p:nvSpPr>
          <p:cNvPr id="8" name="1 Başlık"/>
          <p:cNvSpPr>
            <a:spLocks noGrp="1"/>
          </p:cNvSpPr>
          <p:nvPr>
            <p:ph type="title"/>
          </p:nvPr>
        </p:nvSpPr>
        <p:spPr>
          <a:xfrm>
            <a:off x="495140" y="1239631"/>
            <a:ext cx="1447960" cy="630733"/>
          </a:xfrm>
        </p:spPr>
        <p:txBody>
          <a:bodyPr>
            <a:noAutofit/>
          </a:bodyPr>
          <a:lstStyle/>
          <a:p>
            <a:pPr algn="l"/>
            <a:r>
              <a:rPr lang="tr-TR" sz="2000" b="1" u="sng" dirty="0" smtClean="0">
                <a:solidFill>
                  <a:schemeClr val="tx2">
                    <a:lumMod val="75000"/>
                  </a:schemeClr>
                </a:solidFill>
              </a:rPr>
              <a:t>KAPSAMI</a:t>
            </a:r>
            <a:endParaRPr lang="tr-TR" sz="2000" b="1" u="sng" dirty="0">
              <a:solidFill>
                <a:schemeClr val="tx2">
                  <a:lumMod val="75000"/>
                </a:schemeClr>
              </a:solidFill>
            </a:endParaRPr>
          </a:p>
        </p:txBody>
      </p:sp>
    </p:spTree>
    <p:extLst>
      <p:ext uri="{BB962C8B-B14F-4D97-AF65-F5344CB8AC3E}">
        <p14:creationId xmlns:p14="http://schemas.microsoft.com/office/powerpoint/2010/main" val="750431005"/>
      </p:ext>
    </p:extLst>
  </p:cSld>
  <p:clrMapOvr>
    <a:masterClrMapping/>
  </p:clrMapOvr>
  <p:transition>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1"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9" name="1 Başlık"/>
          <p:cNvSpPr>
            <a:spLocks noGrp="1"/>
          </p:cNvSpPr>
          <p:nvPr>
            <p:ph type="title"/>
          </p:nvPr>
        </p:nvSpPr>
        <p:spPr>
          <a:xfrm>
            <a:off x="425209" y="1190917"/>
            <a:ext cx="1351635" cy="617101"/>
          </a:xfrm>
        </p:spPr>
        <p:txBody>
          <a:bodyPr>
            <a:noAutofit/>
          </a:bodyPr>
          <a:lstStyle/>
          <a:p>
            <a:pPr algn="l"/>
            <a:r>
              <a:rPr lang="tr-TR" sz="2000" b="1" u="sng" dirty="0" smtClean="0">
                <a:solidFill>
                  <a:schemeClr val="tx2">
                    <a:lumMod val="75000"/>
                  </a:schemeClr>
                </a:solidFill>
              </a:rPr>
              <a:t>KAPSAMI</a:t>
            </a:r>
            <a:endParaRPr lang="tr-TR" sz="2000" b="1" u="sng" dirty="0">
              <a:solidFill>
                <a:schemeClr val="tx2">
                  <a:lumMod val="75000"/>
                </a:schemeClr>
              </a:solidFill>
            </a:endParaRPr>
          </a:p>
        </p:txBody>
      </p:sp>
      <p:sp>
        <p:nvSpPr>
          <p:cNvPr id="3" name="2 İçerik Yer Tutucusu"/>
          <p:cNvSpPr>
            <a:spLocks noGrp="1"/>
          </p:cNvSpPr>
          <p:nvPr>
            <p:ph idx="1"/>
          </p:nvPr>
        </p:nvSpPr>
        <p:spPr>
          <a:xfrm>
            <a:off x="495140" y="1974273"/>
            <a:ext cx="8912543" cy="5223093"/>
          </a:xfrm>
        </p:spPr>
        <p:txBody>
          <a:bodyPr>
            <a:noAutofit/>
          </a:bodyPr>
          <a:lstStyle/>
          <a:p>
            <a:pPr marL="0" lvl="1" indent="0" algn="just">
              <a:spcBef>
                <a:spcPts val="0"/>
              </a:spcBef>
              <a:buNone/>
            </a:pPr>
            <a:r>
              <a:rPr lang="tr-TR" sz="2383" b="1" u="sng" dirty="0">
                <a:solidFill>
                  <a:srgbClr val="1F497D">
                    <a:lumMod val="75000"/>
                  </a:srgbClr>
                </a:solidFill>
              </a:rPr>
              <a:t>5510 Sayılı Kanun Madde 4/1-a’ ya Göre Bildirimde Bulunması </a:t>
            </a:r>
            <a:r>
              <a:rPr lang="tr-TR" sz="2383" b="1" u="sng" dirty="0" smtClean="0">
                <a:solidFill>
                  <a:srgbClr val="1F497D">
                    <a:lumMod val="75000"/>
                  </a:srgbClr>
                </a:solidFill>
              </a:rPr>
              <a:t>Gerekenler:</a:t>
            </a:r>
            <a:endParaRPr lang="tr-TR" sz="2383" b="1" u="sng" dirty="0">
              <a:solidFill>
                <a:srgbClr val="1F497D">
                  <a:lumMod val="75000"/>
                </a:srgbClr>
              </a:solidFill>
            </a:endParaRPr>
          </a:p>
          <a:p>
            <a:pPr lvl="1" algn="just">
              <a:spcBef>
                <a:spcPts val="0"/>
              </a:spcBef>
              <a:buNone/>
            </a:pPr>
            <a:endParaRPr lang="tr-TR" sz="1733" b="1" u="sng" dirty="0">
              <a:solidFill>
                <a:srgbClr val="1F497D">
                  <a:lumMod val="75000"/>
                </a:srgbClr>
              </a:solidFill>
            </a:endParaRPr>
          </a:p>
          <a:p>
            <a:pPr algn="just" fontAlgn="b">
              <a:spcBef>
                <a:spcPts val="0"/>
              </a:spcBef>
            </a:pPr>
            <a:r>
              <a:rPr lang="tr-TR" sz="2383" dirty="0"/>
              <a:t>Türkiye İş Kurumu tarafından düzenlenen </a:t>
            </a:r>
            <a:r>
              <a:rPr lang="tr-TR" sz="2383" b="1" dirty="0"/>
              <a:t>Toplum Yararına Çalışma </a:t>
            </a:r>
            <a:r>
              <a:rPr lang="tr-TR" sz="2383" dirty="0"/>
              <a:t>Programlarından </a:t>
            </a:r>
            <a:r>
              <a:rPr lang="tr-TR" sz="2383" dirty="0" smtClean="0"/>
              <a:t>yararlananlar,</a:t>
            </a:r>
            <a:endParaRPr lang="tr-TR" sz="2383" dirty="0"/>
          </a:p>
          <a:p>
            <a:pPr algn="just" fontAlgn="b">
              <a:spcBef>
                <a:spcPts val="0"/>
              </a:spcBef>
            </a:pPr>
            <a:endParaRPr lang="tr-TR" sz="1733" dirty="0"/>
          </a:p>
          <a:p>
            <a:pPr algn="just" fontAlgn="b">
              <a:spcBef>
                <a:spcPts val="0"/>
              </a:spcBef>
            </a:pPr>
            <a:r>
              <a:rPr lang="tr-TR" sz="2383" dirty="0"/>
              <a:t>Resmi ve özel İşyerlerinde hizmet akdine tabi olarak çalışan </a:t>
            </a:r>
            <a:r>
              <a:rPr lang="tr-TR" sz="2383" dirty="0" smtClean="0"/>
              <a:t>öğrenciler,</a:t>
            </a:r>
            <a:endParaRPr lang="tr-TR" sz="2383" dirty="0"/>
          </a:p>
          <a:p>
            <a:pPr algn="just" fontAlgn="b">
              <a:spcBef>
                <a:spcPts val="0"/>
              </a:spcBef>
            </a:pPr>
            <a:endParaRPr lang="tr-TR" sz="1733" dirty="0"/>
          </a:p>
          <a:p>
            <a:pPr algn="just">
              <a:spcBef>
                <a:spcPts val="0"/>
              </a:spcBef>
            </a:pPr>
            <a:r>
              <a:rPr lang="tr-TR" sz="2383" dirty="0"/>
              <a:t>3308 sayılı Meslek Eğitim Kanununda belirtilen aday çırak, çırak ve işletmelerde mesleki eğitim gören </a:t>
            </a:r>
            <a:r>
              <a:rPr lang="tr-TR" sz="2383" dirty="0" smtClean="0"/>
              <a:t>öğrenciler,</a:t>
            </a:r>
            <a:endParaRPr lang="tr-TR" sz="2383" dirty="0"/>
          </a:p>
          <a:p>
            <a:pPr algn="just">
              <a:spcBef>
                <a:spcPts val="0"/>
              </a:spcBef>
            </a:pPr>
            <a:endParaRPr lang="tr-TR" sz="1733" dirty="0"/>
          </a:p>
          <a:p>
            <a:pPr algn="just" fontAlgn="b">
              <a:spcBef>
                <a:spcPts val="0"/>
              </a:spcBef>
            </a:pPr>
            <a:r>
              <a:rPr lang="tr-TR" sz="2383" dirty="0"/>
              <a:t>2547 Yüksek Öğretim Kanununa göre </a:t>
            </a:r>
            <a:r>
              <a:rPr lang="tr-TR" sz="2383" b="1" dirty="0"/>
              <a:t>kısmi zamanlı çalıştırılan </a:t>
            </a:r>
            <a:r>
              <a:rPr lang="tr-TR" sz="2383" dirty="0"/>
              <a:t>öğrencilerden aylık kazançları, asgari ücretten fazla </a:t>
            </a:r>
            <a:r>
              <a:rPr lang="tr-TR" sz="2383" dirty="0" smtClean="0"/>
              <a:t>olmayanlar,</a:t>
            </a:r>
            <a:endParaRPr lang="tr-TR" sz="2383" dirty="0">
              <a:latin typeface="Times New Roman" pitchFamily="18" charset="0"/>
              <a:cs typeface="Times New Roman" pitchFamily="18" charset="0"/>
            </a:endParaRP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159703485"/>
      </p:ext>
    </p:extLst>
  </p:cSld>
  <p:clrMapOvr>
    <a:overrideClrMapping bg1="lt1" tx1="dk1" bg2="lt2" tx2="dk2" accent1="accent1" accent2="accent2" accent3="accent3" accent4="accent4" accent5="accent5" accent6="accent6" hlink="hlink" folHlink="folHlink"/>
  </p:clrMapOvr>
  <p:transition>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4"/>
            <a:ext cx="9915524" cy="7414086"/>
          </a:xfrm>
          <a:prstGeom prst="rect">
            <a:avLst/>
          </a:prstGeom>
        </p:spPr>
      </p:pic>
      <p:sp>
        <p:nvSpPr>
          <p:cNvPr id="2" name="1 Başlık"/>
          <p:cNvSpPr>
            <a:spLocks noGrp="1"/>
          </p:cNvSpPr>
          <p:nvPr>
            <p:ph type="title"/>
          </p:nvPr>
        </p:nvSpPr>
        <p:spPr>
          <a:xfrm>
            <a:off x="495139" y="1186880"/>
            <a:ext cx="1344051" cy="610747"/>
          </a:xfrm>
        </p:spPr>
        <p:txBody>
          <a:bodyPr>
            <a:noAutofit/>
          </a:bodyPr>
          <a:lstStyle/>
          <a:p>
            <a:pPr algn="l"/>
            <a:r>
              <a:rPr lang="tr-TR" sz="2000" b="1" u="sng" dirty="0" smtClean="0">
                <a:solidFill>
                  <a:schemeClr val="tx2">
                    <a:lumMod val="75000"/>
                  </a:schemeClr>
                </a:solidFill>
              </a:rPr>
              <a:t>KAPSAMI</a:t>
            </a:r>
            <a:endParaRPr lang="tr-TR" sz="2000" b="1" u="sng" dirty="0">
              <a:solidFill>
                <a:schemeClr val="tx2">
                  <a:lumMod val="75000"/>
                </a:schemeClr>
              </a:solidFill>
            </a:endParaRPr>
          </a:p>
        </p:txBody>
      </p:sp>
      <p:sp>
        <p:nvSpPr>
          <p:cNvPr id="3" name="2 İçerik Yer Tutucusu"/>
          <p:cNvSpPr>
            <a:spLocks noGrp="1"/>
          </p:cNvSpPr>
          <p:nvPr>
            <p:ph idx="1"/>
          </p:nvPr>
        </p:nvSpPr>
        <p:spPr>
          <a:xfrm>
            <a:off x="495140" y="2067792"/>
            <a:ext cx="8912543" cy="5523432"/>
          </a:xfrm>
        </p:spPr>
        <p:txBody>
          <a:bodyPr>
            <a:normAutofit fontScale="77500" lnSpcReduction="20000"/>
          </a:bodyPr>
          <a:lstStyle/>
          <a:p>
            <a:pPr marL="0" lvl="0" indent="0" algn="just">
              <a:buNone/>
            </a:pPr>
            <a:r>
              <a:rPr lang="tr-TR" sz="3357" b="1" u="sng" dirty="0">
                <a:solidFill>
                  <a:srgbClr val="1F497D">
                    <a:lumMod val="75000"/>
                  </a:srgbClr>
                </a:solidFill>
              </a:rPr>
              <a:t>5510 Sayılı Kanun Madde 4/1-a’ ya Göre Bildirimde Bulunması </a:t>
            </a:r>
            <a:r>
              <a:rPr lang="tr-TR" sz="3357" b="1" u="sng" dirty="0" smtClean="0">
                <a:solidFill>
                  <a:srgbClr val="1F497D">
                    <a:lumMod val="75000"/>
                  </a:srgbClr>
                </a:solidFill>
              </a:rPr>
              <a:t>Gerekenler:</a:t>
            </a:r>
            <a:endParaRPr lang="tr-TR" sz="3357" b="1" u="sng" dirty="0">
              <a:solidFill>
                <a:srgbClr val="1F497D">
                  <a:lumMod val="75000"/>
                </a:srgbClr>
              </a:solidFill>
            </a:endParaRPr>
          </a:p>
          <a:p>
            <a:pPr algn="just">
              <a:buNone/>
            </a:pPr>
            <a:endParaRPr lang="tr-TR" sz="2274" dirty="0"/>
          </a:p>
          <a:p>
            <a:pPr algn="just" fontAlgn="b"/>
            <a:r>
              <a:rPr lang="tr-TR" dirty="0" smtClean="0"/>
              <a:t>Hizmet akdi ile çalıştırılmakla birlikte ceza infaz kurumları ile tutukevleri bünyesinde oluşturulan tesis atölye vb. ünitelerde çalıştırılan hükümlü ve tutuklular,</a:t>
            </a:r>
          </a:p>
          <a:p>
            <a:pPr algn="just" fontAlgn="b"/>
            <a:endParaRPr lang="tr-TR" sz="2274" dirty="0"/>
          </a:p>
          <a:p>
            <a:pPr algn="just" fontAlgn="b"/>
            <a:r>
              <a:rPr lang="tr-TR" dirty="0" smtClean="0"/>
              <a:t>Meslek Liselerinde okumakta iken veya yüksek öğrenimleri sırasında </a:t>
            </a:r>
            <a:r>
              <a:rPr lang="tr-TR" b="1" dirty="0" smtClean="0"/>
              <a:t>zorunlu staja tabi tutulan </a:t>
            </a:r>
            <a:r>
              <a:rPr lang="tr-TR" dirty="0" smtClean="0"/>
              <a:t>öğrenciler,</a:t>
            </a:r>
          </a:p>
          <a:p>
            <a:pPr algn="just" fontAlgn="b"/>
            <a:endParaRPr lang="tr-TR" sz="2274" dirty="0"/>
          </a:p>
          <a:p>
            <a:pPr algn="just" fontAlgn="b"/>
            <a:r>
              <a:rPr lang="tr-TR" dirty="0" smtClean="0"/>
              <a:t>Film, tiyatro ve sahne, gösteri, ses ve saz sanatçıları ile müzik, resim, heykel, dekoratif vb. diğer uğraşları içine alan bütün güzel sanat kollarında çalışanlar ile düşünürler ve yazarlar.</a:t>
            </a:r>
            <a:endParaRPr lang="tr-TR" dirty="0">
              <a:latin typeface="Times New Roman" pitchFamily="18" charset="0"/>
              <a:cs typeface="Times New Roman" pitchFamily="18" charset="0"/>
            </a:endParaRP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2976492372"/>
      </p:ext>
    </p:extLst>
  </p:cSld>
  <p:clrMapOvr>
    <a:masterClrMapping/>
  </p:clrMapOvr>
  <p:transition>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6" name="5 İçerik Yer Tutucusu"/>
          <p:cNvSpPr>
            <a:spLocks noGrp="1"/>
          </p:cNvSpPr>
          <p:nvPr>
            <p:ph idx="1"/>
          </p:nvPr>
        </p:nvSpPr>
        <p:spPr>
          <a:xfrm>
            <a:off x="490706" y="2437618"/>
            <a:ext cx="8912543" cy="3880056"/>
          </a:xfrm>
        </p:spPr>
        <p:txBody>
          <a:bodyPr>
            <a:normAutofit/>
          </a:bodyPr>
          <a:lstStyle/>
          <a:p>
            <a:pPr algn="ctr">
              <a:buNone/>
            </a:pPr>
            <a:r>
              <a:rPr lang="tr-TR" sz="6498" b="1" dirty="0">
                <a:solidFill>
                  <a:schemeClr val="tx2">
                    <a:lumMod val="75000"/>
                  </a:schemeClr>
                </a:solidFill>
              </a:rPr>
              <a:t>	BEYANNAME DÜZENLEME PROGRAMI </a:t>
            </a:r>
            <a:endParaRPr lang="tr-TR" sz="6498" dirty="0">
              <a:solidFill>
                <a:schemeClr val="tx2">
                  <a:lumMod val="75000"/>
                </a:schemeClr>
              </a:solidFill>
            </a:endParaRP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117005431"/>
      </p:ext>
    </p:extLst>
  </p:cSld>
  <p:clrMapOvr>
    <a:masterClrMapping/>
  </p:clrMapOvr>
  <p:transition>
    <p:strips dir="l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1" y="2143172"/>
            <a:ext cx="9902824" cy="4901555"/>
          </a:xfrm>
        </p:spPr>
        <p:txBody>
          <a:bodyPr/>
          <a:lstStyle/>
          <a:p>
            <a:pPr algn="ctr">
              <a:buNone/>
            </a:pPr>
            <a:r>
              <a:rPr lang="tr-TR" dirty="0" smtClean="0"/>
              <a:t>	</a:t>
            </a:r>
            <a:r>
              <a:rPr lang="tr-TR" sz="3600" dirty="0" smtClean="0"/>
              <a:t>Bu programa </a:t>
            </a:r>
            <a:r>
              <a:rPr lang="tr-TR" sz="3600" b="1" u="sng" dirty="0" smtClean="0">
                <a:solidFill>
                  <a:srgbClr val="FF0000"/>
                </a:solidFill>
              </a:rPr>
              <a:t>www.</a:t>
            </a:r>
            <a:r>
              <a:rPr lang="tr-TR" sz="3600" b="1" u="sng" dirty="0" err="1" smtClean="0">
                <a:solidFill>
                  <a:srgbClr val="FF0000"/>
                </a:solidFill>
              </a:rPr>
              <a:t>gib</a:t>
            </a:r>
            <a:r>
              <a:rPr lang="tr-TR" sz="3600" b="1" u="sng" dirty="0" smtClean="0">
                <a:solidFill>
                  <a:srgbClr val="FF0000"/>
                </a:solidFill>
              </a:rPr>
              <a:t>.gov.tr</a:t>
            </a:r>
            <a:r>
              <a:rPr lang="tr-TR" sz="3600" dirty="0" smtClean="0">
                <a:solidFill>
                  <a:schemeClr val="accent6">
                    <a:lumMod val="60000"/>
                    <a:lumOff val="40000"/>
                  </a:schemeClr>
                </a:solidFill>
              </a:rPr>
              <a:t> </a:t>
            </a:r>
            <a:r>
              <a:rPr lang="tr-TR" sz="3600" dirty="0" smtClean="0"/>
              <a:t>adresinde,</a:t>
            </a:r>
          </a:p>
          <a:p>
            <a:pPr algn="ctr">
              <a:buNone/>
            </a:pPr>
            <a:r>
              <a:rPr lang="tr-TR" sz="3600" dirty="0"/>
              <a:t>	</a:t>
            </a:r>
            <a:r>
              <a:rPr lang="tr-TR" sz="3600" dirty="0" smtClean="0"/>
              <a:t>“e-İşlemler” başlığı altında “e-Beyanname” bölümünden</a:t>
            </a:r>
          </a:p>
          <a:p>
            <a:pPr algn="ctr">
              <a:buNone/>
            </a:pPr>
            <a:r>
              <a:rPr lang="tr-TR" sz="3600" dirty="0" smtClean="0"/>
              <a:t> veya </a:t>
            </a:r>
          </a:p>
          <a:p>
            <a:pPr algn="ctr">
              <a:buNone/>
            </a:pPr>
            <a:r>
              <a:rPr lang="tr-TR" sz="3600" b="1" u="sng" dirty="0">
                <a:solidFill>
                  <a:srgbClr val="FF0000"/>
                </a:solidFill>
              </a:rPr>
              <a:t>https://ebeyanname.gib.gov.tr/download.html </a:t>
            </a:r>
            <a:r>
              <a:rPr lang="tr-TR" sz="3600" dirty="0" smtClean="0"/>
              <a:t>adresinden ulaşılabilir.</a:t>
            </a:r>
            <a:endParaRPr lang="tr-TR" sz="3600" dirty="0">
              <a:latin typeface="Times New Roman" pitchFamily="18" charset="0"/>
              <a:cs typeface="Times New Roman" pitchFamily="18" charset="0"/>
            </a:endParaRP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3025914167"/>
      </p:ext>
    </p:extLst>
  </p:cSld>
  <p:clrMapOvr>
    <a:masterClrMapping/>
  </p:clrMapOvr>
  <p:transition>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pic>
        <p:nvPicPr>
          <p:cNvPr id="2050" name="Picture 2"/>
          <p:cNvPicPr>
            <a:picLocks noGrp="1" noChangeAspect="1" noChangeArrowheads="1"/>
          </p:cNvPicPr>
          <p:nvPr>
            <p:ph idx="1"/>
          </p:nvPr>
        </p:nvPicPr>
        <p:blipFill>
          <a:blip r:embed="rId3"/>
          <a:srcRect l="27815" t="20063" r="25152" b="40652"/>
          <a:stretch>
            <a:fillRect/>
          </a:stretch>
        </p:blipFill>
        <p:spPr bwMode="auto">
          <a:xfrm>
            <a:off x="309431" y="2559739"/>
            <a:ext cx="9361331" cy="4719348"/>
          </a:xfrm>
          <a:prstGeom prst="rect">
            <a:avLst/>
          </a:prstGeom>
          <a:noFill/>
          <a:ln w="9525">
            <a:noFill/>
            <a:miter lim="800000"/>
            <a:headEnd/>
            <a:tailEnd/>
          </a:ln>
          <a:effectLst/>
        </p:spPr>
      </p:pic>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
        <p:nvSpPr>
          <p:cNvPr id="7" name="6 Dikdörtgen"/>
          <p:cNvSpPr/>
          <p:nvPr/>
        </p:nvSpPr>
        <p:spPr>
          <a:xfrm>
            <a:off x="3043025" y="1622665"/>
            <a:ext cx="3742239" cy="584775"/>
          </a:xfrm>
          <a:prstGeom prst="rect">
            <a:avLst/>
          </a:prstGeom>
        </p:spPr>
        <p:txBody>
          <a:bodyPr wrap="square">
            <a:spAutoFit/>
          </a:bodyPr>
          <a:lstStyle/>
          <a:p>
            <a:pPr algn="ctr"/>
            <a:r>
              <a:rPr lang="tr-TR" sz="3200" b="1" u="sng" dirty="0">
                <a:solidFill>
                  <a:srgbClr val="FF0000"/>
                </a:solidFill>
              </a:rPr>
              <a:t>www.</a:t>
            </a:r>
            <a:r>
              <a:rPr lang="tr-TR" sz="3200" b="1" u="sng" dirty="0" err="1">
                <a:solidFill>
                  <a:srgbClr val="FF0000"/>
                </a:solidFill>
              </a:rPr>
              <a:t>gib</a:t>
            </a:r>
            <a:r>
              <a:rPr lang="tr-TR" sz="3200" b="1" u="sng" dirty="0">
                <a:solidFill>
                  <a:srgbClr val="FF0000"/>
                </a:solidFill>
              </a:rPr>
              <a:t>.gov.tr</a:t>
            </a:r>
            <a:endParaRPr lang="tr-TR" sz="3200" dirty="0"/>
          </a:p>
        </p:txBody>
      </p:sp>
    </p:spTree>
    <p:extLst>
      <p:ext uri="{BB962C8B-B14F-4D97-AF65-F5344CB8AC3E}">
        <p14:creationId xmlns:p14="http://schemas.microsoft.com/office/powerpoint/2010/main" val="3617517044"/>
      </p:ext>
    </p:extLst>
  </p:cSld>
  <p:clrMapOvr>
    <a:masterClrMapping/>
  </p:clrMapOvr>
  <p:transition>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6" name="5 İçerik Yer Tutucusu"/>
          <p:cNvSpPr>
            <a:spLocks noGrp="1"/>
          </p:cNvSpPr>
          <p:nvPr>
            <p:ph idx="1"/>
          </p:nvPr>
        </p:nvSpPr>
        <p:spPr>
          <a:xfrm>
            <a:off x="232064" y="1857683"/>
            <a:ext cx="9265227" cy="1469961"/>
          </a:xfrm>
        </p:spPr>
        <p:txBody>
          <a:bodyPr>
            <a:normAutofit/>
          </a:bodyPr>
          <a:lstStyle/>
          <a:p>
            <a:pPr marL="0" indent="0" algn="just">
              <a:buNone/>
            </a:pPr>
            <a:r>
              <a:rPr lang="tr-TR" sz="2491" dirty="0" smtClean="0">
                <a:cs typeface="Times New Roman" pitchFamily="18" charset="0"/>
              </a:rPr>
              <a:t>e-Beyanname </a:t>
            </a:r>
            <a:r>
              <a:rPr lang="tr-TR" sz="2491" dirty="0">
                <a:cs typeface="Times New Roman" pitchFamily="18" charset="0"/>
              </a:rPr>
              <a:t>sayfasında “Gerekli Programlar” bölümünde BDP linkine tıklandığında ebyn.exe programı kullanıcının bilgisayarına iner. Bu program çalıştırılarak BDP programı bilgisayara kurulur.</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3074" name="Picture 2"/>
          <p:cNvPicPr>
            <a:picLocks noChangeAspect="1" noChangeArrowheads="1"/>
          </p:cNvPicPr>
          <p:nvPr/>
        </p:nvPicPr>
        <p:blipFill>
          <a:blip r:embed="rId3"/>
          <a:srcRect l="27453" t="17579" r="25329" b="43359"/>
          <a:stretch>
            <a:fillRect/>
          </a:stretch>
        </p:blipFill>
        <p:spPr bwMode="auto">
          <a:xfrm>
            <a:off x="861803" y="3362974"/>
            <a:ext cx="8104397" cy="3769487"/>
          </a:xfrm>
          <a:prstGeom prst="rect">
            <a:avLst/>
          </a:prstGeom>
          <a:noFill/>
          <a:ln w="9525">
            <a:noFill/>
            <a:miter lim="800000"/>
            <a:headEnd/>
            <a:tailEnd/>
          </a:ln>
          <a:effectLst/>
        </p:spPr>
      </p:pic>
    </p:spTree>
    <p:extLst>
      <p:ext uri="{BB962C8B-B14F-4D97-AF65-F5344CB8AC3E}">
        <p14:creationId xmlns:p14="http://schemas.microsoft.com/office/powerpoint/2010/main" val="449413708"/>
      </p:ext>
    </p:extLst>
  </p:cSld>
  <p:clrMapOvr>
    <a:masterClrMapping/>
  </p:clrMapOvr>
  <p:transition>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259772" y="1641765"/>
            <a:ext cx="9341427" cy="1014982"/>
          </a:xfrm>
        </p:spPr>
        <p:txBody>
          <a:bodyPr>
            <a:normAutofit/>
          </a:bodyPr>
          <a:lstStyle/>
          <a:p>
            <a:pPr marL="0" indent="0" algn="just">
              <a:buNone/>
            </a:pPr>
            <a:r>
              <a:rPr lang="tr-TR" sz="2166" dirty="0"/>
              <a:t>BDP programı otomatik olarak “C:\</a:t>
            </a:r>
            <a:r>
              <a:rPr lang="tr-TR" sz="2166" dirty="0" err="1"/>
              <a:t>ebyn</a:t>
            </a:r>
            <a:r>
              <a:rPr lang="tr-TR" sz="2166" dirty="0"/>
              <a:t>” altına kurulmaktadır. </a:t>
            </a:r>
            <a:r>
              <a:rPr lang="tr-TR" sz="2166" dirty="0" smtClean="0"/>
              <a:t>Programı çalıştırmak </a:t>
            </a:r>
            <a:r>
              <a:rPr lang="tr-TR" sz="2166" dirty="0"/>
              <a:t>için “C:\</a:t>
            </a:r>
            <a:r>
              <a:rPr lang="tr-TR" sz="2166" dirty="0" err="1"/>
              <a:t>ebyn</a:t>
            </a:r>
            <a:r>
              <a:rPr lang="tr-TR" sz="2166" dirty="0"/>
              <a:t>” altında bdp.bat dosyasına tıklanmalıdır.</a:t>
            </a:r>
            <a:endParaRPr lang="tr-TR" sz="2166" b="1" u="sng" dirty="0"/>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4098" name="Picture 2"/>
          <p:cNvPicPr>
            <a:picLocks noChangeAspect="1" noChangeArrowheads="1"/>
          </p:cNvPicPr>
          <p:nvPr/>
        </p:nvPicPr>
        <p:blipFill>
          <a:blip r:embed="rId3"/>
          <a:srcRect l="28551" t="26367" r="26976" b="25781"/>
          <a:stretch>
            <a:fillRect/>
          </a:stretch>
        </p:blipFill>
        <p:spPr bwMode="auto">
          <a:xfrm>
            <a:off x="882168" y="2675242"/>
            <a:ext cx="8166005" cy="4535752"/>
          </a:xfrm>
          <a:prstGeom prst="rect">
            <a:avLst/>
          </a:prstGeom>
          <a:noFill/>
          <a:ln w="9525">
            <a:noFill/>
            <a:miter lim="800000"/>
            <a:headEnd/>
            <a:tailEnd/>
          </a:ln>
          <a:effectLst/>
        </p:spPr>
      </p:pic>
    </p:spTree>
    <p:extLst>
      <p:ext uri="{BB962C8B-B14F-4D97-AF65-F5344CB8AC3E}">
        <p14:creationId xmlns:p14="http://schemas.microsoft.com/office/powerpoint/2010/main" val="3696474736"/>
      </p:ext>
    </p:extLst>
  </p:cSld>
  <p:clrMapOvr>
    <a:masterClrMapping/>
  </p:clrMapOvr>
  <p:transition>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288861" y="1555153"/>
            <a:ext cx="9260384" cy="652584"/>
          </a:xfrm>
        </p:spPr>
        <p:txBody>
          <a:bodyPr>
            <a:normAutofit/>
          </a:bodyPr>
          <a:lstStyle/>
          <a:p>
            <a:pPr algn="ctr">
              <a:buNone/>
            </a:pPr>
            <a:r>
              <a:rPr lang="tr-TR" sz="3032" b="1" u="sng" dirty="0"/>
              <a:t>“Beyanname Düzenleme Programı” </a:t>
            </a:r>
          </a:p>
          <a:p>
            <a:pPr algn="just">
              <a:buNone/>
            </a:pPr>
            <a:endParaRPr lang="tr-TR" sz="3032" b="1" u="sng" dirty="0"/>
          </a:p>
          <a:p>
            <a:pPr algn="just">
              <a:buNone/>
            </a:pPr>
            <a:endParaRPr lang="tr-TR" sz="3032" b="1" u="sng" dirty="0"/>
          </a:p>
          <a:p>
            <a:pPr algn="just">
              <a:buNone/>
            </a:pPr>
            <a:endParaRPr lang="tr-TR" sz="3032" b="1" u="sng" dirty="0"/>
          </a:p>
          <a:p>
            <a:pPr algn="just">
              <a:buNone/>
            </a:pPr>
            <a:endParaRPr lang="tr-TR" sz="3032" b="1" u="sng" dirty="0"/>
          </a:p>
          <a:p>
            <a:pPr algn="just">
              <a:buNone/>
            </a:pPr>
            <a:endParaRPr lang="tr-TR" sz="3032" b="1" u="sng" dirty="0"/>
          </a:p>
          <a:p>
            <a:pPr algn="just">
              <a:buNone/>
            </a:pPr>
            <a:endParaRPr lang="tr-TR" sz="3032" b="1" u="sng" dirty="0"/>
          </a:p>
          <a:p>
            <a:pPr algn="just">
              <a:buNone/>
            </a:pPr>
            <a:endParaRPr lang="tr-TR" sz="3032" b="1" u="sng" dirty="0"/>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5122" name="Picture 2"/>
          <p:cNvPicPr>
            <a:picLocks noChangeAspect="1" noChangeArrowheads="1"/>
          </p:cNvPicPr>
          <p:nvPr/>
        </p:nvPicPr>
        <p:blipFill>
          <a:blip r:embed="rId3"/>
          <a:srcRect l="28551" t="29296" r="26976" b="41407"/>
          <a:stretch>
            <a:fillRect/>
          </a:stretch>
        </p:blipFill>
        <p:spPr bwMode="auto">
          <a:xfrm>
            <a:off x="1223427" y="2207737"/>
            <a:ext cx="7455971" cy="3301801"/>
          </a:xfrm>
          <a:prstGeom prst="rect">
            <a:avLst/>
          </a:prstGeom>
          <a:noFill/>
          <a:ln w="9525">
            <a:noFill/>
            <a:miter lim="800000"/>
            <a:headEnd/>
            <a:tailEnd/>
          </a:ln>
          <a:effectLst/>
        </p:spPr>
      </p:pic>
      <p:sp>
        <p:nvSpPr>
          <p:cNvPr id="7" name="6 Dikdörtgen"/>
          <p:cNvSpPr/>
          <p:nvPr/>
        </p:nvSpPr>
        <p:spPr>
          <a:xfrm>
            <a:off x="446809" y="5689599"/>
            <a:ext cx="9040090" cy="1492140"/>
          </a:xfrm>
          <a:prstGeom prst="rect">
            <a:avLst/>
          </a:prstGeom>
        </p:spPr>
        <p:txBody>
          <a:bodyPr wrap="square">
            <a:spAutoFit/>
          </a:bodyPr>
          <a:lstStyle/>
          <a:p>
            <a:pPr algn="just">
              <a:buNone/>
            </a:pPr>
            <a:r>
              <a:rPr lang="tr-TR" sz="3032" dirty="0"/>
              <a:t>Açılan ekrandan “Dosya-&gt;Yeni” </a:t>
            </a:r>
            <a:r>
              <a:rPr lang="tr-TR" sz="3032" dirty="0" smtClean="0"/>
              <a:t>tıklanarak;</a:t>
            </a:r>
            <a:endParaRPr lang="tr-TR" sz="3032" dirty="0"/>
          </a:p>
          <a:p>
            <a:pPr algn="just">
              <a:buNone/>
            </a:pPr>
            <a:r>
              <a:rPr lang="tr-TR" sz="3032" b="1" u="sng" dirty="0">
                <a:solidFill>
                  <a:schemeClr val="tx2">
                    <a:lumMod val="75000"/>
                  </a:schemeClr>
                </a:solidFill>
              </a:rPr>
              <a:t>Muhtasar ve Prim Hizmet Beyannamesi (MUHSGK) </a:t>
            </a:r>
            <a:r>
              <a:rPr lang="tr-TR" sz="3032" dirty="0"/>
              <a:t>seçilir.</a:t>
            </a:r>
          </a:p>
        </p:txBody>
      </p:sp>
    </p:spTree>
    <p:extLst>
      <p:ext uri="{BB962C8B-B14F-4D97-AF65-F5344CB8AC3E}">
        <p14:creationId xmlns:p14="http://schemas.microsoft.com/office/powerpoint/2010/main" val="3236690852"/>
      </p:ext>
    </p:extLst>
  </p:cSld>
  <p:clrMapOvr>
    <a:masterClrMapping/>
  </p:clrMapOvr>
  <p:transition>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685800" y="1634806"/>
            <a:ext cx="8427027" cy="592522"/>
          </a:xfrm>
        </p:spPr>
        <p:txBody>
          <a:bodyPr>
            <a:noAutofit/>
          </a:bodyPr>
          <a:lstStyle/>
          <a:p>
            <a:pPr algn="ctr">
              <a:buNone/>
            </a:pPr>
            <a:r>
              <a:rPr lang="tr-TR" sz="2400" b="1" u="sng" dirty="0">
                <a:solidFill>
                  <a:schemeClr val="tx2">
                    <a:lumMod val="75000"/>
                  </a:schemeClr>
                </a:solidFill>
              </a:rPr>
              <a:t>“Beyanname Düzenleme Programı” </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6147" name="Picture 3"/>
          <p:cNvPicPr>
            <a:picLocks noChangeAspect="1" noChangeArrowheads="1"/>
          </p:cNvPicPr>
          <p:nvPr/>
        </p:nvPicPr>
        <p:blipFill>
          <a:blip r:embed="rId3"/>
          <a:srcRect l="28038" t="19726" r="28038" b="25586"/>
          <a:stretch>
            <a:fillRect/>
          </a:stretch>
        </p:blipFill>
        <p:spPr bwMode="auto">
          <a:xfrm>
            <a:off x="685801" y="2357224"/>
            <a:ext cx="8427026" cy="4894242"/>
          </a:xfrm>
          <a:prstGeom prst="rect">
            <a:avLst/>
          </a:prstGeom>
          <a:noFill/>
          <a:ln w="9525">
            <a:noFill/>
            <a:miter lim="800000"/>
            <a:headEnd/>
            <a:tailEnd/>
          </a:ln>
          <a:effectLst/>
        </p:spPr>
      </p:pic>
    </p:spTree>
    <p:extLst>
      <p:ext uri="{BB962C8B-B14F-4D97-AF65-F5344CB8AC3E}">
        <p14:creationId xmlns:p14="http://schemas.microsoft.com/office/powerpoint/2010/main" val="511434761"/>
      </p:ext>
    </p:extLst>
  </p:cSld>
  <p:clrMapOvr>
    <a:masterClrMapping/>
  </p:clrMapOvr>
  <p:transition>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1965102" y="2530003"/>
            <a:ext cx="5848866" cy="2873269"/>
          </a:xfrm>
        </p:spPr>
        <p:txBody>
          <a:bodyPr vert="horz" lIns="99028" tIns="49514" rIns="99028" bIns="49514" rtlCol="0">
            <a:noAutofit/>
          </a:bodyPr>
          <a:lstStyle/>
          <a:p>
            <a:pPr algn="ctr">
              <a:buNone/>
            </a:pPr>
            <a:r>
              <a:rPr lang="tr-TR" sz="7200" b="1" dirty="0">
                <a:solidFill>
                  <a:schemeClr val="tx2">
                    <a:lumMod val="75000"/>
                  </a:schemeClr>
                </a:solidFill>
              </a:rPr>
              <a:t>BEYANNAME</a:t>
            </a:r>
          </a:p>
          <a:p>
            <a:pPr algn="ctr">
              <a:buNone/>
            </a:pPr>
            <a:r>
              <a:rPr lang="tr-TR" sz="7200" b="1" dirty="0">
                <a:solidFill>
                  <a:schemeClr val="tx2">
                    <a:lumMod val="75000"/>
                  </a:schemeClr>
                </a:solidFill>
              </a:rPr>
              <a:t>DÜZENLEME</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3329478313"/>
      </p:ext>
    </p:extLst>
  </p:cSld>
  <p:clrMapOvr>
    <a:masterClrMapping/>
  </p:clrMapOvr>
  <p:transition>
    <p:strips dir="l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pic>
        <p:nvPicPr>
          <p:cNvPr id="7170" name="Picture 2"/>
          <p:cNvPicPr>
            <a:picLocks noGrp="1" noChangeAspect="1" noChangeArrowheads="1"/>
          </p:cNvPicPr>
          <p:nvPr>
            <p:ph idx="1"/>
          </p:nvPr>
        </p:nvPicPr>
        <p:blipFill>
          <a:blip r:embed="rId3"/>
          <a:srcRect l="14503" t="8839" r="34026" b="11013"/>
          <a:stretch>
            <a:fillRect/>
          </a:stretch>
        </p:blipFill>
        <p:spPr bwMode="auto">
          <a:xfrm>
            <a:off x="290471" y="1610591"/>
            <a:ext cx="5744071" cy="5568260"/>
          </a:xfrm>
          <a:prstGeom prst="rect">
            <a:avLst/>
          </a:prstGeom>
          <a:noFill/>
          <a:ln w="9525">
            <a:noFill/>
            <a:miter lim="800000"/>
            <a:headEnd/>
            <a:tailEnd/>
          </a:ln>
          <a:effectLst/>
        </p:spPr>
      </p:pic>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
        <p:nvSpPr>
          <p:cNvPr id="8" name="7 Metin kutusu"/>
          <p:cNvSpPr txBox="1"/>
          <p:nvPr/>
        </p:nvSpPr>
        <p:spPr>
          <a:xfrm>
            <a:off x="6266640" y="1914000"/>
            <a:ext cx="3249387" cy="4892108"/>
          </a:xfrm>
          <a:prstGeom prst="rect">
            <a:avLst/>
          </a:prstGeom>
          <a:noFill/>
        </p:spPr>
        <p:txBody>
          <a:bodyPr wrap="square" rtlCol="0">
            <a:spAutoFit/>
          </a:bodyPr>
          <a:lstStyle/>
          <a:p>
            <a:r>
              <a:rPr lang="tr-TR" sz="2599" b="1" u="sng" dirty="0">
                <a:solidFill>
                  <a:schemeClr val="tx2">
                    <a:lumMod val="75000"/>
                  </a:schemeClr>
                </a:solidFill>
              </a:rPr>
              <a:t>Muhtasar ve Prim Hizmet Beyannamesi (MUHSGK);</a:t>
            </a:r>
          </a:p>
          <a:p>
            <a:r>
              <a:rPr lang="tr-TR" sz="2599" dirty="0" smtClean="0"/>
              <a:t>- Genel </a:t>
            </a:r>
            <a:r>
              <a:rPr lang="tr-TR" sz="2599" dirty="0"/>
              <a:t>Bilgiler, </a:t>
            </a:r>
          </a:p>
          <a:p>
            <a:r>
              <a:rPr lang="tr-TR" sz="2599" dirty="0" smtClean="0"/>
              <a:t>- Vergiye </a:t>
            </a:r>
            <a:r>
              <a:rPr lang="tr-TR" sz="2599" dirty="0"/>
              <a:t>Tabi İşlemler, </a:t>
            </a:r>
          </a:p>
          <a:p>
            <a:r>
              <a:rPr lang="tr-TR" sz="2599" dirty="0" smtClean="0"/>
              <a:t>- Ödemeler</a:t>
            </a:r>
            <a:r>
              <a:rPr lang="tr-TR" sz="2599" dirty="0"/>
              <a:t>, </a:t>
            </a:r>
          </a:p>
          <a:p>
            <a:r>
              <a:rPr lang="tr-TR" sz="2599" dirty="0" smtClean="0"/>
              <a:t>- Vergi </a:t>
            </a:r>
            <a:r>
              <a:rPr lang="tr-TR" sz="2599" dirty="0"/>
              <a:t>Bildirimi, </a:t>
            </a:r>
          </a:p>
          <a:p>
            <a:r>
              <a:rPr lang="tr-TR" sz="2599" dirty="0" smtClean="0"/>
              <a:t>- SGK </a:t>
            </a:r>
            <a:r>
              <a:rPr lang="tr-TR" sz="2599" dirty="0"/>
              <a:t>Bilgileri, </a:t>
            </a:r>
          </a:p>
          <a:p>
            <a:r>
              <a:rPr lang="tr-TR" sz="2599" dirty="0" smtClean="0"/>
              <a:t>- Düzenleme </a:t>
            </a:r>
            <a:r>
              <a:rPr lang="tr-TR" sz="2599" dirty="0"/>
              <a:t>Bilgileri ve Ekler </a:t>
            </a:r>
          </a:p>
          <a:p>
            <a:r>
              <a:rPr lang="tr-TR" sz="2599" dirty="0"/>
              <a:t>bölümlerinden oluşmaktadır.</a:t>
            </a:r>
          </a:p>
        </p:txBody>
      </p:sp>
    </p:spTree>
    <p:extLst>
      <p:ext uri="{BB962C8B-B14F-4D97-AF65-F5344CB8AC3E}">
        <p14:creationId xmlns:p14="http://schemas.microsoft.com/office/powerpoint/2010/main" val="3059340444"/>
      </p:ext>
    </p:extLst>
  </p:cSld>
  <p:clrMapOvr>
    <a:masterClrMapping/>
  </p:clrMapOvr>
  <p:transition>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pic>
        <p:nvPicPr>
          <p:cNvPr id="8194" name="Picture 2"/>
          <p:cNvPicPr>
            <a:picLocks noChangeAspect="1" noChangeArrowheads="1"/>
          </p:cNvPicPr>
          <p:nvPr/>
        </p:nvPicPr>
        <p:blipFill>
          <a:blip r:embed="rId3"/>
          <a:srcRect l="14275" t="9765" r="34114" b="13545"/>
          <a:stretch>
            <a:fillRect/>
          </a:stretch>
        </p:blipFill>
        <p:spPr bwMode="auto">
          <a:xfrm>
            <a:off x="232064" y="1631374"/>
            <a:ext cx="5957210" cy="5424629"/>
          </a:xfrm>
          <a:prstGeom prst="rect">
            <a:avLst/>
          </a:prstGeom>
          <a:noFill/>
          <a:ln w="9525">
            <a:noFill/>
            <a:miter lim="800000"/>
            <a:headEnd/>
            <a:tailEnd/>
          </a:ln>
          <a:effectLst/>
        </p:spPr>
      </p:pic>
      <p:sp>
        <p:nvSpPr>
          <p:cNvPr id="3" name="2 İçerik Yer Tutucusu"/>
          <p:cNvSpPr>
            <a:spLocks noGrp="1"/>
          </p:cNvSpPr>
          <p:nvPr>
            <p:ph idx="1"/>
          </p:nvPr>
        </p:nvSpPr>
        <p:spPr>
          <a:xfrm>
            <a:off x="6653471" y="1631374"/>
            <a:ext cx="2916555" cy="5424630"/>
          </a:xfrm>
        </p:spPr>
        <p:txBody>
          <a:bodyPr vert="horz" lIns="99028" tIns="49514" rIns="99028" bIns="49514" rtlCol="0">
            <a:noAutofit/>
          </a:bodyPr>
          <a:lstStyle/>
          <a:p>
            <a:pPr>
              <a:buFont typeface="Arial" pitchFamily="34" charset="0"/>
              <a:buNone/>
            </a:pPr>
            <a:r>
              <a:rPr lang="tr-TR" sz="2491" b="1" u="sng" dirty="0">
                <a:solidFill>
                  <a:schemeClr val="tx2">
                    <a:lumMod val="75000"/>
                  </a:schemeClr>
                </a:solidFill>
              </a:rPr>
              <a:t>İdari Bilgiler</a:t>
            </a:r>
          </a:p>
          <a:p>
            <a:pPr>
              <a:buFont typeface="Arial" pitchFamily="34" charset="0"/>
              <a:buNone/>
            </a:pPr>
            <a:r>
              <a:rPr lang="tr-TR" sz="2491" b="1" u="sng" dirty="0">
                <a:solidFill>
                  <a:schemeClr val="tx2">
                    <a:lumMod val="75000"/>
                  </a:schemeClr>
                </a:solidFill>
              </a:rPr>
              <a:t>Bölümünde;</a:t>
            </a:r>
          </a:p>
          <a:p>
            <a:r>
              <a:rPr lang="tr-TR" sz="2491" dirty="0"/>
              <a:t>Vergi Dairesi, </a:t>
            </a:r>
          </a:p>
          <a:p>
            <a:r>
              <a:rPr lang="tr-TR" sz="2491" dirty="0"/>
              <a:t>Dönem Tipi, </a:t>
            </a:r>
          </a:p>
          <a:p>
            <a:r>
              <a:rPr lang="tr-TR" sz="2491" dirty="0"/>
              <a:t>Ay, </a:t>
            </a:r>
          </a:p>
          <a:p>
            <a:r>
              <a:rPr lang="tr-TR" sz="2491" dirty="0"/>
              <a:t>Yıl </a:t>
            </a:r>
          </a:p>
          <a:p>
            <a:pPr>
              <a:buFont typeface="Arial" pitchFamily="34" charset="0"/>
              <a:buNone/>
            </a:pPr>
            <a:r>
              <a:rPr lang="tr-TR" sz="2491" dirty="0"/>
              <a:t>alanları </a:t>
            </a:r>
          </a:p>
          <a:p>
            <a:pPr>
              <a:buFont typeface="Arial" pitchFamily="34" charset="0"/>
              <a:buNone/>
            </a:pPr>
            <a:r>
              <a:rPr lang="tr-TR" sz="2491" dirty="0"/>
              <a:t>bulunmaktadır. </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
        <p:nvSpPr>
          <p:cNvPr id="8" name="7 Dikdörtgen"/>
          <p:cNvSpPr/>
          <p:nvPr/>
        </p:nvSpPr>
        <p:spPr>
          <a:xfrm>
            <a:off x="296178" y="3033644"/>
            <a:ext cx="5802477" cy="1237862"/>
          </a:xfrm>
          <a:prstGeom prst="rect">
            <a:avLst/>
          </a:prstGeom>
          <a:noFill/>
          <a:ln>
            <a:solidFill>
              <a:srgbClr val="92D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r-TR" sz="2166" dirty="0"/>
          </a:p>
        </p:txBody>
      </p:sp>
    </p:spTree>
    <p:extLst>
      <p:ext uri="{BB962C8B-B14F-4D97-AF65-F5344CB8AC3E}">
        <p14:creationId xmlns:p14="http://schemas.microsoft.com/office/powerpoint/2010/main" val="3269505106"/>
      </p:ext>
    </p:extLst>
  </p:cSld>
  <p:clrMapOvr>
    <a:masterClrMapping/>
  </p:clrMapOvr>
  <p:transition>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6316332" y="3843683"/>
            <a:ext cx="2939922" cy="1779855"/>
          </a:xfrm>
        </p:spPr>
        <p:txBody>
          <a:bodyPr>
            <a:noAutofit/>
          </a:bodyPr>
          <a:lstStyle/>
          <a:p>
            <a:pPr>
              <a:buNone/>
            </a:pPr>
            <a:r>
              <a:rPr lang="tr-TR" sz="3574" b="1" dirty="0"/>
              <a:t>	Şube No kısmına  “0” yazılmalıdır.</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7" name="Picture 2"/>
          <p:cNvPicPr>
            <a:picLocks noChangeAspect="1" noChangeArrowheads="1"/>
          </p:cNvPicPr>
          <p:nvPr/>
        </p:nvPicPr>
        <p:blipFill>
          <a:blip r:embed="rId3"/>
          <a:srcRect l="14503" t="8839" r="34026" b="13339"/>
          <a:stretch>
            <a:fillRect/>
          </a:stretch>
        </p:blipFill>
        <p:spPr bwMode="auto">
          <a:xfrm>
            <a:off x="230453" y="1713360"/>
            <a:ext cx="5733706" cy="5576304"/>
          </a:xfrm>
          <a:prstGeom prst="rect">
            <a:avLst/>
          </a:prstGeom>
          <a:noFill/>
          <a:ln w="9525">
            <a:noFill/>
            <a:miter lim="800000"/>
            <a:headEnd/>
            <a:tailEnd/>
          </a:ln>
          <a:effectLst/>
        </p:spPr>
      </p:pic>
      <p:sp>
        <p:nvSpPr>
          <p:cNvPr id="8" name="7 Dikdörtgen"/>
          <p:cNvSpPr/>
          <p:nvPr/>
        </p:nvSpPr>
        <p:spPr>
          <a:xfrm>
            <a:off x="303716" y="4501512"/>
            <a:ext cx="4332516" cy="464198"/>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2166"/>
          </a:p>
        </p:txBody>
      </p:sp>
    </p:spTree>
    <p:extLst>
      <p:ext uri="{BB962C8B-B14F-4D97-AF65-F5344CB8AC3E}">
        <p14:creationId xmlns:p14="http://schemas.microsoft.com/office/powerpoint/2010/main" val="2416877594"/>
      </p:ext>
    </p:extLst>
  </p:cSld>
  <p:clrMapOvr>
    <a:masterClrMapping/>
  </p:clrMapOvr>
  <p:transition>
    <p:circl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8"/>
          </a:xfrm>
          <a:prstGeom prst="rect">
            <a:avLst/>
          </a:prstGeom>
        </p:spPr>
      </p:pic>
      <p:pic>
        <p:nvPicPr>
          <p:cNvPr id="8194" name="Picture 2"/>
          <p:cNvPicPr>
            <a:picLocks noChangeAspect="1" noChangeArrowheads="1"/>
          </p:cNvPicPr>
          <p:nvPr/>
        </p:nvPicPr>
        <p:blipFill>
          <a:blip r:embed="rId3"/>
          <a:srcRect l="14275" t="9765" r="34114" b="6250"/>
          <a:stretch>
            <a:fillRect/>
          </a:stretch>
        </p:blipFill>
        <p:spPr bwMode="auto">
          <a:xfrm>
            <a:off x="3875809" y="1603512"/>
            <a:ext cx="5750791" cy="5574109"/>
          </a:xfrm>
          <a:prstGeom prst="rect">
            <a:avLst/>
          </a:prstGeom>
          <a:noFill/>
          <a:ln w="9525">
            <a:noFill/>
            <a:miter lim="800000"/>
            <a:headEnd/>
            <a:tailEnd/>
          </a:ln>
          <a:effectLst/>
        </p:spPr>
      </p:pic>
      <p:sp>
        <p:nvSpPr>
          <p:cNvPr id="3" name="2 İçerik Yer Tutucusu"/>
          <p:cNvSpPr>
            <a:spLocks noGrp="1"/>
          </p:cNvSpPr>
          <p:nvPr>
            <p:ph idx="1"/>
          </p:nvPr>
        </p:nvSpPr>
        <p:spPr>
          <a:xfrm>
            <a:off x="286235" y="1489067"/>
            <a:ext cx="3450509" cy="5813246"/>
          </a:xfrm>
        </p:spPr>
        <p:txBody>
          <a:bodyPr>
            <a:noAutofit/>
          </a:bodyPr>
          <a:lstStyle/>
          <a:p>
            <a:pPr>
              <a:buNone/>
            </a:pPr>
            <a:r>
              <a:rPr lang="tr-TR" sz="2491" dirty="0"/>
              <a:t>	</a:t>
            </a:r>
            <a:r>
              <a:rPr lang="tr-TR" sz="2491" b="1" u="sng" dirty="0"/>
              <a:t>Vergi Sorumlusu Bilgileri ile ilgili Bölümünde; </a:t>
            </a:r>
          </a:p>
          <a:p>
            <a:r>
              <a:rPr lang="tr-TR" sz="2491" dirty="0"/>
              <a:t>Vergi Kimlik Numarası, </a:t>
            </a:r>
          </a:p>
          <a:p>
            <a:r>
              <a:rPr lang="tr-TR" sz="2491" dirty="0"/>
              <a:t>Soyadı (Unvanı), </a:t>
            </a:r>
          </a:p>
          <a:p>
            <a:r>
              <a:rPr lang="tr-TR" sz="2491" dirty="0"/>
              <a:t>Adı (Unvanın Devamı), </a:t>
            </a:r>
          </a:p>
          <a:p>
            <a:r>
              <a:rPr lang="tr-TR" sz="2491" dirty="0"/>
              <a:t>Ticaret Sicil No,</a:t>
            </a:r>
          </a:p>
          <a:p>
            <a:r>
              <a:rPr lang="tr-TR" sz="2491" dirty="0"/>
              <a:t>E-Posta Adresi, </a:t>
            </a:r>
          </a:p>
          <a:p>
            <a:r>
              <a:rPr lang="tr-TR" sz="2491" dirty="0"/>
              <a:t>İrtibat Telefon No alanlarından oluşmaktadır. </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
        <p:nvSpPr>
          <p:cNvPr id="8" name="7 Dikdörtgen"/>
          <p:cNvSpPr/>
          <p:nvPr/>
        </p:nvSpPr>
        <p:spPr>
          <a:xfrm>
            <a:off x="3950412" y="4585397"/>
            <a:ext cx="5178783" cy="1409700"/>
          </a:xfrm>
          <a:prstGeom prst="rect">
            <a:avLst/>
          </a:prstGeom>
          <a:noFill/>
          <a:ln>
            <a:solidFill>
              <a:srgbClr val="92D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r-TR" sz="2166"/>
          </a:p>
        </p:txBody>
      </p:sp>
    </p:spTree>
    <p:extLst>
      <p:ext uri="{BB962C8B-B14F-4D97-AF65-F5344CB8AC3E}">
        <p14:creationId xmlns:p14="http://schemas.microsoft.com/office/powerpoint/2010/main" val="3830200100"/>
      </p:ext>
    </p:extLst>
  </p:cSld>
  <p:clrMapOvr>
    <a:masterClrMapping/>
  </p:clrMapOvr>
  <p:transition>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77331" y="1892143"/>
            <a:ext cx="9742078" cy="1079658"/>
          </a:xfrm>
        </p:spPr>
        <p:txBody>
          <a:bodyPr>
            <a:noAutofit/>
          </a:bodyPr>
          <a:lstStyle/>
          <a:p>
            <a:pPr algn="ctr">
              <a:buNone/>
            </a:pPr>
            <a:r>
              <a:rPr lang="tr-TR" sz="2599" b="1" dirty="0">
                <a:solidFill>
                  <a:schemeClr val="tx2">
                    <a:lumMod val="75000"/>
                  </a:schemeClr>
                </a:solidFill>
              </a:rPr>
              <a:t>	</a:t>
            </a:r>
            <a:r>
              <a:rPr lang="tr-TR" sz="2599" b="1" u="sng" dirty="0">
                <a:solidFill>
                  <a:schemeClr val="tx2">
                    <a:lumMod val="75000"/>
                  </a:schemeClr>
                </a:solidFill>
              </a:rPr>
              <a:t>Vergi Sorumlusu Bilgileri İle İlgili Bölümde Yer Alan Bilgilerin Kaydedilmesi</a:t>
            </a:r>
            <a:endParaRPr lang="tr-TR" sz="2599" b="1" dirty="0">
              <a:solidFill>
                <a:schemeClr val="tx2">
                  <a:lumMod val="75000"/>
                </a:schemeClr>
              </a:solidFill>
            </a:endParaRP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12290" name="Picture 2"/>
          <p:cNvPicPr>
            <a:picLocks noChangeAspect="1" noChangeArrowheads="1"/>
          </p:cNvPicPr>
          <p:nvPr/>
        </p:nvPicPr>
        <p:blipFill>
          <a:blip r:embed="rId3"/>
          <a:srcRect r="71450" b="72657"/>
          <a:stretch>
            <a:fillRect/>
          </a:stretch>
        </p:blipFill>
        <p:spPr bwMode="auto">
          <a:xfrm>
            <a:off x="987137" y="3099041"/>
            <a:ext cx="8104909" cy="4079809"/>
          </a:xfrm>
          <a:prstGeom prst="rect">
            <a:avLst/>
          </a:prstGeom>
          <a:noFill/>
          <a:ln w="9525">
            <a:noFill/>
            <a:miter lim="800000"/>
            <a:headEnd/>
            <a:tailEnd/>
          </a:ln>
          <a:effectLst/>
        </p:spPr>
      </p:pic>
    </p:spTree>
    <p:extLst>
      <p:ext uri="{BB962C8B-B14F-4D97-AF65-F5344CB8AC3E}">
        <p14:creationId xmlns:p14="http://schemas.microsoft.com/office/powerpoint/2010/main" val="1131546963"/>
      </p:ext>
    </p:extLst>
  </p:cSld>
  <p:clrMapOvr>
    <a:masterClrMapping/>
  </p:clrMapOvr>
  <p:transition>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pic>
        <p:nvPicPr>
          <p:cNvPr id="12292" name="Picture 4"/>
          <p:cNvPicPr>
            <a:picLocks noChangeAspect="1" noChangeArrowheads="1"/>
          </p:cNvPicPr>
          <p:nvPr/>
        </p:nvPicPr>
        <p:blipFill>
          <a:blip r:embed="rId3"/>
          <a:srcRect l="32430" t="12890" r="32430" b="18750"/>
          <a:stretch>
            <a:fillRect/>
          </a:stretch>
        </p:blipFill>
        <p:spPr bwMode="auto">
          <a:xfrm>
            <a:off x="325605" y="1731540"/>
            <a:ext cx="5527963" cy="538705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2 İçerik Yer Tutucusu"/>
          <p:cNvSpPr>
            <a:spLocks noGrp="1"/>
          </p:cNvSpPr>
          <p:nvPr>
            <p:ph idx="1"/>
          </p:nvPr>
        </p:nvSpPr>
        <p:spPr>
          <a:xfrm>
            <a:off x="6271164" y="2438439"/>
            <a:ext cx="3404120" cy="3973255"/>
          </a:xfrm>
        </p:spPr>
        <p:txBody>
          <a:bodyPr>
            <a:noAutofit/>
          </a:bodyPr>
          <a:lstStyle/>
          <a:p>
            <a:pPr marL="0" indent="0">
              <a:buNone/>
            </a:pPr>
            <a:r>
              <a:rPr lang="tr-TR" sz="2816" dirty="0"/>
              <a:t>Kayıtlı Mükellef</a:t>
            </a:r>
          </a:p>
          <a:p>
            <a:pPr marL="0" indent="0">
              <a:buNone/>
            </a:pPr>
            <a:r>
              <a:rPr lang="tr-TR" sz="2816" dirty="0"/>
              <a:t>Bilgileri Ekranında</a:t>
            </a:r>
          </a:p>
          <a:p>
            <a:pPr marL="0" indent="0">
              <a:buNone/>
            </a:pPr>
            <a:r>
              <a:rPr lang="tr-TR" sz="2816" dirty="0"/>
              <a:t>ilgili kısımlar</a:t>
            </a:r>
          </a:p>
          <a:p>
            <a:pPr marL="0" indent="0">
              <a:buNone/>
            </a:pPr>
            <a:r>
              <a:rPr lang="tr-TR" sz="2816" dirty="0"/>
              <a:t>doldurularak</a:t>
            </a:r>
          </a:p>
          <a:p>
            <a:pPr marL="0" indent="0">
              <a:buNone/>
            </a:pPr>
            <a:r>
              <a:rPr lang="tr-TR" sz="2816" b="1" u="sng" dirty="0">
                <a:solidFill>
                  <a:schemeClr val="tx2">
                    <a:lumMod val="75000"/>
                  </a:schemeClr>
                </a:solidFill>
              </a:rPr>
              <a:t>“Kaydet”</a:t>
            </a:r>
            <a:r>
              <a:rPr lang="tr-TR" sz="2816" dirty="0"/>
              <a:t> </a:t>
            </a:r>
            <a:r>
              <a:rPr lang="tr-TR" sz="2816" dirty="0" smtClean="0"/>
              <a:t>ardından </a:t>
            </a:r>
            <a:endParaRPr lang="tr-TR" sz="2816" dirty="0"/>
          </a:p>
          <a:p>
            <a:pPr marL="0" indent="0">
              <a:buNone/>
            </a:pPr>
            <a:r>
              <a:rPr lang="tr-TR" sz="2816" b="1" u="sng" dirty="0">
                <a:solidFill>
                  <a:schemeClr val="tx2">
                    <a:lumMod val="75000"/>
                  </a:schemeClr>
                </a:solidFill>
              </a:rPr>
              <a:t>“Hepsini Düzenleyen B. </a:t>
            </a:r>
            <a:r>
              <a:rPr lang="tr-TR" sz="2816" b="1" dirty="0" smtClean="0">
                <a:solidFill>
                  <a:schemeClr val="tx2">
                    <a:lumMod val="75000"/>
                  </a:schemeClr>
                </a:solidFill>
              </a:rPr>
              <a:t>Kopyala” </a:t>
            </a:r>
            <a:r>
              <a:rPr lang="tr-TR" sz="2816" dirty="0" smtClean="0"/>
              <a:t>tıklanır</a:t>
            </a:r>
            <a:r>
              <a:rPr lang="tr-TR" sz="2816" dirty="0"/>
              <a:t>.</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
        <p:nvSpPr>
          <p:cNvPr id="8" name="7 Dikdörtgen"/>
          <p:cNvSpPr/>
          <p:nvPr/>
        </p:nvSpPr>
        <p:spPr>
          <a:xfrm>
            <a:off x="325604" y="5090585"/>
            <a:ext cx="5527963" cy="2028010"/>
          </a:xfrm>
          <a:prstGeom prst="rect">
            <a:avLst/>
          </a:prstGeom>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tr-TR" sz="2166"/>
          </a:p>
        </p:txBody>
      </p:sp>
    </p:spTree>
    <p:extLst>
      <p:ext uri="{BB962C8B-B14F-4D97-AF65-F5344CB8AC3E}">
        <p14:creationId xmlns:p14="http://schemas.microsoft.com/office/powerpoint/2010/main" val="2323961848"/>
      </p:ext>
    </p:extLst>
  </p:cSld>
  <p:clrMapOvr>
    <a:masterClrMapping/>
  </p:clrMapOvr>
  <p:transition>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915524" cy="7778137"/>
          </a:xfrm>
          <a:prstGeom prst="rect">
            <a:avLst/>
          </a:prstGeom>
        </p:spPr>
      </p:pic>
      <p:pic>
        <p:nvPicPr>
          <p:cNvPr id="8194" name="Picture 2"/>
          <p:cNvPicPr>
            <a:picLocks noChangeAspect="1" noChangeArrowheads="1"/>
          </p:cNvPicPr>
          <p:nvPr/>
        </p:nvPicPr>
        <p:blipFill>
          <a:blip r:embed="rId3"/>
          <a:srcRect l="14275" t="9765" r="34114" b="6250"/>
          <a:stretch>
            <a:fillRect/>
          </a:stretch>
        </p:blipFill>
        <p:spPr bwMode="auto">
          <a:xfrm>
            <a:off x="3871360" y="1709530"/>
            <a:ext cx="5804452" cy="5469321"/>
          </a:xfrm>
          <a:prstGeom prst="rect">
            <a:avLst/>
          </a:prstGeom>
          <a:noFill/>
          <a:ln w="9525">
            <a:noFill/>
            <a:miter lim="800000"/>
            <a:headEnd/>
            <a:tailEnd/>
          </a:ln>
          <a:effectLst/>
        </p:spPr>
      </p:pic>
      <p:sp>
        <p:nvSpPr>
          <p:cNvPr id="3" name="2 İçerik Yer Tutucusu"/>
          <p:cNvSpPr>
            <a:spLocks noGrp="1"/>
          </p:cNvSpPr>
          <p:nvPr>
            <p:ph idx="1"/>
          </p:nvPr>
        </p:nvSpPr>
        <p:spPr>
          <a:xfrm>
            <a:off x="224199" y="2219520"/>
            <a:ext cx="3403213" cy="3339095"/>
          </a:xfrm>
        </p:spPr>
        <p:txBody>
          <a:bodyPr vert="horz" lIns="100840" tIns="50420" rIns="100840" bIns="50420" rtlCol="0">
            <a:noAutofit/>
          </a:bodyPr>
          <a:lstStyle/>
          <a:p>
            <a:pPr marL="0" indent="0">
              <a:buNone/>
            </a:pPr>
            <a:r>
              <a:rPr lang="tr-TR" sz="3574" dirty="0"/>
              <a:t>Bundan </a:t>
            </a:r>
            <a:r>
              <a:rPr lang="tr-TR" sz="3574" dirty="0" smtClean="0"/>
              <a:t>Sonraki Aylarda </a:t>
            </a:r>
            <a:r>
              <a:rPr lang="tr-TR" sz="3574" dirty="0"/>
              <a:t>Beyanım Var/Yok kısmı MUTLAKA Var </a:t>
            </a:r>
            <a:r>
              <a:rPr lang="tr-TR" sz="3574" dirty="0" smtClean="0"/>
              <a:t>olarak </a:t>
            </a:r>
            <a:r>
              <a:rPr lang="tr-TR" sz="3574" dirty="0"/>
              <a:t>işaretlenmelidir</a:t>
            </a:r>
            <a:r>
              <a:rPr lang="tr-TR" sz="3574" dirty="0"/>
              <a:t>!!</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
        <p:nvSpPr>
          <p:cNvPr id="8" name="7 Dikdörtgen"/>
          <p:cNvSpPr/>
          <p:nvPr/>
        </p:nvSpPr>
        <p:spPr>
          <a:xfrm>
            <a:off x="3871360" y="6097951"/>
            <a:ext cx="5804452" cy="541565"/>
          </a:xfrm>
          <a:prstGeom prst="rect">
            <a:avLst/>
          </a:prstGeom>
          <a:noFill/>
          <a:ln>
            <a:solidFill>
              <a:srgbClr val="92D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r-TR" sz="2166"/>
          </a:p>
        </p:txBody>
      </p:sp>
    </p:spTree>
    <p:extLst>
      <p:ext uri="{BB962C8B-B14F-4D97-AF65-F5344CB8AC3E}">
        <p14:creationId xmlns:p14="http://schemas.microsoft.com/office/powerpoint/2010/main" val="2020383616"/>
      </p:ext>
    </p:extLst>
  </p:cSld>
  <p:clrMapOvr>
    <a:masterClrMapping/>
  </p:clrMapOvr>
  <p:transition>
    <p:circl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77400" y="1139757"/>
            <a:ext cx="9702704" cy="1611268"/>
          </a:xfrm>
        </p:spPr>
        <p:txBody>
          <a:bodyPr>
            <a:normAutofit/>
          </a:bodyPr>
          <a:lstStyle/>
          <a:p>
            <a:pPr marL="0" indent="0">
              <a:buNone/>
            </a:pPr>
            <a:r>
              <a:rPr lang="tr-TR" sz="2166" b="1" u="sng" dirty="0" smtClean="0">
                <a:solidFill>
                  <a:schemeClr val="tx2">
                    <a:lumMod val="75000"/>
                  </a:schemeClr>
                </a:solidFill>
              </a:rPr>
              <a:t>SGK </a:t>
            </a:r>
            <a:r>
              <a:rPr lang="tr-TR" sz="2166" b="1" u="sng" dirty="0">
                <a:solidFill>
                  <a:schemeClr val="tx2">
                    <a:lumMod val="75000"/>
                  </a:schemeClr>
                </a:solidFill>
              </a:rPr>
              <a:t>Bildirimleri</a:t>
            </a:r>
            <a:r>
              <a:rPr lang="tr-TR" sz="2166" b="1" u="sng" dirty="0" smtClean="0">
                <a:solidFill>
                  <a:schemeClr val="tx2">
                    <a:lumMod val="75000"/>
                  </a:schemeClr>
                </a:solidFill>
              </a:rPr>
              <a:t>;</a:t>
            </a:r>
          </a:p>
          <a:p>
            <a:pPr marL="0" indent="0">
              <a:buNone/>
            </a:pPr>
            <a:endParaRPr lang="tr-TR" sz="1400" b="1" u="sng" dirty="0">
              <a:solidFill>
                <a:schemeClr val="tx2">
                  <a:lumMod val="75000"/>
                </a:schemeClr>
              </a:solidFill>
            </a:endParaRPr>
          </a:p>
          <a:p>
            <a:pPr marL="0" indent="0" algn="just">
              <a:buNone/>
            </a:pPr>
            <a:r>
              <a:rPr lang="tr-TR" sz="2166" dirty="0" smtClean="0"/>
              <a:t>5510 </a:t>
            </a:r>
            <a:r>
              <a:rPr lang="tr-TR" sz="2166" dirty="0"/>
              <a:t>sayılı Kanunun 4 üncü maddesinin birinci fıkrasının (a) bendi kapsamında çalışan sigortalılara ait hizmet ve prim bilgilerinin gösterileceği bölümdür.</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9218" name="Picture 2"/>
          <p:cNvPicPr>
            <a:picLocks noChangeAspect="1" noChangeArrowheads="1"/>
          </p:cNvPicPr>
          <p:nvPr/>
        </p:nvPicPr>
        <p:blipFill>
          <a:blip r:embed="rId3"/>
          <a:srcRect l="26354" t="28320" r="24780" b="30664"/>
          <a:stretch>
            <a:fillRect/>
          </a:stretch>
        </p:blipFill>
        <p:spPr bwMode="auto">
          <a:xfrm>
            <a:off x="201840" y="2751026"/>
            <a:ext cx="9382774" cy="4427826"/>
          </a:xfrm>
          <a:prstGeom prst="rect">
            <a:avLst/>
          </a:prstGeom>
          <a:noFill/>
          <a:ln w="9525">
            <a:noFill/>
            <a:miter lim="800000"/>
            <a:headEnd/>
            <a:tailEnd/>
          </a:ln>
          <a:effectLst/>
        </p:spPr>
      </p:pic>
    </p:spTree>
    <p:extLst>
      <p:ext uri="{BB962C8B-B14F-4D97-AF65-F5344CB8AC3E}">
        <p14:creationId xmlns:p14="http://schemas.microsoft.com/office/powerpoint/2010/main" val="1317386874"/>
      </p:ext>
    </p:extLst>
  </p:cSld>
  <p:clrMapOvr>
    <a:masterClrMapping/>
  </p:clrMapOvr>
  <p:transition>
    <p:circl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145775" y="1391766"/>
            <a:ext cx="9621076" cy="1775504"/>
          </a:xfrm>
        </p:spPr>
        <p:txBody>
          <a:bodyPr>
            <a:noAutofit/>
          </a:bodyPr>
          <a:lstStyle/>
          <a:p>
            <a:pPr marL="0" indent="0">
              <a:buNone/>
            </a:pPr>
            <a:r>
              <a:rPr lang="tr-TR" sz="2400" b="1" u="sng" dirty="0" smtClean="0">
                <a:solidFill>
                  <a:schemeClr val="tx2">
                    <a:lumMod val="75000"/>
                  </a:schemeClr>
                </a:solidFill>
              </a:rPr>
              <a:t>Düzenleme </a:t>
            </a:r>
            <a:r>
              <a:rPr lang="tr-TR" sz="2400" b="1" u="sng" dirty="0">
                <a:solidFill>
                  <a:schemeClr val="tx2">
                    <a:lumMod val="75000"/>
                  </a:schemeClr>
                </a:solidFill>
              </a:rPr>
              <a:t>Bilgileri kulakçığı; </a:t>
            </a:r>
            <a:endParaRPr lang="tr-TR" sz="2400" b="1" u="sng" dirty="0" smtClean="0">
              <a:solidFill>
                <a:schemeClr val="tx2">
                  <a:lumMod val="75000"/>
                </a:schemeClr>
              </a:solidFill>
            </a:endParaRPr>
          </a:p>
          <a:p>
            <a:pPr marL="0" indent="0" algn="just">
              <a:buNone/>
            </a:pPr>
            <a:endParaRPr lang="tr-TR" sz="1400" dirty="0" smtClean="0"/>
          </a:p>
          <a:p>
            <a:pPr marL="0" indent="0" algn="just">
              <a:buNone/>
            </a:pPr>
            <a:r>
              <a:rPr lang="tr-TR" sz="2400" dirty="0" smtClean="0"/>
              <a:t>Vergi </a:t>
            </a:r>
            <a:r>
              <a:rPr lang="tr-TR" sz="2400" dirty="0"/>
              <a:t>Sorumlusuna ve Beyannameyi Düzenleyene ait bilgilerin girildiği iki bölümden oluşur.</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10242" name="Picture 2"/>
          <p:cNvPicPr>
            <a:picLocks noChangeAspect="1" noChangeArrowheads="1"/>
          </p:cNvPicPr>
          <p:nvPr/>
        </p:nvPicPr>
        <p:blipFill rotWithShape="1">
          <a:blip r:embed="rId3"/>
          <a:srcRect l="29650" t="29983" r="25852" b="38476"/>
          <a:stretch/>
        </p:blipFill>
        <p:spPr bwMode="auto">
          <a:xfrm>
            <a:off x="217576" y="3114262"/>
            <a:ext cx="9456509" cy="4011581"/>
          </a:xfrm>
          <a:prstGeom prst="rect">
            <a:avLst/>
          </a:prstGeom>
          <a:noFill/>
          <a:ln w="9525">
            <a:noFill/>
            <a:miter lim="800000"/>
            <a:headEnd/>
            <a:tailEnd/>
          </a:ln>
          <a:effectLst/>
        </p:spPr>
      </p:pic>
    </p:spTree>
    <p:extLst>
      <p:ext uri="{BB962C8B-B14F-4D97-AF65-F5344CB8AC3E}">
        <p14:creationId xmlns:p14="http://schemas.microsoft.com/office/powerpoint/2010/main" val="684022127"/>
      </p:ext>
    </p:extLst>
  </p:cSld>
  <p:clrMapOvr>
    <a:masterClrMapping/>
  </p:clrMapOvr>
  <p:transition>
    <p:circl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99" y="-32725"/>
            <a:ext cx="9915524" cy="7778137"/>
          </a:xfrm>
          <a:prstGeom prst="rect">
            <a:avLst/>
          </a:prstGeom>
        </p:spPr>
      </p:pic>
      <p:sp>
        <p:nvSpPr>
          <p:cNvPr id="3" name="2 İçerik Yer Tutucusu"/>
          <p:cNvSpPr>
            <a:spLocks noGrp="1"/>
          </p:cNvSpPr>
          <p:nvPr>
            <p:ph idx="1"/>
          </p:nvPr>
        </p:nvSpPr>
        <p:spPr>
          <a:xfrm>
            <a:off x="134617" y="1492961"/>
            <a:ext cx="9599572" cy="1248218"/>
          </a:xfrm>
        </p:spPr>
        <p:txBody>
          <a:bodyPr>
            <a:noAutofit/>
          </a:bodyPr>
          <a:lstStyle/>
          <a:p>
            <a:pPr marL="0" indent="0" algn="just">
              <a:buNone/>
            </a:pPr>
            <a:r>
              <a:rPr lang="tr-TR" sz="2000" b="1" dirty="0" smtClean="0">
                <a:solidFill>
                  <a:schemeClr val="tx2">
                    <a:lumMod val="75000"/>
                  </a:schemeClr>
                </a:solidFill>
              </a:rPr>
              <a:t>Ekler </a:t>
            </a:r>
            <a:r>
              <a:rPr lang="tr-TR" sz="2000" b="1" dirty="0">
                <a:solidFill>
                  <a:schemeClr val="tx2">
                    <a:lumMod val="75000"/>
                  </a:schemeClr>
                </a:solidFill>
              </a:rPr>
              <a:t>kısmında bulunan </a:t>
            </a:r>
            <a:r>
              <a:rPr lang="tr-TR" sz="2000" b="1" u="sng" dirty="0">
                <a:solidFill>
                  <a:schemeClr val="tx2">
                    <a:lumMod val="75000"/>
                  </a:schemeClr>
                </a:solidFill>
              </a:rPr>
              <a:t>İşyeri Bilgileri Bildirimi</a:t>
            </a:r>
            <a:r>
              <a:rPr lang="tr-TR" sz="2000" b="1" u="sng" dirty="0" smtClean="0">
                <a:solidFill>
                  <a:schemeClr val="tx2">
                    <a:lumMod val="75000"/>
                  </a:schemeClr>
                </a:solidFill>
              </a:rPr>
              <a:t>:</a:t>
            </a:r>
          </a:p>
          <a:p>
            <a:pPr marL="0" indent="0" algn="just">
              <a:buNone/>
            </a:pPr>
            <a:endParaRPr lang="tr-TR" sz="600" b="1" u="sng" dirty="0" smtClean="0">
              <a:solidFill>
                <a:schemeClr val="tx2">
                  <a:lumMod val="75000"/>
                </a:schemeClr>
              </a:solidFill>
            </a:endParaRPr>
          </a:p>
          <a:p>
            <a:pPr marL="0" indent="0" algn="just">
              <a:buNone/>
            </a:pPr>
            <a:r>
              <a:rPr lang="tr-TR" sz="2000" dirty="0" smtClean="0"/>
              <a:t>İşyerine </a:t>
            </a:r>
            <a:r>
              <a:rPr lang="tr-TR" sz="2000" dirty="0"/>
              <a:t>ait </a:t>
            </a:r>
            <a:r>
              <a:rPr lang="tr-TR" sz="2000" dirty="0" smtClean="0"/>
              <a:t>merkez </a:t>
            </a:r>
            <a:r>
              <a:rPr lang="tr-TR" sz="2000" dirty="0"/>
              <a:t>ve şubeler ile bunların bağlı olduğu Ticaret Sicili Müdürlüğünün </a:t>
            </a:r>
            <a:r>
              <a:rPr lang="tr-TR" sz="2000" dirty="0" smtClean="0"/>
              <a:t>beyan </a:t>
            </a:r>
            <a:r>
              <a:rPr lang="tr-TR" sz="2000" dirty="0"/>
              <a:t>edileceği bölümdür. </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11268" name="Picture 4"/>
          <p:cNvPicPr>
            <a:picLocks noChangeAspect="1" noChangeArrowheads="1"/>
          </p:cNvPicPr>
          <p:nvPr/>
        </p:nvPicPr>
        <p:blipFill>
          <a:blip r:embed="rId4"/>
          <a:srcRect l="28587" t="22656" r="26391" b="28515"/>
          <a:stretch>
            <a:fillRect/>
          </a:stretch>
        </p:blipFill>
        <p:spPr bwMode="auto">
          <a:xfrm>
            <a:off x="197238" y="2664352"/>
            <a:ext cx="9536949" cy="4670838"/>
          </a:xfrm>
          <a:prstGeom prst="rect">
            <a:avLst/>
          </a:prstGeom>
          <a:noFill/>
          <a:ln w="9525">
            <a:noFill/>
            <a:miter lim="800000"/>
            <a:headEnd/>
            <a:tailEnd/>
          </a:ln>
          <a:effectLst/>
        </p:spPr>
      </p:pic>
    </p:spTree>
    <p:extLst>
      <p:ext uri="{BB962C8B-B14F-4D97-AF65-F5344CB8AC3E}">
        <p14:creationId xmlns:p14="http://schemas.microsoft.com/office/powerpoint/2010/main" val="2256096668"/>
      </p:ext>
    </p:extLst>
  </p:cSld>
  <p:clrMapOvr>
    <a:masterClrMapping/>
  </p:clrMapOvr>
  <p:transition>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4"/>
            <a:ext cx="9915524" cy="7778137"/>
          </a:xfrm>
          <a:prstGeom prst="rect">
            <a:avLst/>
          </a:prstGeom>
        </p:spPr>
      </p:pic>
      <p:sp>
        <p:nvSpPr>
          <p:cNvPr id="3" name="2 İçerik Yer Tutucusu"/>
          <p:cNvSpPr>
            <a:spLocks noGrp="1"/>
          </p:cNvSpPr>
          <p:nvPr>
            <p:ph idx="1"/>
          </p:nvPr>
        </p:nvSpPr>
        <p:spPr>
          <a:xfrm>
            <a:off x="540513" y="2792749"/>
            <a:ext cx="8834499" cy="2127189"/>
          </a:xfrm>
        </p:spPr>
        <p:txBody>
          <a:bodyPr vert="horz" lIns="99028" tIns="49514" rIns="99028" bIns="49514" rtlCol="0">
            <a:normAutofit/>
          </a:bodyPr>
          <a:lstStyle/>
          <a:p>
            <a:pPr algn="ctr">
              <a:buNone/>
            </a:pPr>
            <a:r>
              <a:rPr lang="tr-TR" sz="6498" b="1" dirty="0">
                <a:solidFill>
                  <a:schemeClr val="tx2">
                    <a:lumMod val="75000"/>
                  </a:schemeClr>
                </a:solidFill>
              </a:rPr>
              <a:t>VERİLECEK BEYANNAME OLMAMASI DURUMU</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841735222"/>
      </p:ext>
    </p:extLst>
  </p:cSld>
  <p:clrMapOvr>
    <a:masterClrMapping/>
  </p:clrMapOvr>
  <p:transition>
    <p:strips dir="l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99" y="6912"/>
            <a:ext cx="9915524" cy="7778137"/>
          </a:xfrm>
          <a:prstGeom prst="rect">
            <a:avLst/>
          </a:prstGeom>
        </p:spPr>
      </p:pic>
      <p:sp>
        <p:nvSpPr>
          <p:cNvPr id="3" name="2 İçerik Yer Tutucusu"/>
          <p:cNvSpPr>
            <a:spLocks noGrp="1"/>
          </p:cNvSpPr>
          <p:nvPr>
            <p:ph idx="1"/>
          </p:nvPr>
        </p:nvSpPr>
        <p:spPr>
          <a:xfrm>
            <a:off x="218812" y="2046909"/>
            <a:ext cx="9438696" cy="766197"/>
          </a:xfrm>
        </p:spPr>
        <p:txBody>
          <a:bodyPr>
            <a:normAutofit lnSpcReduction="10000"/>
          </a:bodyPr>
          <a:lstStyle/>
          <a:p>
            <a:pPr algn="just">
              <a:buNone/>
            </a:pPr>
            <a:r>
              <a:rPr lang="tr-TR" sz="2166" dirty="0" err="1"/>
              <a:t>İnteraktif</a:t>
            </a:r>
            <a:r>
              <a:rPr lang="tr-TR" sz="2166" dirty="0"/>
              <a:t> Vergi Dairesi (</a:t>
            </a:r>
            <a:r>
              <a:rPr lang="tr-TR" sz="2166" dirty="0" err="1"/>
              <a:t>ivd</a:t>
            </a:r>
            <a:r>
              <a:rPr lang="tr-TR" sz="2166" dirty="0"/>
              <a:t>.</a:t>
            </a:r>
            <a:r>
              <a:rPr lang="tr-TR" sz="2166" dirty="0" err="1"/>
              <a:t>gib</a:t>
            </a:r>
            <a:r>
              <a:rPr lang="tr-TR" sz="2166" dirty="0"/>
              <a:t>.gov.tr)üzerinden kullanıcı adı ve şifre girişi yapılarak,</a:t>
            </a:r>
          </a:p>
          <a:p>
            <a:pPr marL="0" indent="0" algn="just">
              <a:buNone/>
            </a:pPr>
            <a:r>
              <a:rPr lang="tr-TR" sz="1949" dirty="0"/>
              <a:t>İşlemi Başlat-&gt; Vergi İşlemleri-&gt; </a:t>
            </a:r>
            <a:r>
              <a:rPr lang="tr-TR" sz="1949" b="1" dirty="0"/>
              <a:t>Muhtasar Beyanname Verilmeyeceğine Dair Dilekçe</a:t>
            </a:r>
            <a:r>
              <a:rPr lang="tr-TR" sz="1949" dirty="0"/>
              <a:t> seçilir.</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13314" name="Picture 2"/>
          <p:cNvPicPr>
            <a:picLocks noChangeAspect="1" noChangeArrowheads="1"/>
          </p:cNvPicPr>
          <p:nvPr/>
        </p:nvPicPr>
        <p:blipFill>
          <a:blip r:embed="rId3"/>
          <a:srcRect t="14648" r="25878" b="26758"/>
          <a:stretch>
            <a:fillRect/>
          </a:stretch>
        </p:blipFill>
        <p:spPr bwMode="auto">
          <a:xfrm>
            <a:off x="291548" y="2873472"/>
            <a:ext cx="9326204" cy="4305379"/>
          </a:xfrm>
          <a:prstGeom prst="rect">
            <a:avLst/>
          </a:prstGeom>
          <a:noFill/>
          <a:ln w="9525">
            <a:noFill/>
            <a:miter lim="800000"/>
            <a:headEnd/>
            <a:tailEnd/>
          </a:ln>
          <a:effectLst/>
        </p:spPr>
      </p:pic>
      <p:sp>
        <p:nvSpPr>
          <p:cNvPr id="8" name="2 İçerik Yer Tutucusu"/>
          <p:cNvSpPr txBox="1">
            <a:spLocks/>
          </p:cNvSpPr>
          <p:nvPr/>
        </p:nvSpPr>
        <p:spPr>
          <a:xfrm>
            <a:off x="218812" y="1544165"/>
            <a:ext cx="6195238" cy="464198"/>
          </a:xfrm>
          <a:prstGeom prst="rect">
            <a:avLst/>
          </a:prstGeom>
        </p:spPr>
        <p:txBody>
          <a:bodyPr vert="horz" lIns="99028" tIns="49514" rIns="99028" bIns="49514" rtlCol="0">
            <a:noAutofit/>
          </a:bodyPr>
          <a:lstStyle/>
          <a:p>
            <a:pPr algn="ctr" defTabSz="990295">
              <a:spcBef>
                <a:spcPct val="20000"/>
              </a:spcBef>
              <a:defRPr/>
            </a:pPr>
            <a:r>
              <a:rPr lang="tr-TR" sz="2400" b="1" u="sng" dirty="0">
                <a:solidFill>
                  <a:schemeClr val="tx2">
                    <a:lumMod val="75000"/>
                  </a:schemeClr>
                </a:solidFill>
              </a:rPr>
              <a:t>Verilecek Beyannamenin Olmadığı Durumlarda</a:t>
            </a:r>
            <a:r>
              <a:rPr lang="tr-TR" sz="2400" dirty="0"/>
              <a:t>;</a:t>
            </a:r>
          </a:p>
        </p:txBody>
      </p:sp>
    </p:spTree>
    <p:extLst>
      <p:ext uri="{BB962C8B-B14F-4D97-AF65-F5344CB8AC3E}">
        <p14:creationId xmlns:p14="http://schemas.microsoft.com/office/powerpoint/2010/main" val="298502485"/>
      </p:ext>
    </p:extLst>
  </p:cSld>
  <p:clrMapOvr>
    <a:masterClrMapping/>
  </p:clrMapOvr>
  <p:transition>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99" y="-32725"/>
            <a:ext cx="9915524" cy="7778137"/>
          </a:xfrm>
          <a:prstGeom prst="rect">
            <a:avLst/>
          </a:prstGeom>
        </p:spPr>
      </p:pic>
      <p:sp>
        <p:nvSpPr>
          <p:cNvPr id="3" name="2 İçerik Yer Tutucusu"/>
          <p:cNvSpPr>
            <a:spLocks noGrp="1"/>
          </p:cNvSpPr>
          <p:nvPr>
            <p:ph idx="1"/>
          </p:nvPr>
        </p:nvSpPr>
        <p:spPr>
          <a:xfrm>
            <a:off x="173971" y="1534737"/>
            <a:ext cx="5221949" cy="464198"/>
          </a:xfrm>
        </p:spPr>
        <p:txBody>
          <a:bodyPr>
            <a:noAutofit/>
          </a:bodyPr>
          <a:lstStyle/>
          <a:p>
            <a:pPr marL="0" indent="0">
              <a:buNone/>
            </a:pPr>
            <a:r>
              <a:rPr lang="tr-TR" sz="2000" b="1" u="sng" dirty="0">
                <a:solidFill>
                  <a:schemeClr val="tx2">
                    <a:lumMod val="75000"/>
                  </a:schemeClr>
                </a:solidFill>
              </a:rPr>
              <a:t>Verilecek Beyannamenin Olmadığı Durumlarda</a:t>
            </a:r>
            <a:r>
              <a:rPr lang="tr-TR" sz="2000" dirty="0"/>
              <a:t>;</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14338" name="Picture 2"/>
          <p:cNvPicPr>
            <a:picLocks noChangeAspect="1" noChangeArrowheads="1"/>
          </p:cNvPicPr>
          <p:nvPr/>
        </p:nvPicPr>
        <p:blipFill>
          <a:blip r:embed="rId3"/>
          <a:srcRect l="20864" t="15625" r="1171" b="10867"/>
          <a:stretch>
            <a:fillRect/>
          </a:stretch>
        </p:blipFill>
        <p:spPr bwMode="auto">
          <a:xfrm>
            <a:off x="253631" y="2444768"/>
            <a:ext cx="9407203" cy="4784883"/>
          </a:xfrm>
          <a:prstGeom prst="rect">
            <a:avLst/>
          </a:prstGeom>
          <a:noFill/>
          <a:ln w="9525">
            <a:noFill/>
            <a:miter lim="800000"/>
            <a:headEnd/>
            <a:tailEnd/>
          </a:ln>
          <a:effectLst/>
        </p:spPr>
      </p:pic>
      <p:sp>
        <p:nvSpPr>
          <p:cNvPr id="8" name="7 Metin kutusu"/>
          <p:cNvSpPr txBox="1"/>
          <p:nvPr/>
        </p:nvSpPr>
        <p:spPr>
          <a:xfrm>
            <a:off x="173971" y="1927562"/>
            <a:ext cx="3927807" cy="425629"/>
          </a:xfrm>
          <a:prstGeom prst="rect">
            <a:avLst/>
          </a:prstGeom>
          <a:noFill/>
        </p:spPr>
        <p:txBody>
          <a:bodyPr wrap="none" rtlCol="0">
            <a:spAutoFit/>
          </a:bodyPr>
          <a:lstStyle/>
          <a:p>
            <a:r>
              <a:rPr lang="tr-TR" sz="2166" b="1" u="sng" dirty="0"/>
              <a:t>1. Adım:  </a:t>
            </a:r>
            <a:r>
              <a:rPr lang="tr-TR" sz="2166" dirty="0"/>
              <a:t>Vergi Dairesi İşaretlenir.</a:t>
            </a:r>
          </a:p>
        </p:txBody>
      </p:sp>
    </p:spTree>
    <p:extLst>
      <p:ext uri="{BB962C8B-B14F-4D97-AF65-F5344CB8AC3E}">
        <p14:creationId xmlns:p14="http://schemas.microsoft.com/office/powerpoint/2010/main" val="1991107029"/>
      </p:ext>
    </p:extLst>
  </p:cSld>
  <p:clrMapOvr>
    <a:masterClrMapping/>
  </p:clrMapOvr>
  <p:transition>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99" y="-32725"/>
            <a:ext cx="9915524" cy="7778137"/>
          </a:xfrm>
          <a:prstGeom prst="rect">
            <a:avLst/>
          </a:prstGeom>
        </p:spPr>
      </p:pic>
      <p:sp>
        <p:nvSpPr>
          <p:cNvPr id="3" name="2 İçerik Yer Tutucusu"/>
          <p:cNvSpPr>
            <a:spLocks noGrp="1"/>
          </p:cNvSpPr>
          <p:nvPr>
            <p:ph idx="1"/>
          </p:nvPr>
        </p:nvSpPr>
        <p:spPr>
          <a:xfrm>
            <a:off x="165022" y="1532572"/>
            <a:ext cx="5758700" cy="464198"/>
          </a:xfrm>
        </p:spPr>
        <p:txBody>
          <a:bodyPr>
            <a:normAutofit/>
          </a:bodyPr>
          <a:lstStyle/>
          <a:p>
            <a:pPr marL="0" indent="0">
              <a:buNone/>
            </a:pPr>
            <a:r>
              <a:rPr lang="tr-TR" sz="2166" b="1" u="sng" dirty="0">
                <a:solidFill>
                  <a:schemeClr val="tx2">
                    <a:lumMod val="75000"/>
                  </a:schemeClr>
                </a:solidFill>
              </a:rPr>
              <a:t>Verilecek Beyannamenin Olmadığı Durumlarda</a:t>
            </a:r>
            <a:r>
              <a:rPr lang="tr-TR" sz="2166" dirty="0"/>
              <a:t>;</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15362" name="Picture 2"/>
          <p:cNvPicPr>
            <a:picLocks noChangeAspect="1" noChangeArrowheads="1"/>
          </p:cNvPicPr>
          <p:nvPr/>
        </p:nvPicPr>
        <p:blipFill>
          <a:blip r:embed="rId3"/>
          <a:srcRect l="20864" t="14648" r="622" b="23828"/>
          <a:stretch>
            <a:fillRect/>
          </a:stretch>
        </p:blipFill>
        <p:spPr bwMode="auto">
          <a:xfrm>
            <a:off x="212031" y="2617150"/>
            <a:ext cx="9488559" cy="4601458"/>
          </a:xfrm>
          <a:prstGeom prst="rect">
            <a:avLst/>
          </a:prstGeom>
          <a:noFill/>
          <a:ln w="9525">
            <a:noFill/>
            <a:miter lim="800000"/>
            <a:headEnd/>
            <a:tailEnd/>
          </a:ln>
          <a:effectLst/>
        </p:spPr>
      </p:pic>
      <p:sp>
        <p:nvSpPr>
          <p:cNvPr id="8" name="7 Metin kutusu"/>
          <p:cNvSpPr txBox="1"/>
          <p:nvPr/>
        </p:nvSpPr>
        <p:spPr>
          <a:xfrm>
            <a:off x="165022" y="1897979"/>
            <a:ext cx="9535568" cy="758926"/>
          </a:xfrm>
          <a:prstGeom prst="rect">
            <a:avLst/>
          </a:prstGeom>
          <a:noFill/>
        </p:spPr>
        <p:txBody>
          <a:bodyPr wrap="square" rtlCol="0">
            <a:spAutoFit/>
          </a:bodyPr>
          <a:lstStyle/>
          <a:p>
            <a:pPr algn="just"/>
            <a:r>
              <a:rPr lang="tr-TR" sz="2166" b="1" u="sng" dirty="0"/>
              <a:t>2</a:t>
            </a:r>
            <a:r>
              <a:rPr lang="tr-TR" sz="2166" u="sng" dirty="0"/>
              <a:t>. </a:t>
            </a:r>
            <a:r>
              <a:rPr lang="tr-TR" sz="2166" b="1" u="sng" dirty="0" err="1" smtClean="0"/>
              <a:t>Adım</a:t>
            </a:r>
            <a:r>
              <a:rPr lang="tr-TR" sz="2166" u="sng" dirty="0" err="1" smtClean="0"/>
              <a:t>:</a:t>
            </a:r>
            <a:r>
              <a:rPr lang="tr-TR" sz="2166" dirty="0" err="1" smtClean="0"/>
              <a:t>Vergi</a:t>
            </a:r>
            <a:r>
              <a:rPr lang="tr-TR" sz="2166" dirty="0" smtClean="0"/>
              <a:t> </a:t>
            </a:r>
            <a:r>
              <a:rPr lang="tr-TR" sz="2166" dirty="0"/>
              <a:t>Dönemi Ay ve Yıl </a:t>
            </a:r>
            <a:r>
              <a:rPr lang="tr-TR" sz="2166" dirty="0" smtClean="0"/>
              <a:t>seçilir. Ardından </a:t>
            </a:r>
            <a:r>
              <a:rPr lang="tr-TR" sz="2166" b="1" dirty="0"/>
              <a:t>İleri</a:t>
            </a:r>
            <a:r>
              <a:rPr lang="tr-TR" sz="2166" dirty="0"/>
              <a:t> tıklanarak </a:t>
            </a:r>
            <a:r>
              <a:rPr lang="tr-TR" sz="2166" b="1" dirty="0"/>
              <a:t>Onaylama</a:t>
            </a:r>
            <a:r>
              <a:rPr lang="tr-TR" sz="2166" dirty="0"/>
              <a:t> Ekranına geçilir.</a:t>
            </a:r>
          </a:p>
        </p:txBody>
      </p:sp>
    </p:spTree>
    <p:extLst>
      <p:ext uri="{BB962C8B-B14F-4D97-AF65-F5344CB8AC3E}">
        <p14:creationId xmlns:p14="http://schemas.microsoft.com/office/powerpoint/2010/main" val="4087760635"/>
      </p:ext>
    </p:extLst>
  </p:cSld>
  <p:clrMapOvr>
    <a:masterClrMapping/>
  </p:clrMapOvr>
  <p:transition>
    <p:circl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2188075" y="2735365"/>
            <a:ext cx="5539375" cy="2241956"/>
          </a:xfrm>
        </p:spPr>
        <p:txBody>
          <a:bodyPr vert="horz" lIns="99028" tIns="49514" rIns="99028" bIns="49514" rtlCol="0">
            <a:normAutofit lnSpcReduction="10000"/>
          </a:bodyPr>
          <a:lstStyle/>
          <a:p>
            <a:pPr algn="ctr">
              <a:buNone/>
            </a:pPr>
            <a:r>
              <a:rPr lang="tr-TR" sz="6498" b="1" dirty="0">
                <a:solidFill>
                  <a:schemeClr val="tx2">
                    <a:lumMod val="75000"/>
                  </a:schemeClr>
                </a:solidFill>
              </a:rPr>
              <a:t>BEYANNAME </a:t>
            </a:r>
          </a:p>
          <a:p>
            <a:pPr algn="ctr">
              <a:buNone/>
            </a:pPr>
            <a:r>
              <a:rPr lang="tr-TR" sz="6498" b="1" dirty="0">
                <a:solidFill>
                  <a:schemeClr val="tx2">
                    <a:lumMod val="75000"/>
                  </a:schemeClr>
                </a:solidFill>
              </a:rPr>
              <a:t>PAKETLEME</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2692474646"/>
      </p:ext>
    </p:extLst>
  </p:cSld>
  <p:clrMapOvr>
    <a:masterClrMapping/>
  </p:clrMapOvr>
  <p:transition>
    <p:strips dir="l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5158330" y="1796931"/>
            <a:ext cx="4529009" cy="5421675"/>
          </a:xfrm>
        </p:spPr>
        <p:txBody>
          <a:bodyPr vert="horz" lIns="100840" tIns="50420" rIns="100840" bIns="50420" rtlCol="0">
            <a:noAutofit/>
          </a:bodyPr>
          <a:lstStyle/>
          <a:p>
            <a:pPr marL="0" indent="0">
              <a:buNone/>
            </a:pPr>
            <a:r>
              <a:rPr lang="tr-TR" sz="2900" u="sng" dirty="0"/>
              <a:t>Muhtasar </a:t>
            </a:r>
            <a:r>
              <a:rPr lang="tr-TR" sz="2900" u="sng" dirty="0"/>
              <a:t>ve Prim Hizmet </a:t>
            </a:r>
            <a:r>
              <a:rPr lang="tr-TR" sz="2900" u="sng" dirty="0"/>
              <a:t>Beyannamesinin (</a:t>
            </a:r>
            <a:r>
              <a:rPr lang="tr-TR" sz="2900" u="sng" dirty="0"/>
              <a:t>MUHSGK) </a:t>
            </a:r>
          </a:p>
          <a:p>
            <a:pPr marL="0" indent="0">
              <a:buNone/>
            </a:pPr>
            <a:r>
              <a:rPr lang="tr-TR" sz="2900" dirty="0" smtClean="0"/>
              <a:t>- Genel </a:t>
            </a:r>
            <a:r>
              <a:rPr lang="tr-TR" sz="2900" dirty="0"/>
              <a:t>Bilgiler,</a:t>
            </a:r>
          </a:p>
          <a:p>
            <a:pPr marL="0" indent="0">
              <a:buNone/>
            </a:pPr>
            <a:r>
              <a:rPr lang="tr-TR" sz="2900" dirty="0" smtClean="0"/>
              <a:t>- Vergi </a:t>
            </a:r>
            <a:r>
              <a:rPr lang="tr-TR" sz="2900" dirty="0"/>
              <a:t>Bildirimi, </a:t>
            </a:r>
          </a:p>
          <a:p>
            <a:pPr marL="0" indent="0">
              <a:buNone/>
            </a:pPr>
            <a:r>
              <a:rPr lang="tr-TR" sz="2900" dirty="0" smtClean="0"/>
              <a:t>- SGK </a:t>
            </a:r>
            <a:r>
              <a:rPr lang="tr-TR" sz="2900" dirty="0"/>
              <a:t>Bilgileri, </a:t>
            </a:r>
          </a:p>
          <a:p>
            <a:pPr marL="0" indent="0">
              <a:buNone/>
            </a:pPr>
            <a:r>
              <a:rPr lang="tr-TR" sz="2900" dirty="0" smtClean="0"/>
              <a:t>- Düzenleme </a:t>
            </a:r>
            <a:r>
              <a:rPr lang="tr-TR" sz="2900" dirty="0"/>
              <a:t>Bilgileri </a:t>
            </a:r>
            <a:endParaRPr lang="tr-TR" sz="2900" dirty="0" smtClean="0"/>
          </a:p>
          <a:p>
            <a:pPr marL="0" indent="0">
              <a:buNone/>
            </a:pPr>
            <a:r>
              <a:rPr lang="tr-TR" sz="2900" dirty="0" smtClean="0"/>
              <a:t>ve </a:t>
            </a:r>
            <a:r>
              <a:rPr lang="tr-TR" sz="2900" dirty="0"/>
              <a:t>Ekler </a:t>
            </a:r>
            <a:r>
              <a:rPr lang="tr-TR" sz="2900" dirty="0"/>
              <a:t>bölümleri </a:t>
            </a:r>
            <a:r>
              <a:rPr lang="tr-TR" sz="2900" dirty="0">
                <a:solidFill>
                  <a:schemeClr val="tx2">
                    <a:lumMod val="75000"/>
                  </a:schemeClr>
                </a:solidFill>
              </a:rPr>
              <a:t>DİKKATLE</a:t>
            </a:r>
            <a:r>
              <a:rPr lang="tr-TR" sz="2900" dirty="0"/>
              <a:t> doldurulduktan sonra </a:t>
            </a:r>
            <a:r>
              <a:rPr lang="tr-TR" sz="2900" dirty="0" smtClean="0"/>
              <a:t> Beyanname </a:t>
            </a:r>
            <a:r>
              <a:rPr lang="tr-TR" sz="2900" dirty="0"/>
              <a:t>Düzenleme Programında Dosya-</a:t>
            </a:r>
            <a:r>
              <a:rPr lang="tr-TR" sz="2900" dirty="0"/>
              <a:t>&gt;Kaydet tıklanmalıdır.</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17410" name="Picture 2"/>
          <p:cNvPicPr>
            <a:picLocks noChangeAspect="1" noChangeArrowheads="1"/>
          </p:cNvPicPr>
          <p:nvPr/>
        </p:nvPicPr>
        <p:blipFill rotWithShape="1">
          <a:blip r:embed="rId4"/>
          <a:srcRect r="83243" b="62891"/>
          <a:stretch/>
        </p:blipFill>
        <p:spPr bwMode="auto">
          <a:xfrm>
            <a:off x="202015" y="1720972"/>
            <a:ext cx="4582019" cy="5476062"/>
          </a:xfrm>
          <a:prstGeom prst="rect">
            <a:avLst/>
          </a:prstGeom>
          <a:noFill/>
          <a:ln w="9525">
            <a:noFill/>
            <a:miter lim="800000"/>
            <a:headEnd/>
            <a:tailEnd/>
          </a:ln>
          <a:effectLst/>
        </p:spPr>
      </p:pic>
    </p:spTree>
    <p:extLst>
      <p:ext uri="{BB962C8B-B14F-4D97-AF65-F5344CB8AC3E}">
        <p14:creationId xmlns:p14="http://schemas.microsoft.com/office/powerpoint/2010/main" val="2775123554"/>
      </p:ext>
    </p:extLst>
  </p:cSld>
  <p:clrMapOvr>
    <a:masterClrMapping/>
  </p:clrMapOvr>
  <p:transition>
    <p:circl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99" y="0"/>
            <a:ext cx="9915524" cy="7778137"/>
          </a:xfrm>
          <a:prstGeom prst="rect">
            <a:avLst/>
          </a:prstGeom>
        </p:spPr>
      </p:pic>
      <p:sp>
        <p:nvSpPr>
          <p:cNvPr id="3" name="2 İçerik Yer Tutucusu"/>
          <p:cNvSpPr>
            <a:spLocks noGrp="1"/>
          </p:cNvSpPr>
          <p:nvPr>
            <p:ph idx="1"/>
          </p:nvPr>
        </p:nvSpPr>
        <p:spPr>
          <a:xfrm>
            <a:off x="282617" y="1630017"/>
            <a:ext cx="3589581" cy="2173356"/>
          </a:xfrm>
        </p:spPr>
        <p:txBody>
          <a:bodyPr>
            <a:normAutofit/>
          </a:bodyPr>
          <a:lstStyle/>
          <a:p>
            <a:pPr marL="0" indent="0">
              <a:buNone/>
            </a:pPr>
            <a:r>
              <a:rPr lang="tr-TR" sz="3032" b="1" dirty="0" smtClean="0">
                <a:solidFill>
                  <a:schemeClr val="tx2">
                    <a:lumMod val="75000"/>
                  </a:schemeClr>
                </a:solidFill>
              </a:rPr>
              <a:t>Beyanname Düzenleme Programından Paketleme tıklanır</a:t>
            </a:r>
            <a:r>
              <a:rPr lang="tr-TR" sz="3032" b="1" dirty="0">
                <a:solidFill>
                  <a:schemeClr val="tx2">
                    <a:lumMod val="75000"/>
                  </a:schemeClr>
                </a:solidFill>
              </a:rPr>
              <a:t>. </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16386" name="Picture 2"/>
          <p:cNvPicPr>
            <a:picLocks noChangeAspect="1" noChangeArrowheads="1"/>
          </p:cNvPicPr>
          <p:nvPr/>
        </p:nvPicPr>
        <p:blipFill rotWithShape="1">
          <a:blip r:embed="rId3"/>
          <a:srcRect r="83791" b="75586"/>
          <a:stretch/>
        </p:blipFill>
        <p:spPr bwMode="auto">
          <a:xfrm>
            <a:off x="282617" y="3803373"/>
            <a:ext cx="3427992" cy="3375478"/>
          </a:xfrm>
          <a:prstGeom prst="rect">
            <a:avLst/>
          </a:prstGeom>
          <a:noFill/>
          <a:ln w="9525">
            <a:noFill/>
            <a:miter lim="800000"/>
            <a:headEnd/>
            <a:tailEnd/>
          </a:ln>
          <a:effectLst/>
        </p:spPr>
      </p:pic>
      <p:pic>
        <p:nvPicPr>
          <p:cNvPr id="6" name="Resim 5"/>
          <p:cNvPicPr>
            <a:picLocks noChangeAspect="1"/>
          </p:cNvPicPr>
          <p:nvPr/>
        </p:nvPicPr>
        <p:blipFill rotWithShape="1">
          <a:blip r:embed="rId4"/>
          <a:srcRect l="28677" t="16231" r="28323" b="21695"/>
          <a:stretch/>
        </p:blipFill>
        <p:spPr>
          <a:xfrm>
            <a:off x="4045526" y="1775791"/>
            <a:ext cx="5714850" cy="5403060"/>
          </a:xfrm>
          <a:prstGeom prst="rect">
            <a:avLst/>
          </a:prstGeom>
        </p:spPr>
      </p:pic>
    </p:spTree>
    <p:extLst>
      <p:ext uri="{BB962C8B-B14F-4D97-AF65-F5344CB8AC3E}">
        <p14:creationId xmlns:p14="http://schemas.microsoft.com/office/powerpoint/2010/main" val="1626758813"/>
      </p:ext>
    </p:extLst>
  </p:cSld>
  <p:clrMapOvr>
    <a:masterClrMapping/>
  </p:clrMapOvr>
  <p:transition>
    <p:circl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99" y="-32724"/>
            <a:ext cx="9915524" cy="7778137"/>
          </a:xfrm>
          <a:prstGeom prst="rect">
            <a:avLst/>
          </a:prstGeom>
        </p:spPr>
      </p:pic>
      <p:sp>
        <p:nvSpPr>
          <p:cNvPr id="3" name="2 İçerik Yer Tutucusu"/>
          <p:cNvSpPr>
            <a:spLocks noGrp="1"/>
          </p:cNvSpPr>
          <p:nvPr>
            <p:ph idx="1"/>
          </p:nvPr>
        </p:nvSpPr>
        <p:spPr>
          <a:xfrm>
            <a:off x="359811" y="3160046"/>
            <a:ext cx="9170504" cy="1392595"/>
          </a:xfrm>
        </p:spPr>
        <p:txBody>
          <a:bodyPr>
            <a:normAutofit/>
          </a:bodyPr>
          <a:lstStyle/>
          <a:p>
            <a:pPr marL="0" indent="0" algn="ctr">
              <a:buNone/>
              <a:tabLst>
                <a:tab pos="0" algn="l"/>
              </a:tabLst>
            </a:pPr>
            <a:r>
              <a:rPr lang="tr-TR" b="1" dirty="0" smtClean="0"/>
              <a:t>Paketlediğiniz beyanname </a:t>
            </a:r>
          </a:p>
          <a:p>
            <a:pPr marL="0" indent="0" algn="ctr">
              <a:buNone/>
              <a:tabLst>
                <a:tab pos="0" algn="l"/>
              </a:tabLst>
            </a:pPr>
            <a:r>
              <a:rPr lang="tr-TR" b="1" dirty="0" smtClean="0"/>
              <a:t> </a:t>
            </a:r>
            <a:r>
              <a:rPr lang="tr-TR" b="1" dirty="0" smtClean="0">
                <a:solidFill>
                  <a:schemeClr val="tx2">
                    <a:lumMod val="75000"/>
                  </a:schemeClr>
                </a:solidFill>
              </a:rPr>
              <a:t>C:\ebyn\paketler </a:t>
            </a:r>
            <a:r>
              <a:rPr lang="tr-TR" b="1" dirty="0" smtClean="0"/>
              <a:t>e kaydolmaktadır.</a:t>
            </a:r>
            <a:endParaRPr lang="tr-TR" b="1" dirty="0" smtClean="0"/>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2039081407"/>
      </p:ext>
    </p:extLst>
  </p:cSld>
  <p:clrMapOvr>
    <a:masterClrMapping/>
  </p:clrMapOvr>
  <p:transition>
    <p:circl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99" y="-32725"/>
            <a:ext cx="9915524" cy="7778137"/>
          </a:xfrm>
          <a:prstGeom prst="rect">
            <a:avLst/>
          </a:prstGeom>
        </p:spPr>
      </p:pic>
      <p:sp>
        <p:nvSpPr>
          <p:cNvPr id="3" name="2 İçerik Yer Tutucusu"/>
          <p:cNvSpPr>
            <a:spLocks noGrp="1"/>
          </p:cNvSpPr>
          <p:nvPr>
            <p:ph idx="1"/>
          </p:nvPr>
        </p:nvSpPr>
        <p:spPr>
          <a:xfrm>
            <a:off x="286372" y="2453032"/>
            <a:ext cx="9342782" cy="3363206"/>
          </a:xfrm>
        </p:spPr>
        <p:txBody>
          <a:bodyPr vert="horz" lIns="99028" tIns="49514" rIns="99028" bIns="49514" rtlCol="0">
            <a:noAutofit/>
          </a:bodyPr>
          <a:lstStyle/>
          <a:p>
            <a:pPr marL="20638" indent="-20638" algn="ctr">
              <a:buNone/>
            </a:pPr>
            <a:r>
              <a:rPr lang="tr-TR" sz="5400" b="1" dirty="0">
                <a:solidFill>
                  <a:schemeClr val="tx2">
                    <a:lumMod val="75000"/>
                  </a:schemeClr>
                </a:solidFill>
              </a:rPr>
              <a:t>PAKETLENEN BEYANNAMENİN</a:t>
            </a:r>
          </a:p>
          <a:p>
            <a:pPr marL="20638" indent="-20638" algn="ctr">
              <a:buNone/>
            </a:pPr>
            <a:r>
              <a:rPr lang="tr-TR" sz="5400" b="1" dirty="0">
                <a:solidFill>
                  <a:schemeClr val="tx2">
                    <a:lumMod val="75000"/>
                  </a:schemeClr>
                </a:solidFill>
              </a:rPr>
              <a:t> </a:t>
            </a:r>
            <a:r>
              <a:rPr lang="tr-TR" sz="5400" b="1" dirty="0" smtClean="0">
                <a:solidFill>
                  <a:schemeClr val="tx2">
                    <a:lumMod val="75000"/>
                  </a:schemeClr>
                </a:solidFill>
              </a:rPr>
              <a:t>E-BEYANNAME SİSTEMİNE YÜKLENMESİ</a:t>
            </a:r>
            <a:endParaRPr lang="tr-TR" sz="5400" b="1" dirty="0">
              <a:solidFill>
                <a:schemeClr val="tx2">
                  <a:lumMod val="75000"/>
                </a:schemeClr>
              </a:solidFill>
            </a:endParaRP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2515514369"/>
      </p:ext>
    </p:extLst>
  </p:cSld>
  <p:clrMapOvr>
    <a:masterClrMapping/>
  </p:clrMapOvr>
  <p:transition>
    <p:strips dir="l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99" y="0"/>
            <a:ext cx="9915524" cy="7778137"/>
          </a:xfrm>
          <a:prstGeom prst="rect">
            <a:avLst/>
          </a:prstGeom>
        </p:spPr>
      </p:pic>
      <p:sp>
        <p:nvSpPr>
          <p:cNvPr id="3" name="2 İçerik Yer Tutucusu"/>
          <p:cNvSpPr>
            <a:spLocks noGrp="1"/>
          </p:cNvSpPr>
          <p:nvPr>
            <p:ph idx="1"/>
          </p:nvPr>
        </p:nvSpPr>
        <p:spPr>
          <a:xfrm>
            <a:off x="373294" y="1642601"/>
            <a:ext cx="8165371" cy="1392595"/>
          </a:xfrm>
        </p:spPr>
        <p:txBody>
          <a:bodyPr>
            <a:normAutofit/>
          </a:bodyPr>
          <a:lstStyle/>
          <a:p>
            <a:pPr marL="0" indent="0">
              <a:buNone/>
            </a:pPr>
            <a:r>
              <a:rPr lang="tr-TR" sz="2800" dirty="0" smtClean="0">
                <a:hlinkClick r:id="rId3"/>
              </a:rPr>
              <a:t>https://</a:t>
            </a:r>
            <a:r>
              <a:rPr lang="tr-TR" sz="2800" dirty="0" smtClean="0">
                <a:hlinkClick r:id="rId3"/>
              </a:rPr>
              <a:t>ebeyanname.gib.gov.tr/giris.html</a:t>
            </a:r>
            <a:r>
              <a:rPr lang="tr-TR" sz="2800" dirty="0"/>
              <a:t> </a:t>
            </a:r>
            <a:r>
              <a:rPr lang="tr-TR" sz="2800" dirty="0" smtClean="0"/>
              <a:t>tıklanarak kullanıcı </a:t>
            </a:r>
            <a:r>
              <a:rPr lang="tr-TR" sz="2800" dirty="0" smtClean="0"/>
              <a:t>adı, parola ve şifre ile giriş yapılır.</a:t>
            </a:r>
            <a:endParaRPr lang="tr-TR" sz="2800" b="1" dirty="0" smtClean="0"/>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18434" name="Picture 2"/>
          <p:cNvPicPr>
            <a:picLocks noChangeAspect="1" noChangeArrowheads="1"/>
          </p:cNvPicPr>
          <p:nvPr/>
        </p:nvPicPr>
        <p:blipFill rotWithShape="1">
          <a:blip r:embed="rId4"/>
          <a:srcRect l="1098" r="25878" b="33003"/>
          <a:stretch/>
        </p:blipFill>
        <p:spPr bwMode="auto">
          <a:xfrm>
            <a:off x="466058" y="2653367"/>
            <a:ext cx="8942987" cy="4613016"/>
          </a:xfrm>
          <a:prstGeom prst="rect">
            <a:avLst/>
          </a:prstGeom>
          <a:noFill/>
          <a:ln w="9525">
            <a:noFill/>
            <a:miter lim="800000"/>
            <a:headEnd/>
            <a:tailEnd/>
          </a:ln>
          <a:effectLst/>
        </p:spPr>
      </p:pic>
    </p:spTree>
    <p:extLst>
      <p:ext uri="{BB962C8B-B14F-4D97-AF65-F5344CB8AC3E}">
        <p14:creationId xmlns:p14="http://schemas.microsoft.com/office/powerpoint/2010/main" val="2803684338"/>
      </p:ext>
    </p:extLst>
  </p:cSld>
  <p:clrMapOvr>
    <a:masterClrMapping/>
  </p:clrMapOvr>
  <p:transition>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265044" y="1667618"/>
            <a:ext cx="9342782" cy="2283805"/>
          </a:xfrm>
        </p:spPr>
        <p:txBody>
          <a:bodyPr>
            <a:noAutofit/>
          </a:bodyPr>
          <a:lstStyle/>
          <a:p>
            <a:pPr marL="0" indent="0" algn="just">
              <a:buNone/>
            </a:pPr>
            <a:r>
              <a:rPr lang="tr-TR" sz="3200" dirty="0" smtClean="0"/>
              <a:t>Giriş yapıldıktan sonra </a:t>
            </a:r>
            <a:r>
              <a:rPr lang="tr-TR" sz="3200" u="sng" dirty="0" smtClean="0">
                <a:solidFill>
                  <a:schemeClr val="tx2">
                    <a:lumMod val="75000"/>
                  </a:schemeClr>
                </a:solidFill>
              </a:rPr>
              <a:t>Paket Gönder</a:t>
            </a:r>
            <a:r>
              <a:rPr lang="tr-TR" sz="3200" dirty="0" smtClean="0"/>
              <a:t> tıklanır. </a:t>
            </a:r>
            <a:r>
              <a:rPr lang="tr-TR" sz="3200" dirty="0" smtClean="0"/>
              <a:t>Gelen </a:t>
            </a:r>
            <a:r>
              <a:rPr lang="tr-TR" sz="3200" dirty="0" smtClean="0"/>
              <a:t>Paket Gönder ekranından </a:t>
            </a:r>
            <a:r>
              <a:rPr lang="tr-TR" sz="3200" u="sng" dirty="0" smtClean="0">
                <a:solidFill>
                  <a:schemeClr val="tx2">
                    <a:lumMod val="75000"/>
                  </a:schemeClr>
                </a:solidFill>
              </a:rPr>
              <a:t>Dosya Seç</a:t>
            </a:r>
            <a:r>
              <a:rPr lang="tr-TR" sz="3200" dirty="0" smtClean="0"/>
              <a:t> tıklanarak hazırlamış olduğunuz </a:t>
            </a:r>
            <a:r>
              <a:rPr lang="tr-TR" sz="3200" dirty="0" smtClean="0"/>
              <a:t>beyannameye </a:t>
            </a:r>
            <a:r>
              <a:rPr lang="tr-TR" sz="3200" dirty="0" smtClean="0"/>
              <a:t>ait paket seçilir</a:t>
            </a:r>
            <a:r>
              <a:rPr lang="tr-TR" sz="3200" dirty="0" smtClean="0"/>
              <a:t>.  (</a:t>
            </a:r>
            <a:r>
              <a:rPr lang="tr-TR" sz="3200" dirty="0" smtClean="0"/>
              <a:t>C:\ebyn\paketler )</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19458" name="Picture 2"/>
          <p:cNvPicPr>
            <a:picLocks noChangeAspect="1" noChangeArrowheads="1"/>
          </p:cNvPicPr>
          <p:nvPr/>
        </p:nvPicPr>
        <p:blipFill rotWithShape="1">
          <a:blip r:embed="rId3"/>
          <a:srcRect l="7686" t="31250" r="31369" b="36575"/>
          <a:stretch/>
        </p:blipFill>
        <p:spPr bwMode="auto">
          <a:xfrm>
            <a:off x="396500" y="3790122"/>
            <a:ext cx="9069518" cy="3405809"/>
          </a:xfrm>
          <a:prstGeom prst="rect">
            <a:avLst/>
          </a:prstGeom>
          <a:noFill/>
          <a:ln w="9525">
            <a:noFill/>
            <a:miter lim="800000"/>
            <a:headEnd/>
            <a:tailEnd/>
          </a:ln>
          <a:effectLst/>
        </p:spPr>
      </p:pic>
    </p:spTree>
    <p:extLst>
      <p:ext uri="{BB962C8B-B14F-4D97-AF65-F5344CB8AC3E}">
        <p14:creationId xmlns:p14="http://schemas.microsoft.com/office/powerpoint/2010/main" val="2488003294"/>
      </p:ext>
    </p:extLst>
  </p:cSld>
  <p:clrMapOvr>
    <a:masterClrMapping/>
  </p:clrMapOvr>
  <p:transition>
    <p:circl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169645" y="1497497"/>
            <a:ext cx="9504441" cy="1417982"/>
          </a:xfrm>
        </p:spPr>
        <p:txBody>
          <a:bodyPr>
            <a:normAutofit/>
          </a:bodyPr>
          <a:lstStyle/>
          <a:p>
            <a:pPr marL="0" indent="0" algn="just">
              <a:buNone/>
            </a:pPr>
            <a:r>
              <a:rPr lang="tr-TR" sz="2500" dirty="0" smtClean="0"/>
              <a:t>Sisteme </a:t>
            </a:r>
            <a:r>
              <a:rPr lang="tr-TR" sz="2500" dirty="0" smtClean="0"/>
              <a:t>gönderilen beyanname “Kontrol Et” butonu ile kontrol </a:t>
            </a:r>
            <a:r>
              <a:rPr lang="tr-TR" sz="2500" dirty="0" smtClean="0"/>
              <a:t>edilir. Gönderilen </a:t>
            </a:r>
            <a:r>
              <a:rPr lang="tr-TR" sz="2500" dirty="0" smtClean="0"/>
              <a:t>paketin vergi bildirimlerine ilişkin kontrolü tamamlandıktan sonra sonuçları görmek </a:t>
            </a:r>
            <a:r>
              <a:rPr lang="tr-TR" sz="2500" dirty="0" smtClean="0"/>
              <a:t>için;</a:t>
            </a:r>
            <a:endParaRPr lang="tr-TR" sz="2500" dirty="0" smtClean="0"/>
          </a:p>
          <a:p>
            <a:pPr algn="ctr">
              <a:buNone/>
            </a:pPr>
            <a:endParaRPr lang="tr-TR" sz="2500" b="1" dirty="0" smtClean="0"/>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20482" name="Picture 2"/>
          <p:cNvPicPr>
            <a:picLocks noChangeAspect="1" noChangeArrowheads="1"/>
          </p:cNvPicPr>
          <p:nvPr/>
        </p:nvPicPr>
        <p:blipFill>
          <a:blip r:embed="rId3"/>
          <a:srcRect l="27452" t="28320" r="25878" b="34570"/>
          <a:stretch>
            <a:fillRect/>
          </a:stretch>
        </p:blipFill>
        <p:spPr bwMode="auto">
          <a:xfrm>
            <a:off x="355175" y="2743199"/>
            <a:ext cx="9159884" cy="4422400"/>
          </a:xfrm>
          <a:prstGeom prst="rect">
            <a:avLst/>
          </a:prstGeom>
          <a:noFill/>
          <a:ln w="9525">
            <a:noFill/>
            <a:miter lim="800000"/>
            <a:headEnd/>
            <a:tailEnd/>
          </a:ln>
          <a:effectLst/>
        </p:spPr>
      </p:pic>
    </p:spTree>
    <p:extLst>
      <p:ext uri="{BB962C8B-B14F-4D97-AF65-F5344CB8AC3E}">
        <p14:creationId xmlns:p14="http://schemas.microsoft.com/office/powerpoint/2010/main" val="1090242182"/>
      </p:ext>
    </p:extLst>
  </p:cSld>
  <p:clrMapOvr>
    <a:masterClrMapping/>
  </p:clrMapOvr>
  <p:transition>
    <p:circl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99" y="-32724"/>
            <a:ext cx="9915524" cy="7414086"/>
          </a:xfrm>
          <a:prstGeom prst="rect">
            <a:avLst/>
          </a:prstGeom>
        </p:spPr>
      </p:pic>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21506" name="Picture 2"/>
          <p:cNvPicPr>
            <a:picLocks noChangeAspect="1" noChangeArrowheads="1"/>
          </p:cNvPicPr>
          <p:nvPr/>
        </p:nvPicPr>
        <p:blipFill>
          <a:blip r:embed="rId3"/>
          <a:srcRect l="26903" t="13672" r="25878" b="29687"/>
          <a:stretch>
            <a:fillRect/>
          </a:stretch>
        </p:blipFill>
        <p:spPr bwMode="auto">
          <a:xfrm>
            <a:off x="280297" y="2016529"/>
            <a:ext cx="9248015" cy="5215330"/>
          </a:xfrm>
          <a:prstGeom prst="rect">
            <a:avLst/>
          </a:prstGeom>
          <a:noFill/>
          <a:ln w="9525">
            <a:noFill/>
            <a:miter lim="800000"/>
            <a:headEnd/>
            <a:tailEnd/>
          </a:ln>
          <a:effectLst/>
        </p:spPr>
      </p:pic>
      <p:sp>
        <p:nvSpPr>
          <p:cNvPr id="8" name="7 İçerik Yer Tutucusu"/>
          <p:cNvSpPr>
            <a:spLocks noGrp="1"/>
          </p:cNvSpPr>
          <p:nvPr>
            <p:ph idx="1"/>
          </p:nvPr>
        </p:nvSpPr>
        <p:spPr>
          <a:xfrm>
            <a:off x="214037" y="1524577"/>
            <a:ext cx="9462052" cy="509639"/>
          </a:xfrm>
        </p:spPr>
        <p:txBody>
          <a:bodyPr>
            <a:normAutofit/>
          </a:bodyPr>
          <a:lstStyle/>
          <a:p>
            <a:pPr algn="ctr">
              <a:buNone/>
            </a:pPr>
            <a:r>
              <a:rPr lang="tr-TR" sz="2400" dirty="0"/>
              <a:t>Kontrol Sonrası Onay Bekleyen Beyannameler</a:t>
            </a:r>
          </a:p>
        </p:txBody>
      </p:sp>
    </p:spTree>
    <p:extLst>
      <p:ext uri="{BB962C8B-B14F-4D97-AF65-F5344CB8AC3E}">
        <p14:creationId xmlns:p14="http://schemas.microsoft.com/office/powerpoint/2010/main" val="3044393128"/>
      </p:ext>
    </p:extLst>
  </p:cSld>
  <p:clrMapOvr>
    <a:masterClrMapping/>
  </p:clrMapOvr>
  <p:transition>
    <p:circl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159025" y="1619567"/>
            <a:ext cx="9568071" cy="864809"/>
          </a:xfrm>
        </p:spPr>
        <p:txBody>
          <a:bodyPr>
            <a:normAutofit/>
          </a:bodyPr>
          <a:lstStyle/>
          <a:p>
            <a:pPr marL="0" indent="0" algn="just">
              <a:buNone/>
            </a:pPr>
            <a:r>
              <a:rPr lang="tr-TR" sz="2400" dirty="0" smtClean="0"/>
              <a:t>SGK </a:t>
            </a:r>
            <a:r>
              <a:rPr lang="tr-TR" sz="2400" dirty="0" smtClean="0"/>
              <a:t>bildirimleri nedeniyle birden fazla tahakkuk oluşması durumunda, her bir tahakkuk ve hizmet dökümü ayrı satırda takip edilecektir. </a:t>
            </a:r>
            <a:endParaRPr lang="tr-TR" sz="2400" b="1" dirty="0" smtClean="0"/>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22530" name="Picture 2"/>
          <p:cNvPicPr>
            <a:picLocks noChangeAspect="1" noChangeArrowheads="1"/>
          </p:cNvPicPr>
          <p:nvPr/>
        </p:nvPicPr>
        <p:blipFill>
          <a:blip r:embed="rId3"/>
          <a:srcRect l="27452" t="25390" r="25329" b="31641"/>
          <a:stretch>
            <a:fillRect/>
          </a:stretch>
        </p:blipFill>
        <p:spPr bwMode="auto">
          <a:xfrm>
            <a:off x="264622" y="2484376"/>
            <a:ext cx="9356876" cy="4787239"/>
          </a:xfrm>
          <a:prstGeom prst="rect">
            <a:avLst/>
          </a:prstGeom>
          <a:noFill/>
          <a:ln w="9525">
            <a:noFill/>
            <a:miter lim="800000"/>
            <a:headEnd/>
            <a:tailEnd/>
          </a:ln>
          <a:effectLst/>
        </p:spPr>
      </p:pic>
    </p:spTree>
    <p:extLst>
      <p:ext uri="{BB962C8B-B14F-4D97-AF65-F5344CB8AC3E}">
        <p14:creationId xmlns:p14="http://schemas.microsoft.com/office/powerpoint/2010/main" val="268270558"/>
      </p:ext>
    </p:extLst>
  </p:cSld>
  <p:clrMapOvr>
    <a:masterClrMapping/>
  </p:clrMapOvr>
  <p:transition>
    <p:circl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99" y="-32725"/>
            <a:ext cx="9915524" cy="7778137"/>
          </a:xfrm>
          <a:prstGeom prst="rect">
            <a:avLst/>
          </a:prstGeom>
        </p:spPr>
      </p:pic>
      <p:sp>
        <p:nvSpPr>
          <p:cNvPr id="3" name="2 İçerik Yer Tutucusu"/>
          <p:cNvSpPr>
            <a:spLocks noGrp="1"/>
          </p:cNvSpPr>
          <p:nvPr>
            <p:ph idx="1"/>
          </p:nvPr>
        </p:nvSpPr>
        <p:spPr>
          <a:xfrm>
            <a:off x="187066" y="2136444"/>
            <a:ext cx="9515993" cy="3837358"/>
          </a:xfrm>
        </p:spPr>
        <p:txBody>
          <a:bodyPr vert="horz" lIns="99028" tIns="49514" rIns="99028" bIns="49514" rtlCol="0">
            <a:normAutofit fontScale="92500" lnSpcReduction="10000"/>
          </a:bodyPr>
          <a:lstStyle/>
          <a:p>
            <a:pPr marL="0" indent="0" algn="ctr">
              <a:buNone/>
            </a:pPr>
            <a:r>
              <a:rPr lang="tr-TR" sz="6498" b="1" dirty="0" smtClean="0">
                <a:solidFill>
                  <a:schemeClr val="tx2">
                    <a:lumMod val="75000"/>
                  </a:schemeClr>
                </a:solidFill>
              </a:rPr>
              <a:t>E-BEYANNAME </a:t>
            </a:r>
            <a:endParaRPr lang="tr-TR" sz="6498" b="1" dirty="0">
              <a:solidFill>
                <a:schemeClr val="tx2">
                  <a:lumMod val="75000"/>
                </a:schemeClr>
              </a:solidFill>
            </a:endParaRPr>
          </a:p>
          <a:p>
            <a:pPr marL="0" indent="0" algn="ctr">
              <a:buNone/>
            </a:pPr>
            <a:r>
              <a:rPr lang="tr-TR" sz="6498" b="1" dirty="0">
                <a:solidFill>
                  <a:schemeClr val="tx2">
                    <a:lumMod val="75000"/>
                  </a:schemeClr>
                </a:solidFill>
              </a:rPr>
              <a:t>SİSTEMİNE YÜKLENEN BEYANNAMENİN ONAYLANMASI</a:t>
            </a:r>
          </a:p>
          <a:p>
            <a:pPr algn="ctr">
              <a:buNone/>
            </a:pPr>
            <a:endParaRPr lang="tr-TR" sz="6498" b="1" dirty="0">
              <a:solidFill>
                <a:schemeClr val="tx2">
                  <a:lumMod val="75000"/>
                </a:schemeClr>
              </a:solidFill>
            </a:endParaRP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720833145"/>
      </p:ext>
    </p:extLst>
  </p:cSld>
  <p:clrMapOvr>
    <a:masterClrMapping/>
  </p:clrMapOvr>
  <p:transition>
    <p:strips dir="l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145774" y="1446208"/>
            <a:ext cx="9541564" cy="1100654"/>
          </a:xfrm>
        </p:spPr>
        <p:txBody>
          <a:bodyPr>
            <a:noAutofit/>
          </a:bodyPr>
          <a:lstStyle/>
          <a:p>
            <a:pPr marL="0" indent="0" algn="just">
              <a:buNone/>
            </a:pPr>
            <a:r>
              <a:rPr lang="tr-TR" sz="2300" dirty="0" smtClean="0"/>
              <a:t>Beyanname sisteme tek onay ile </a:t>
            </a:r>
            <a:r>
              <a:rPr lang="tr-TR" sz="2300" dirty="0" smtClean="0"/>
              <a:t>gönderilecektir. Sisteme </a:t>
            </a:r>
            <a:r>
              <a:rPr lang="tr-TR" sz="2300" dirty="0" smtClean="0"/>
              <a:t>gönderilip onaylanmasından sonra </a:t>
            </a:r>
            <a:r>
              <a:rPr lang="tr-TR" sz="2300" u="sng" dirty="0" smtClean="0"/>
              <a:t>vergi tahakkuku için bir adet</a:t>
            </a:r>
            <a:r>
              <a:rPr lang="tr-TR" sz="2300" dirty="0" smtClean="0"/>
              <a:t> ve </a:t>
            </a:r>
            <a:r>
              <a:rPr lang="tr-TR" sz="2300" u="sng" dirty="0" smtClean="0"/>
              <a:t>SGK bildirimleri için de en az bir adet </a:t>
            </a:r>
            <a:r>
              <a:rPr lang="tr-TR" sz="2300" dirty="0" smtClean="0"/>
              <a:t>olmak üzere tahakkuklar oluşur.</a:t>
            </a:r>
            <a:endParaRPr lang="tr-TR" sz="2300" b="1" dirty="0" smtClean="0"/>
          </a:p>
        </p:txBody>
      </p:sp>
      <p:sp>
        <p:nvSpPr>
          <p:cNvPr id="5" name="4 Altbilgi Yer Tutucusu"/>
          <p:cNvSpPr>
            <a:spLocks noGrp="1"/>
          </p:cNvSpPr>
          <p:nvPr>
            <p:ph type="ftr" sz="quarter" idx="11"/>
          </p:nvPr>
        </p:nvSpPr>
        <p:spPr/>
        <p:txBody>
          <a:bodyPr/>
          <a:lstStyle/>
          <a:p>
            <a:r>
              <a:rPr lang="tr-TR" dirty="0" smtClean="0"/>
              <a:t>STRATEJİ GELİŞTİRME DAİRE BAŞKANLIĞI</a:t>
            </a:r>
            <a:endParaRPr lang="tr-TR" dirty="0"/>
          </a:p>
        </p:txBody>
      </p:sp>
      <p:pic>
        <p:nvPicPr>
          <p:cNvPr id="23554" name="Picture 2"/>
          <p:cNvPicPr>
            <a:picLocks noChangeAspect="1" noChangeArrowheads="1"/>
          </p:cNvPicPr>
          <p:nvPr/>
        </p:nvPicPr>
        <p:blipFill>
          <a:blip r:embed="rId3"/>
          <a:srcRect t="18554" r="57174" b="43360"/>
          <a:stretch>
            <a:fillRect/>
          </a:stretch>
        </p:blipFill>
        <p:spPr bwMode="auto">
          <a:xfrm>
            <a:off x="237845" y="2559212"/>
            <a:ext cx="9422437" cy="4307328"/>
          </a:xfrm>
          <a:prstGeom prst="rect">
            <a:avLst/>
          </a:prstGeom>
          <a:noFill/>
          <a:ln w="9525">
            <a:noFill/>
            <a:miter lim="800000"/>
            <a:headEnd/>
            <a:tailEnd/>
          </a:ln>
          <a:effectLst/>
        </p:spPr>
      </p:pic>
      <p:sp>
        <p:nvSpPr>
          <p:cNvPr id="8" name="2 İçerik Yer Tutucusu"/>
          <p:cNvSpPr txBox="1">
            <a:spLocks/>
          </p:cNvSpPr>
          <p:nvPr/>
        </p:nvSpPr>
        <p:spPr>
          <a:xfrm>
            <a:off x="145774" y="6845221"/>
            <a:ext cx="9514508" cy="514321"/>
          </a:xfrm>
          <a:prstGeom prst="rect">
            <a:avLst/>
          </a:prstGeom>
        </p:spPr>
        <p:txBody>
          <a:bodyPr vert="horz" lIns="99028" tIns="49514" rIns="99028" bIns="49514" rtlCol="0">
            <a:noAutofit/>
          </a:bodyPr>
          <a:lstStyle/>
          <a:p>
            <a:pPr algn="just" defTabSz="990295">
              <a:spcBef>
                <a:spcPct val="20000"/>
              </a:spcBef>
              <a:defRPr/>
            </a:pPr>
            <a:r>
              <a:rPr lang="tr-TR" sz="2300" dirty="0"/>
              <a:t>Onay</a:t>
            </a:r>
            <a:r>
              <a:rPr lang="tr-TR" sz="2300" dirty="0"/>
              <a:t> Bekliyor durumundaki beyanname işaretlenir, </a:t>
            </a:r>
            <a:r>
              <a:rPr lang="tr-TR" sz="2300" dirty="0" smtClean="0"/>
              <a:t>Özel </a:t>
            </a:r>
            <a:r>
              <a:rPr lang="tr-TR" sz="2300" dirty="0"/>
              <a:t>Onay a tıklanır.</a:t>
            </a:r>
          </a:p>
        </p:txBody>
      </p:sp>
    </p:spTree>
    <p:extLst>
      <p:ext uri="{BB962C8B-B14F-4D97-AF65-F5344CB8AC3E}">
        <p14:creationId xmlns:p14="http://schemas.microsoft.com/office/powerpoint/2010/main" val="1264306923"/>
      </p:ext>
    </p:extLst>
  </p:cSld>
  <p:clrMapOvr>
    <a:masterClrMapping/>
  </p:clrMapOvr>
  <p:transition>
    <p:circl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1" y="2909785"/>
            <a:ext cx="9915525" cy="1893116"/>
          </a:xfrm>
        </p:spPr>
        <p:txBody>
          <a:bodyPr vert="horz" lIns="99028" tIns="49514" rIns="99028" bIns="49514" rtlCol="0">
            <a:noAutofit/>
          </a:bodyPr>
          <a:lstStyle/>
          <a:p>
            <a:pPr marL="0" indent="0" algn="ctr">
              <a:lnSpc>
                <a:spcPct val="90000"/>
              </a:lnSpc>
              <a:buNone/>
            </a:pPr>
            <a:r>
              <a:rPr lang="tr-TR" sz="6000" b="1" dirty="0">
                <a:solidFill>
                  <a:schemeClr val="tx2">
                    <a:lumMod val="75000"/>
                  </a:schemeClr>
                </a:solidFill>
              </a:rPr>
              <a:t>TAHAKKUKLARIN </a:t>
            </a:r>
          </a:p>
          <a:p>
            <a:pPr marL="0" indent="0" algn="ctr">
              <a:lnSpc>
                <a:spcPct val="90000"/>
              </a:lnSpc>
              <a:buNone/>
            </a:pPr>
            <a:r>
              <a:rPr lang="tr-TR" sz="6000" b="1" dirty="0">
                <a:solidFill>
                  <a:schemeClr val="tx2">
                    <a:lumMod val="75000"/>
                  </a:schemeClr>
                </a:solidFill>
              </a:rPr>
              <a:t>ÖDENMESİ</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388369670"/>
      </p:ext>
    </p:extLst>
  </p:cSld>
  <p:clrMapOvr>
    <a:masterClrMapping/>
  </p:clrMapOvr>
  <p:transition>
    <p:strips dir="l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253241" y="2642599"/>
            <a:ext cx="9409043" cy="2427487"/>
          </a:xfrm>
        </p:spPr>
        <p:txBody>
          <a:bodyPr>
            <a:noAutofit/>
          </a:bodyPr>
          <a:lstStyle/>
          <a:p>
            <a:pPr marL="0" indent="0" algn="just">
              <a:buNone/>
            </a:pPr>
            <a:r>
              <a:rPr lang="tr-TR" sz="3200" dirty="0"/>
              <a:t>Harcama Birimleri tarafından </a:t>
            </a:r>
            <a:r>
              <a:rPr lang="tr-TR" sz="3200" b="1" dirty="0"/>
              <a:t>Onaylama</a:t>
            </a:r>
            <a:r>
              <a:rPr lang="tr-TR" sz="3200" dirty="0"/>
              <a:t> işlemi tamamlanmış olan beyannameler, ödemesinin yapılabilmesi için Üst Yazı ile </a:t>
            </a:r>
            <a:r>
              <a:rPr lang="tr-TR" sz="3200" dirty="0" smtClean="0"/>
              <a:t>birlikte </a:t>
            </a:r>
            <a:r>
              <a:rPr lang="tr-TR" sz="3200" u="sng" dirty="0" smtClean="0"/>
              <a:t>her </a:t>
            </a:r>
            <a:r>
              <a:rPr lang="tr-TR" sz="3200" u="sng" dirty="0"/>
              <a:t>ayın en geç 15 ine kadar</a:t>
            </a:r>
            <a:r>
              <a:rPr lang="tr-TR" sz="3200" dirty="0"/>
              <a:t> </a:t>
            </a:r>
            <a:r>
              <a:rPr lang="tr-TR" sz="3200" dirty="0" smtClean="0"/>
              <a:t> </a:t>
            </a:r>
            <a:r>
              <a:rPr lang="tr-TR" sz="3200" b="1" dirty="0" smtClean="0">
                <a:solidFill>
                  <a:schemeClr val="tx2">
                    <a:lumMod val="75000"/>
                  </a:schemeClr>
                </a:solidFill>
              </a:rPr>
              <a:t>Strateji </a:t>
            </a:r>
            <a:r>
              <a:rPr lang="tr-TR" sz="3200" b="1" dirty="0">
                <a:solidFill>
                  <a:schemeClr val="tx2">
                    <a:lumMod val="75000"/>
                  </a:schemeClr>
                </a:solidFill>
              </a:rPr>
              <a:t>Geliştirme Daire Başkanlığına</a:t>
            </a:r>
            <a:r>
              <a:rPr lang="tr-TR" sz="3200" dirty="0"/>
              <a:t> ulaştırılmalıdır.</a:t>
            </a:r>
            <a:endParaRPr lang="tr-TR" sz="3200" b="1" dirty="0"/>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2663154244"/>
      </p:ext>
    </p:extLst>
  </p:cSld>
  <p:clrMapOvr>
    <a:masterClrMapping/>
  </p:clrMapOvr>
  <p:transition>
    <p:circl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199766" y="2799594"/>
            <a:ext cx="9515993" cy="2315666"/>
          </a:xfrm>
        </p:spPr>
        <p:txBody>
          <a:bodyPr vert="horz" lIns="99028" tIns="49514" rIns="99028" bIns="49514" rtlCol="0">
            <a:normAutofit/>
          </a:bodyPr>
          <a:lstStyle/>
          <a:p>
            <a:pPr marL="0" indent="0" algn="ctr">
              <a:lnSpc>
                <a:spcPct val="90000"/>
              </a:lnSpc>
              <a:buNone/>
            </a:pPr>
            <a:r>
              <a:rPr lang="tr-TR" sz="6065" b="1" dirty="0">
                <a:solidFill>
                  <a:schemeClr val="tx2">
                    <a:lumMod val="75000"/>
                  </a:schemeClr>
                </a:solidFill>
              </a:rPr>
              <a:t>DÜZELTME </a:t>
            </a:r>
            <a:endParaRPr lang="tr-TR" sz="6065" b="1" dirty="0" smtClean="0">
              <a:solidFill>
                <a:schemeClr val="tx2">
                  <a:lumMod val="75000"/>
                </a:schemeClr>
              </a:solidFill>
            </a:endParaRPr>
          </a:p>
          <a:p>
            <a:pPr marL="0" indent="0" algn="ctr">
              <a:lnSpc>
                <a:spcPct val="90000"/>
              </a:lnSpc>
              <a:buNone/>
            </a:pPr>
            <a:r>
              <a:rPr lang="tr-TR" sz="6065" b="1" dirty="0" smtClean="0">
                <a:solidFill>
                  <a:schemeClr val="tx2">
                    <a:lumMod val="75000"/>
                  </a:schemeClr>
                </a:solidFill>
              </a:rPr>
              <a:t>BEYANNAMELERİ</a:t>
            </a:r>
            <a:endParaRPr lang="tr-TR" sz="6065" b="1" dirty="0">
              <a:solidFill>
                <a:schemeClr val="tx2">
                  <a:lumMod val="75000"/>
                </a:schemeClr>
              </a:solidFill>
            </a:endParaRP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4256568860"/>
      </p:ext>
    </p:extLst>
  </p:cSld>
  <p:clrMapOvr>
    <a:masterClrMapping/>
  </p:clrMapOvr>
  <p:transition>
    <p:strips dir="l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273394" y="2914269"/>
            <a:ext cx="9356035" cy="1884147"/>
          </a:xfrm>
        </p:spPr>
        <p:txBody>
          <a:bodyPr>
            <a:noAutofit/>
          </a:bodyPr>
          <a:lstStyle/>
          <a:p>
            <a:pPr marL="0" indent="0" algn="just">
              <a:buNone/>
            </a:pPr>
            <a:r>
              <a:rPr lang="tr-TR" sz="3032" dirty="0" smtClean="0"/>
              <a:t>SGK </a:t>
            </a:r>
            <a:r>
              <a:rPr lang="tr-TR" sz="3032" dirty="0"/>
              <a:t>bildirimleri bölümünde hata olması durumunda, düzeltme beyannamesi gönderilmek istenildiğinde “Sigortalı Çalışan Bilgileri” tablosuna sadece iptal edilmek, değiştirilmek veya eklenmek istenilen bilgiler girilmelidir.</a:t>
            </a:r>
            <a:endParaRPr lang="tr-TR" sz="3032" b="1" dirty="0"/>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2812939493"/>
      </p:ext>
    </p:extLst>
  </p:cSld>
  <p:clrMapOvr>
    <a:masterClrMapping/>
  </p:clrMapOvr>
  <p:transition>
    <p:circl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3" name="2 İçerik Yer Tutucusu"/>
          <p:cNvSpPr>
            <a:spLocks noGrp="1"/>
          </p:cNvSpPr>
          <p:nvPr>
            <p:ph idx="1"/>
          </p:nvPr>
        </p:nvSpPr>
        <p:spPr>
          <a:xfrm>
            <a:off x="268010" y="2655852"/>
            <a:ext cx="9366803" cy="2400982"/>
          </a:xfrm>
        </p:spPr>
        <p:txBody>
          <a:bodyPr>
            <a:noAutofit/>
          </a:bodyPr>
          <a:lstStyle/>
          <a:p>
            <a:pPr marL="0" indent="0" algn="just">
              <a:buNone/>
            </a:pPr>
            <a:r>
              <a:rPr lang="tr-TR" sz="3032" dirty="0" smtClean="0"/>
              <a:t>Bu </a:t>
            </a:r>
            <a:r>
              <a:rPr lang="tr-TR" sz="3032" dirty="0"/>
              <a:t>bilgiler için tablo üzerinde yer alan “Bu döneme ilişkin önceki </a:t>
            </a:r>
            <a:r>
              <a:rPr lang="tr-TR" sz="3032" dirty="0" smtClean="0"/>
              <a:t>beyannamemde/beyannamelerimde </a:t>
            </a:r>
            <a:r>
              <a:rPr lang="tr-TR" sz="3032" dirty="0"/>
              <a:t>beyan ettiğim sigortalı çalışan bilgilerinin, aşağıdaki tabloda yapmış olduğum değişiklik ve eklemeler dışında aynı olduğunu beyan ederim.” kutucuğunun işaretlenmesi yeterlidir.</a:t>
            </a:r>
            <a:endParaRPr lang="tr-TR" sz="3032" b="1" dirty="0"/>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2918326710"/>
      </p:ext>
    </p:extLst>
  </p:cSld>
  <p:clrMapOvr>
    <a:masterClrMapping/>
  </p:clrMapOvr>
  <p:transition>
    <p:circl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725"/>
            <a:ext cx="9915524" cy="7778137"/>
          </a:xfrm>
          <a:prstGeom prst="rect">
            <a:avLst/>
          </a:prstGeom>
        </p:spPr>
      </p:pic>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pic>
        <p:nvPicPr>
          <p:cNvPr id="24578" name="Picture 2"/>
          <p:cNvPicPr>
            <a:picLocks noChangeAspect="1" noChangeArrowheads="1"/>
          </p:cNvPicPr>
          <p:nvPr/>
        </p:nvPicPr>
        <p:blipFill rotWithShape="1">
          <a:blip r:embed="rId3"/>
          <a:srcRect l="27452" t="16601" r="26355" b="35547"/>
          <a:stretch/>
        </p:blipFill>
        <p:spPr bwMode="auto">
          <a:xfrm>
            <a:off x="153984" y="1630018"/>
            <a:ext cx="9618047" cy="5601842"/>
          </a:xfrm>
          <a:prstGeom prst="rect">
            <a:avLst/>
          </a:prstGeom>
          <a:noFill/>
          <a:ln w="9525">
            <a:noFill/>
            <a:miter lim="800000"/>
            <a:headEnd/>
            <a:tailEnd/>
          </a:ln>
          <a:effectLst/>
        </p:spPr>
      </p:pic>
    </p:spTree>
    <p:extLst>
      <p:ext uri="{BB962C8B-B14F-4D97-AF65-F5344CB8AC3E}">
        <p14:creationId xmlns:p14="http://schemas.microsoft.com/office/powerpoint/2010/main" val="777588101"/>
      </p:ext>
    </p:extLst>
  </p:cSld>
  <p:clrMapOvr>
    <a:masterClrMapping/>
  </p:clrMapOvr>
  <p:transition>
    <p:circl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15524" cy="7778137"/>
          </a:xfrm>
          <a:prstGeom prst="rect">
            <a:avLst/>
          </a:prstGeom>
        </p:spPr>
      </p:pic>
      <p:sp>
        <p:nvSpPr>
          <p:cNvPr id="3" name="2 İçerik Yer Tutucusu"/>
          <p:cNvSpPr>
            <a:spLocks noGrp="1"/>
          </p:cNvSpPr>
          <p:nvPr>
            <p:ph idx="1"/>
          </p:nvPr>
        </p:nvSpPr>
        <p:spPr>
          <a:xfrm>
            <a:off x="346005" y="2728332"/>
            <a:ext cx="9223513" cy="2480495"/>
          </a:xfrm>
        </p:spPr>
        <p:txBody>
          <a:bodyPr vert="horz" lIns="99028" tIns="49514" rIns="99028" bIns="49514" rtlCol="0">
            <a:noAutofit/>
          </a:bodyPr>
          <a:lstStyle/>
          <a:p>
            <a:pPr marL="0" indent="0" algn="just">
              <a:buNone/>
              <a:tabLst>
                <a:tab pos="0" algn="l"/>
              </a:tabLst>
            </a:pPr>
            <a:r>
              <a:rPr lang="tr-TR" sz="3032" dirty="0"/>
              <a:t>	Düzeltme işleminin sadece prim ve hizmet bilgilerine ilişkin olması, vergi kesintilerine ilişkin düzeltme yapılmasını gerektiren bir durum olmaması halinde vergi kesintilerinin önceki beyannamede beyan edildiği şekliyle düzeltme beyannamesinde de yer alması gerekmektedir.</a:t>
            </a:r>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4030473867"/>
      </p:ext>
    </p:extLst>
  </p:cSld>
  <p:clrMapOvr>
    <a:masterClrMapping/>
  </p:clrMapOvr>
  <p:transition>
    <p:circl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99" y="-32726"/>
            <a:ext cx="9915524" cy="7778137"/>
          </a:xfrm>
          <a:prstGeom prst="rect">
            <a:avLst/>
          </a:prstGeom>
        </p:spPr>
      </p:pic>
      <p:sp>
        <p:nvSpPr>
          <p:cNvPr id="3" name="2 İçerik Yer Tutucusu"/>
          <p:cNvSpPr>
            <a:spLocks noGrp="1"/>
          </p:cNvSpPr>
          <p:nvPr>
            <p:ph idx="1"/>
          </p:nvPr>
        </p:nvSpPr>
        <p:spPr>
          <a:xfrm>
            <a:off x="255726" y="2285646"/>
            <a:ext cx="9404074" cy="3326922"/>
          </a:xfrm>
        </p:spPr>
        <p:txBody>
          <a:bodyPr>
            <a:noAutofit/>
          </a:bodyPr>
          <a:lstStyle/>
          <a:p>
            <a:pPr marL="0" indent="0" algn="just">
              <a:buNone/>
            </a:pPr>
            <a:r>
              <a:rPr lang="tr-TR" sz="3032" dirty="0" smtClean="0"/>
              <a:t>Düzeltme </a:t>
            </a:r>
            <a:r>
              <a:rPr lang="tr-TR" sz="3032" dirty="0"/>
              <a:t>beyannamelerinde, prim ve hizmet bilgilerine ilişkin tüm tahakkukların hatasız olması gerekmektedir. Herhangi bir hata içermesi durumunda düzeltme beyannameleri onaylanamaz. Bu nedenle hatalı satır bulunması durumunda hatanın giderilmesi veya bu satırların beyannameden çıkarılarak yeniden sisteme gönderilmesi gerekmektedir.</a:t>
            </a:r>
            <a:endParaRPr lang="tr-TR" sz="3032" b="1" dirty="0"/>
          </a:p>
        </p:txBody>
      </p:sp>
      <p:sp>
        <p:nvSpPr>
          <p:cNvPr id="5" name="4 Altbilgi Yer Tutucusu"/>
          <p:cNvSpPr>
            <a:spLocks noGrp="1"/>
          </p:cNvSpPr>
          <p:nvPr>
            <p:ph type="ftr" sz="quarter" idx="11"/>
          </p:nvPr>
        </p:nvSpPr>
        <p:spPr/>
        <p:txBody>
          <a:bodyPr/>
          <a:lstStyle/>
          <a:p>
            <a:r>
              <a:rPr lang="tr-TR" smtClean="0"/>
              <a:t>STRATEJİ GELİŞTİRME DAİRE BAŞKANLIĞI</a:t>
            </a:r>
            <a:endParaRPr lang="tr-TR"/>
          </a:p>
        </p:txBody>
      </p:sp>
    </p:spTree>
    <p:extLst>
      <p:ext uri="{BB962C8B-B14F-4D97-AF65-F5344CB8AC3E}">
        <p14:creationId xmlns:p14="http://schemas.microsoft.com/office/powerpoint/2010/main" val="483091521"/>
      </p:ext>
    </p:extLst>
  </p:cSld>
  <p:clrMapOvr>
    <a:masterClrMapping/>
  </p:clrMapOvr>
  <p:transition>
    <p:circl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pic>
        <p:nvPicPr>
          <p:cNvPr id="4" name="Picture 3" descr="GAZI_UNIVERSITESI_PP_SUNUM4.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592"/>
            <a:ext cx="9902825" cy="7741821"/>
          </a:xfrm>
          <a:prstGeom prst="rect">
            <a:avLst/>
          </a:prstGeom>
        </p:spPr>
      </p:pic>
      <p:sp>
        <p:nvSpPr>
          <p:cNvPr id="2" name="Title 1"/>
          <p:cNvSpPr>
            <a:spLocks noGrp="1"/>
          </p:cNvSpPr>
          <p:nvPr>
            <p:ph type="ctrTitle"/>
          </p:nvPr>
        </p:nvSpPr>
        <p:spPr>
          <a:xfrm>
            <a:off x="742712" y="4628746"/>
            <a:ext cx="8417401" cy="1660244"/>
          </a:xfrm>
        </p:spPr>
        <p:txBody>
          <a:bodyPr/>
          <a:lstStyle/>
          <a:p>
            <a:r>
              <a:rPr lang="en-US" dirty="0" smtClean="0">
                <a:solidFill>
                  <a:schemeClr val="tx2">
                    <a:lumMod val="50000"/>
                  </a:schemeClr>
                </a:solidFill>
                <a:latin typeface="HelveticaNeueLT Std Blk"/>
                <a:cs typeface="HelveticaNeueLT Std Blk"/>
              </a:rPr>
              <a:t>TEŞEKKÜRLER</a:t>
            </a:r>
            <a:endParaRPr lang="en-US" dirty="0">
              <a:solidFill>
                <a:schemeClr val="tx2">
                  <a:lumMod val="50000"/>
                </a:schemeClr>
              </a:solidFill>
              <a:latin typeface="HelveticaNeueLT Std Blk"/>
              <a:cs typeface="HelveticaNeueLT Std Blk"/>
            </a:endParaRPr>
          </a:p>
        </p:txBody>
      </p:sp>
    </p:spTree>
    <p:extLst>
      <p:ext uri="{BB962C8B-B14F-4D97-AF65-F5344CB8AC3E}">
        <p14:creationId xmlns:p14="http://schemas.microsoft.com/office/powerpoint/2010/main" val="33434394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