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1869" r:id="rId3"/>
    <p:sldId id="1870" r:id="rId4"/>
    <p:sldId id="1871" r:id="rId5"/>
    <p:sldId id="1862" r:id="rId6"/>
    <p:sldId id="1849" r:id="rId7"/>
    <p:sldId id="1872" r:id="rId8"/>
    <p:sldId id="1852" r:id="rId9"/>
    <p:sldId id="1867" r:id="rId10"/>
    <p:sldId id="1868" r:id="rId11"/>
  </p:sldIdLst>
  <p:sldSz cx="12192000" cy="6858000"/>
  <p:notesSz cx="6797675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47CD"/>
    <a:srgbClr val="FF5E00"/>
    <a:srgbClr val="E8590E"/>
    <a:srgbClr val="D74601"/>
    <a:srgbClr val="F676A4"/>
    <a:srgbClr val="9437FF"/>
    <a:srgbClr val="CF0D53"/>
    <a:srgbClr val="FDDBE7"/>
    <a:srgbClr val="F22E74"/>
    <a:srgbClr val="C2D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68"/>
    <p:restoredTop sz="94643"/>
  </p:normalViewPr>
  <p:slideViewPr>
    <p:cSldViewPr snapToGrid="0">
      <p:cViewPr varScale="1">
        <p:scale>
          <a:sx n="109" d="100"/>
          <a:sy n="109" d="100"/>
        </p:scale>
        <p:origin x="3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F57E85-76E0-462E-A497-DD18128B4885}" type="doc">
      <dgm:prSet loTypeId="urn:microsoft.com/office/officeart/2005/8/layout/hList1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tr-TR"/>
        </a:p>
      </dgm:t>
    </dgm:pt>
    <dgm:pt modelId="{1B7D0B0D-8ECF-473A-8448-259CA4410185}">
      <dgm:prSet/>
      <dgm:spPr/>
      <dgm:t>
        <a:bodyPr/>
        <a:lstStyle/>
        <a:p>
          <a:r>
            <a:rPr lang="tr-TR" b="0" i="0" dirty="0"/>
            <a:t>Kurumsal Dış Değerlendirme Programı İzleme Sistemi’nin amacı, </a:t>
          </a:r>
          <a:r>
            <a:rPr lang="tr-TR" b="1" i="0" dirty="0">
              <a:solidFill>
                <a:srgbClr val="5347CD"/>
              </a:solidFill>
            </a:rPr>
            <a:t>dış değerlendirme süreci sonrasında </a:t>
          </a:r>
          <a:r>
            <a:rPr lang="tr-TR" b="0" i="0" dirty="0"/>
            <a:t>ilgili yükseköğretim kurumundaki </a:t>
          </a:r>
          <a:r>
            <a:rPr lang="tr-TR" b="1" i="0" dirty="0">
              <a:solidFill>
                <a:srgbClr val="5347CD"/>
              </a:solidFill>
            </a:rPr>
            <a:t>gelişim sürecinin değerlendirmesini </a:t>
          </a:r>
          <a:r>
            <a:rPr lang="tr-TR" b="0" i="0" dirty="0"/>
            <a:t>gerçekleştirmektir. </a:t>
          </a:r>
          <a:endParaRPr lang="tr-TR" dirty="0"/>
        </a:p>
      </dgm:t>
    </dgm:pt>
    <dgm:pt modelId="{EED721F0-7791-47E6-B282-290671D7B59D}" type="parTrans" cxnId="{FA5E9426-9B82-4234-BAEB-DEEFEDBFA808}">
      <dgm:prSet/>
      <dgm:spPr/>
      <dgm:t>
        <a:bodyPr/>
        <a:lstStyle/>
        <a:p>
          <a:endParaRPr lang="tr-TR"/>
        </a:p>
      </dgm:t>
    </dgm:pt>
    <dgm:pt modelId="{B564B2F1-4BE3-494E-9128-16FBB848A3F7}" type="sibTrans" cxnId="{FA5E9426-9B82-4234-BAEB-DEEFEDBFA808}">
      <dgm:prSet/>
      <dgm:spPr/>
      <dgm:t>
        <a:bodyPr/>
        <a:lstStyle/>
        <a:p>
          <a:endParaRPr lang="tr-TR"/>
        </a:p>
      </dgm:t>
    </dgm:pt>
    <dgm:pt modelId="{E72C68ED-7D4B-437F-A509-7BAAB4EBECA6}">
      <dgm:prSet/>
      <dgm:spPr/>
      <dgm:t>
        <a:bodyPr/>
        <a:lstStyle/>
        <a:p>
          <a:r>
            <a:rPr lang="tr-TR" b="0" i="0" dirty="0"/>
            <a:t>İzleme sisteminin temel değerlendirme kapsamını kurumun dış değerlendirmesi sonucunda hazırlanan </a:t>
          </a:r>
          <a:r>
            <a:rPr lang="tr-TR" b="1" i="0" dirty="0">
              <a:solidFill>
                <a:srgbClr val="5347CD"/>
              </a:solidFill>
            </a:rPr>
            <a:t>Kurumsal Geri Bildirim </a:t>
          </a:r>
          <a:r>
            <a:rPr lang="tr-TR" b="1" i="0" dirty="0" err="1">
              <a:solidFill>
                <a:srgbClr val="5347CD"/>
              </a:solidFill>
            </a:rPr>
            <a:t>Raporları’nda</a:t>
          </a:r>
          <a:r>
            <a:rPr lang="tr-TR" b="1" i="0" dirty="0">
              <a:solidFill>
                <a:srgbClr val="5347CD"/>
              </a:solidFill>
            </a:rPr>
            <a:t> ortaya çıkan “gelişmeye açık yanlar”</a:t>
          </a:r>
          <a:r>
            <a:rPr lang="tr-TR" b="1" i="0" dirty="0"/>
            <a:t> </a:t>
          </a:r>
          <a:r>
            <a:rPr lang="tr-TR" b="0" i="0" dirty="0"/>
            <a:t>oluşturmaktadır. </a:t>
          </a:r>
          <a:endParaRPr lang="tr-TR" dirty="0"/>
        </a:p>
      </dgm:t>
    </dgm:pt>
    <dgm:pt modelId="{ABA35190-8673-44EF-A6E7-375B50460598}" type="parTrans" cxnId="{B6EE9B56-B0DA-48E1-B7F8-E9819B0C782F}">
      <dgm:prSet/>
      <dgm:spPr/>
      <dgm:t>
        <a:bodyPr/>
        <a:lstStyle/>
        <a:p>
          <a:endParaRPr lang="tr-TR"/>
        </a:p>
      </dgm:t>
    </dgm:pt>
    <dgm:pt modelId="{21EDD721-FDC0-4CEB-B4B6-34B12C76FF15}" type="sibTrans" cxnId="{B6EE9B56-B0DA-48E1-B7F8-E9819B0C782F}">
      <dgm:prSet/>
      <dgm:spPr/>
      <dgm:t>
        <a:bodyPr/>
        <a:lstStyle/>
        <a:p>
          <a:endParaRPr lang="tr-TR"/>
        </a:p>
      </dgm:t>
    </dgm:pt>
    <dgm:pt modelId="{9771D044-CE05-4FF7-95E0-0E738AA3F1ED}" type="pres">
      <dgm:prSet presAssocID="{08F57E85-76E0-462E-A497-DD18128B48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AFAE45D-80CA-4A1E-B40A-A763BF788FB5}" type="pres">
      <dgm:prSet presAssocID="{1B7D0B0D-8ECF-473A-8448-259CA4410185}" presName="composite" presStyleCnt="0"/>
      <dgm:spPr/>
    </dgm:pt>
    <dgm:pt modelId="{3806CFFD-19B0-49D6-9F9A-9DB9E6F32BA6}" type="pres">
      <dgm:prSet presAssocID="{1B7D0B0D-8ECF-473A-8448-259CA441018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5B118FD-B1A8-4EE8-AED3-6EB2E641C41A}" type="pres">
      <dgm:prSet presAssocID="{1B7D0B0D-8ECF-473A-8448-259CA4410185}" presName="desTx" presStyleLbl="alignAccFollowNode1" presStyleIdx="0" presStyleCnt="2">
        <dgm:presLayoutVars>
          <dgm:bulletEnabled val="1"/>
        </dgm:presLayoutVars>
      </dgm:prSet>
      <dgm:spPr/>
    </dgm:pt>
    <dgm:pt modelId="{2E178260-70D7-4243-AB49-EB04D387690C}" type="pres">
      <dgm:prSet presAssocID="{B564B2F1-4BE3-494E-9128-16FBB848A3F7}" presName="space" presStyleCnt="0"/>
      <dgm:spPr/>
    </dgm:pt>
    <dgm:pt modelId="{DF103F36-9B69-479A-9EC6-9D3FE4166490}" type="pres">
      <dgm:prSet presAssocID="{E72C68ED-7D4B-437F-A509-7BAAB4EBECA6}" presName="composite" presStyleCnt="0"/>
      <dgm:spPr/>
    </dgm:pt>
    <dgm:pt modelId="{F799CC12-017D-40A0-90E7-DDD9D67F359F}" type="pres">
      <dgm:prSet presAssocID="{E72C68ED-7D4B-437F-A509-7BAAB4EBECA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9B97A8D-F6A9-44E6-96B0-C7E224A08D2B}" type="pres">
      <dgm:prSet presAssocID="{E72C68ED-7D4B-437F-A509-7BAAB4EBECA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B98033D-802B-4300-B7B7-5F418B747C82}" type="presOf" srcId="{1B7D0B0D-8ECF-473A-8448-259CA4410185}" destId="{3806CFFD-19B0-49D6-9F9A-9DB9E6F32BA6}" srcOrd="0" destOrd="0" presId="urn:microsoft.com/office/officeart/2005/8/layout/hList1"/>
    <dgm:cxn modelId="{FA5E9426-9B82-4234-BAEB-DEEFEDBFA808}" srcId="{08F57E85-76E0-462E-A497-DD18128B4885}" destId="{1B7D0B0D-8ECF-473A-8448-259CA4410185}" srcOrd="0" destOrd="0" parTransId="{EED721F0-7791-47E6-B282-290671D7B59D}" sibTransId="{B564B2F1-4BE3-494E-9128-16FBB848A3F7}"/>
    <dgm:cxn modelId="{680C6AB5-CE46-459D-9E06-491DDE6C608D}" type="presOf" srcId="{E72C68ED-7D4B-437F-A509-7BAAB4EBECA6}" destId="{F799CC12-017D-40A0-90E7-DDD9D67F359F}" srcOrd="0" destOrd="0" presId="urn:microsoft.com/office/officeart/2005/8/layout/hList1"/>
    <dgm:cxn modelId="{B6EE9B56-B0DA-48E1-B7F8-E9819B0C782F}" srcId="{08F57E85-76E0-462E-A497-DD18128B4885}" destId="{E72C68ED-7D4B-437F-A509-7BAAB4EBECA6}" srcOrd="1" destOrd="0" parTransId="{ABA35190-8673-44EF-A6E7-375B50460598}" sibTransId="{21EDD721-FDC0-4CEB-B4B6-34B12C76FF15}"/>
    <dgm:cxn modelId="{917A49C8-CCD4-4965-A1FE-0832872E9862}" type="presOf" srcId="{08F57E85-76E0-462E-A497-DD18128B4885}" destId="{9771D044-CE05-4FF7-95E0-0E738AA3F1ED}" srcOrd="0" destOrd="0" presId="urn:microsoft.com/office/officeart/2005/8/layout/hList1"/>
    <dgm:cxn modelId="{0D0E6D1E-03D7-449F-A26F-D9D0E570F40F}" type="presParOf" srcId="{9771D044-CE05-4FF7-95E0-0E738AA3F1ED}" destId="{4AFAE45D-80CA-4A1E-B40A-A763BF788FB5}" srcOrd="0" destOrd="0" presId="urn:microsoft.com/office/officeart/2005/8/layout/hList1"/>
    <dgm:cxn modelId="{A2861C4B-5DF5-40D5-AC73-0E6D61BD3EE7}" type="presParOf" srcId="{4AFAE45D-80CA-4A1E-B40A-A763BF788FB5}" destId="{3806CFFD-19B0-49D6-9F9A-9DB9E6F32BA6}" srcOrd="0" destOrd="0" presId="urn:microsoft.com/office/officeart/2005/8/layout/hList1"/>
    <dgm:cxn modelId="{1F591904-EF02-4DAD-89B4-4DBEEF89A9AC}" type="presParOf" srcId="{4AFAE45D-80CA-4A1E-B40A-A763BF788FB5}" destId="{55B118FD-B1A8-4EE8-AED3-6EB2E641C41A}" srcOrd="1" destOrd="0" presId="urn:microsoft.com/office/officeart/2005/8/layout/hList1"/>
    <dgm:cxn modelId="{B2984D9D-53C3-4FB0-93B8-77CFB9A918C0}" type="presParOf" srcId="{9771D044-CE05-4FF7-95E0-0E738AA3F1ED}" destId="{2E178260-70D7-4243-AB49-EB04D387690C}" srcOrd="1" destOrd="0" presId="urn:microsoft.com/office/officeart/2005/8/layout/hList1"/>
    <dgm:cxn modelId="{DC2F73F7-038A-4966-A6D1-C4D1E75AFDFD}" type="presParOf" srcId="{9771D044-CE05-4FF7-95E0-0E738AA3F1ED}" destId="{DF103F36-9B69-479A-9EC6-9D3FE4166490}" srcOrd="2" destOrd="0" presId="urn:microsoft.com/office/officeart/2005/8/layout/hList1"/>
    <dgm:cxn modelId="{A0AC0509-3037-4796-B6CF-5743888FC5F8}" type="presParOf" srcId="{DF103F36-9B69-479A-9EC6-9D3FE4166490}" destId="{F799CC12-017D-40A0-90E7-DDD9D67F359F}" srcOrd="0" destOrd="0" presId="urn:microsoft.com/office/officeart/2005/8/layout/hList1"/>
    <dgm:cxn modelId="{1D720394-41E1-436F-B031-666F5DC7197B}" type="presParOf" srcId="{DF103F36-9B69-479A-9EC6-9D3FE4166490}" destId="{99B97A8D-F6A9-44E6-96B0-C7E224A08D2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8DB9AC-DB15-46B9-82D2-628FAE0FE59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tr-TR"/>
        </a:p>
      </dgm:t>
    </dgm:pt>
    <dgm:pt modelId="{884B3050-38C2-4E5C-8C07-F368FD28D833}">
      <dgm:prSet custT="1"/>
      <dgm:spPr/>
      <dgm:t>
        <a:bodyPr/>
        <a:lstStyle/>
        <a:p>
          <a:r>
            <a:rPr lang="tr-TR" sz="2400" b="0" i="0" dirty="0"/>
            <a:t>Kurumsal Dış Değerlendirme Programı İzleme Sistemi, YÖKAK tarafından oluşturulacak </a:t>
          </a:r>
          <a:r>
            <a:rPr lang="tr-TR" sz="2400" b="1" i="0" dirty="0">
              <a:solidFill>
                <a:srgbClr val="C00000"/>
              </a:solidFill>
            </a:rPr>
            <a:t>“İzleme Takımları” </a:t>
          </a:r>
          <a:r>
            <a:rPr lang="tr-TR" sz="2400" b="0" i="0" dirty="0"/>
            <a:t>aracılığıyla yürütülür.</a:t>
          </a:r>
          <a:endParaRPr lang="tr-TR" sz="2400" dirty="0"/>
        </a:p>
      </dgm:t>
    </dgm:pt>
    <dgm:pt modelId="{81B45AC6-1A03-40D2-A8E9-F067FF9073B9}" type="parTrans" cxnId="{8A66320A-688E-4CB4-BD32-C54BCFDA9247}">
      <dgm:prSet/>
      <dgm:spPr/>
      <dgm:t>
        <a:bodyPr/>
        <a:lstStyle/>
        <a:p>
          <a:endParaRPr lang="tr-TR" sz="1800"/>
        </a:p>
      </dgm:t>
    </dgm:pt>
    <dgm:pt modelId="{AA43A770-6F80-4958-A8BC-5A121C4591D3}" type="sibTrans" cxnId="{8A66320A-688E-4CB4-BD32-C54BCFDA9247}">
      <dgm:prSet/>
      <dgm:spPr/>
      <dgm:t>
        <a:bodyPr/>
        <a:lstStyle/>
        <a:p>
          <a:endParaRPr lang="tr-TR" sz="1800"/>
        </a:p>
      </dgm:t>
    </dgm:pt>
    <dgm:pt modelId="{8F1942F2-9361-4285-9544-C13039C66C18}">
      <dgm:prSet custT="1"/>
      <dgm:spPr/>
      <dgm:t>
        <a:bodyPr/>
        <a:lstStyle/>
        <a:p>
          <a:r>
            <a:rPr lang="tr-TR" sz="2400" b="0" i="0" dirty="0"/>
            <a:t>İzleme takımı, </a:t>
          </a:r>
          <a:r>
            <a:rPr lang="tr-TR" sz="2400" b="1" i="0" dirty="0">
              <a:solidFill>
                <a:srgbClr val="C00000"/>
              </a:solidFill>
            </a:rPr>
            <a:t>en az iki kişiden </a:t>
          </a:r>
          <a:r>
            <a:rPr lang="tr-TR" sz="2400" b="0" i="0" dirty="0"/>
            <a:t>oluşur. Bunlardan birisi daha önce takım başkanı olarak görev yapan kişilerden diğeri (diğerleri) ise değerlendirici havuzundan seçilir.</a:t>
          </a:r>
          <a:endParaRPr lang="tr-TR" sz="2400" dirty="0"/>
        </a:p>
      </dgm:t>
    </dgm:pt>
    <dgm:pt modelId="{3DB1C7A4-7E38-4D1D-9BCD-F096A2C0B9C7}" type="parTrans" cxnId="{0989C642-0EC7-4B9E-BE69-F610CB8CE1FE}">
      <dgm:prSet/>
      <dgm:spPr/>
      <dgm:t>
        <a:bodyPr/>
        <a:lstStyle/>
        <a:p>
          <a:endParaRPr lang="tr-TR" sz="1800"/>
        </a:p>
      </dgm:t>
    </dgm:pt>
    <dgm:pt modelId="{81B3826A-BBF4-4D0A-973F-853E0B76F6BD}" type="sibTrans" cxnId="{0989C642-0EC7-4B9E-BE69-F610CB8CE1FE}">
      <dgm:prSet/>
      <dgm:spPr/>
      <dgm:t>
        <a:bodyPr/>
        <a:lstStyle/>
        <a:p>
          <a:endParaRPr lang="tr-TR" sz="1800"/>
        </a:p>
      </dgm:t>
    </dgm:pt>
    <dgm:pt modelId="{917E75D9-65BD-4BB2-8B1A-C634D52A09A9}">
      <dgm:prSet custT="1"/>
      <dgm:spPr/>
      <dgm:t>
        <a:bodyPr/>
        <a:lstStyle/>
        <a:p>
          <a:r>
            <a:rPr lang="tr-TR" sz="2400" b="0" i="0" dirty="0"/>
            <a:t>İzleme takımında yer alan kişilerin izleme sürecine dahil olacak yükseköğretim kurumu ile herhangi bir çıkar çatışması veya çakışması bulunmaması gerekir. </a:t>
          </a:r>
          <a:endParaRPr lang="tr-TR" sz="2400" dirty="0"/>
        </a:p>
      </dgm:t>
    </dgm:pt>
    <dgm:pt modelId="{8A2E3DC1-87C3-4694-96A3-7AE7301D8BC2}" type="parTrans" cxnId="{A886E681-93EC-40EF-AA27-E59F9747A73B}">
      <dgm:prSet/>
      <dgm:spPr/>
      <dgm:t>
        <a:bodyPr/>
        <a:lstStyle/>
        <a:p>
          <a:endParaRPr lang="tr-TR" sz="1800"/>
        </a:p>
      </dgm:t>
    </dgm:pt>
    <dgm:pt modelId="{A13D00C8-4A6F-4C0B-822F-DF0125617F33}" type="sibTrans" cxnId="{A886E681-93EC-40EF-AA27-E59F9747A73B}">
      <dgm:prSet/>
      <dgm:spPr/>
      <dgm:t>
        <a:bodyPr/>
        <a:lstStyle/>
        <a:p>
          <a:endParaRPr lang="tr-TR" sz="1800"/>
        </a:p>
      </dgm:t>
    </dgm:pt>
    <dgm:pt modelId="{F5BE3872-A5D8-4EE1-AC4E-FEA9B888D6FF}">
      <dgm:prSet custT="1"/>
      <dgm:spPr/>
      <dgm:t>
        <a:bodyPr/>
        <a:lstStyle/>
        <a:p>
          <a:r>
            <a:rPr lang="tr-TR" sz="2400" b="0" i="0" dirty="0"/>
            <a:t>YÖKAK tarafından gerekli görülmesi durumunda izleme takımında yer alacak kişilere yönelik eğitim verilebilir.</a:t>
          </a:r>
          <a:endParaRPr lang="tr-TR" sz="2400" dirty="0"/>
        </a:p>
      </dgm:t>
    </dgm:pt>
    <dgm:pt modelId="{64B83A32-D7F6-42B8-8A6E-4BF1BBF57B51}" type="parTrans" cxnId="{91E8897D-0E2B-4056-BAE9-3E779F4CB9F6}">
      <dgm:prSet/>
      <dgm:spPr/>
      <dgm:t>
        <a:bodyPr/>
        <a:lstStyle/>
        <a:p>
          <a:endParaRPr lang="tr-TR" sz="1800"/>
        </a:p>
      </dgm:t>
    </dgm:pt>
    <dgm:pt modelId="{435C3527-E27F-4272-A056-BF20387A0413}" type="sibTrans" cxnId="{91E8897D-0E2B-4056-BAE9-3E779F4CB9F6}">
      <dgm:prSet/>
      <dgm:spPr/>
      <dgm:t>
        <a:bodyPr/>
        <a:lstStyle/>
        <a:p>
          <a:endParaRPr lang="tr-TR" sz="1800"/>
        </a:p>
      </dgm:t>
    </dgm:pt>
    <dgm:pt modelId="{29EE1861-8E44-4670-833E-54D3970DC733}" type="pres">
      <dgm:prSet presAssocID="{168DB9AC-DB15-46B9-82D2-628FAE0FE59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tr-TR"/>
        </a:p>
      </dgm:t>
    </dgm:pt>
    <dgm:pt modelId="{3B388AFD-C19C-4C04-A9B9-91A62FB83119}" type="pres">
      <dgm:prSet presAssocID="{884B3050-38C2-4E5C-8C07-F368FD28D833}" presName="thickLine" presStyleLbl="alignNode1" presStyleIdx="0" presStyleCnt="4"/>
      <dgm:spPr/>
    </dgm:pt>
    <dgm:pt modelId="{B31D09AB-B077-4CF5-9254-5894D0B39045}" type="pres">
      <dgm:prSet presAssocID="{884B3050-38C2-4E5C-8C07-F368FD28D833}" presName="horz1" presStyleCnt="0"/>
      <dgm:spPr/>
    </dgm:pt>
    <dgm:pt modelId="{F0238FBF-3BC1-4EFC-95F6-5D5235B329E3}" type="pres">
      <dgm:prSet presAssocID="{884B3050-38C2-4E5C-8C07-F368FD28D833}" presName="tx1" presStyleLbl="revTx" presStyleIdx="0" presStyleCnt="4"/>
      <dgm:spPr/>
      <dgm:t>
        <a:bodyPr/>
        <a:lstStyle/>
        <a:p>
          <a:endParaRPr lang="tr-TR"/>
        </a:p>
      </dgm:t>
    </dgm:pt>
    <dgm:pt modelId="{049AC464-7C32-42DD-9DBE-39C4CEEB4F96}" type="pres">
      <dgm:prSet presAssocID="{884B3050-38C2-4E5C-8C07-F368FD28D833}" presName="vert1" presStyleCnt="0"/>
      <dgm:spPr/>
    </dgm:pt>
    <dgm:pt modelId="{B15378D8-E970-4C6D-9445-A7E95A2E9BD3}" type="pres">
      <dgm:prSet presAssocID="{8F1942F2-9361-4285-9544-C13039C66C18}" presName="thickLine" presStyleLbl="alignNode1" presStyleIdx="1" presStyleCnt="4"/>
      <dgm:spPr/>
    </dgm:pt>
    <dgm:pt modelId="{CAB68389-6C17-42A8-84B7-2712EAFBDB6D}" type="pres">
      <dgm:prSet presAssocID="{8F1942F2-9361-4285-9544-C13039C66C18}" presName="horz1" presStyleCnt="0"/>
      <dgm:spPr/>
    </dgm:pt>
    <dgm:pt modelId="{11D5106F-E726-4C9D-BA78-2405DAFC854F}" type="pres">
      <dgm:prSet presAssocID="{8F1942F2-9361-4285-9544-C13039C66C18}" presName="tx1" presStyleLbl="revTx" presStyleIdx="1" presStyleCnt="4"/>
      <dgm:spPr/>
      <dgm:t>
        <a:bodyPr/>
        <a:lstStyle/>
        <a:p>
          <a:endParaRPr lang="tr-TR"/>
        </a:p>
      </dgm:t>
    </dgm:pt>
    <dgm:pt modelId="{CE9206BE-08AE-4D1B-8575-8A1A6E2C6D07}" type="pres">
      <dgm:prSet presAssocID="{8F1942F2-9361-4285-9544-C13039C66C18}" presName="vert1" presStyleCnt="0"/>
      <dgm:spPr/>
    </dgm:pt>
    <dgm:pt modelId="{ECD09C49-BC33-4EFF-AD15-0D9F554B8FFE}" type="pres">
      <dgm:prSet presAssocID="{917E75D9-65BD-4BB2-8B1A-C634D52A09A9}" presName="thickLine" presStyleLbl="alignNode1" presStyleIdx="2" presStyleCnt="4"/>
      <dgm:spPr/>
    </dgm:pt>
    <dgm:pt modelId="{E471ADAB-3B3E-403E-842B-B6E696B92B5C}" type="pres">
      <dgm:prSet presAssocID="{917E75D9-65BD-4BB2-8B1A-C634D52A09A9}" presName="horz1" presStyleCnt="0"/>
      <dgm:spPr/>
    </dgm:pt>
    <dgm:pt modelId="{04211C7C-9630-4978-9D45-8381C511BDB7}" type="pres">
      <dgm:prSet presAssocID="{917E75D9-65BD-4BB2-8B1A-C634D52A09A9}" presName="tx1" presStyleLbl="revTx" presStyleIdx="2" presStyleCnt="4"/>
      <dgm:spPr/>
      <dgm:t>
        <a:bodyPr/>
        <a:lstStyle/>
        <a:p>
          <a:endParaRPr lang="tr-TR"/>
        </a:p>
      </dgm:t>
    </dgm:pt>
    <dgm:pt modelId="{96FF1BDC-E509-4BCD-8B3A-1C9390C197B6}" type="pres">
      <dgm:prSet presAssocID="{917E75D9-65BD-4BB2-8B1A-C634D52A09A9}" presName="vert1" presStyleCnt="0"/>
      <dgm:spPr/>
    </dgm:pt>
    <dgm:pt modelId="{A84AE534-C581-4C8A-8317-EED46A19BFEC}" type="pres">
      <dgm:prSet presAssocID="{F5BE3872-A5D8-4EE1-AC4E-FEA9B888D6FF}" presName="thickLine" presStyleLbl="alignNode1" presStyleIdx="3" presStyleCnt="4"/>
      <dgm:spPr/>
    </dgm:pt>
    <dgm:pt modelId="{51E225E7-0240-4A07-8657-7F224D7A30CB}" type="pres">
      <dgm:prSet presAssocID="{F5BE3872-A5D8-4EE1-AC4E-FEA9B888D6FF}" presName="horz1" presStyleCnt="0"/>
      <dgm:spPr/>
    </dgm:pt>
    <dgm:pt modelId="{03C270D1-B83D-48EF-B739-3EE11192D2EE}" type="pres">
      <dgm:prSet presAssocID="{F5BE3872-A5D8-4EE1-AC4E-FEA9B888D6FF}" presName="tx1" presStyleLbl="revTx" presStyleIdx="3" presStyleCnt="4"/>
      <dgm:spPr/>
      <dgm:t>
        <a:bodyPr/>
        <a:lstStyle/>
        <a:p>
          <a:endParaRPr lang="tr-TR"/>
        </a:p>
      </dgm:t>
    </dgm:pt>
    <dgm:pt modelId="{C6332DA1-0C83-456F-8C15-94B6784498FC}" type="pres">
      <dgm:prSet presAssocID="{F5BE3872-A5D8-4EE1-AC4E-FEA9B888D6FF}" presName="vert1" presStyleCnt="0"/>
      <dgm:spPr/>
    </dgm:pt>
  </dgm:ptLst>
  <dgm:cxnLst>
    <dgm:cxn modelId="{02229F5A-9A37-47E2-87BE-56AF26B3D47B}" type="presOf" srcId="{884B3050-38C2-4E5C-8C07-F368FD28D833}" destId="{F0238FBF-3BC1-4EFC-95F6-5D5235B329E3}" srcOrd="0" destOrd="0" presId="urn:microsoft.com/office/officeart/2008/layout/LinedList"/>
    <dgm:cxn modelId="{0989C642-0EC7-4B9E-BE69-F610CB8CE1FE}" srcId="{168DB9AC-DB15-46B9-82D2-628FAE0FE598}" destId="{8F1942F2-9361-4285-9544-C13039C66C18}" srcOrd="1" destOrd="0" parTransId="{3DB1C7A4-7E38-4D1D-9BCD-F096A2C0B9C7}" sibTransId="{81B3826A-BBF4-4D0A-973F-853E0B76F6BD}"/>
    <dgm:cxn modelId="{78A420BE-CA95-4898-B48C-C71D99D95217}" type="presOf" srcId="{8F1942F2-9361-4285-9544-C13039C66C18}" destId="{11D5106F-E726-4C9D-BA78-2405DAFC854F}" srcOrd="0" destOrd="0" presId="urn:microsoft.com/office/officeart/2008/layout/LinedList"/>
    <dgm:cxn modelId="{91E8897D-0E2B-4056-BAE9-3E779F4CB9F6}" srcId="{168DB9AC-DB15-46B9-82D2-628FAE0FE598}" destId="{F5BE3872-A5D8-4EE1-AC4E-FEA9B888D6FF}" srcOrd="3" destOrd="0" parTransId="{64B83A32-D7F6-42B8-8A6E-4BF1BBF57B51}" sibTransId="{435C3527-E27F-4272-A056-BF20387A0413}"/>
    <dgm:cxn modelId="{D8B3CA06-4137-4FE2-8367-456CA92E1782}" type="presOf" srcId="{168DB9AC-DB15-46B9-82D2-628FAE0FE598}" destId="{29EE1861-8E44-4670-833E-54D3970DC733}" srcOrd="0" destOrd="0" presId="urn:microsoft.com/office/officeart/2008/layout/LinedList"/>
    <dgm:cxn modelId="{A886E681-93EC-40EF-AA27-E59F9747A73B}" srcId="{168DB9AC-DB15-46B9-82D2-628FAE0FE598}" destId="{917E75D9-65BD-4BB2-8B1A-C634D52A09A9}" srcOrd="2" destOrd="0" parTransId="{8A2E3DC1-87C3-4694-96A3-7AE7301D8BC2}" sibTransId="{A13D00C8-4A6F-4C0B-822F-DF0125617F33}"/>
    <dgm:cxn modelId="{A588F97C-BB71-4B6C-93F1-8B2A808AAC84}" type="presOf" srcId="{917E75D9-65BD-4BB2-8B1A-C634D52A09A9}" destId="{04211C7C-9630-4978-9D45-8381C511BDB7}" srcOrd="0" destOrd="0" presId="urn:microsoft.com/office/officeart/2008/layout/LinedList"/>
    <dgm:cxn modelId="{8A66320A-688E-4CB4-BD32-C54BCFDA9247}" srcId="{168DB9AC-DB15-46B9-82D2-628FAE0FE598}" destId="{884B3050-38C2-4E5C-8C07-F368FD28D833}" srcOrd="0" destOrd="0" parTransId="{81B45AC6-1A03-40D2-A8E9-F067FF9073B9}" sibTransId="{AA43A770-6F80-4958-A8BC-5A121C4591D3}"/>
    <dgm:cxn modelId="{44670B51-DEAF-4255-AF4F-545FD6ED3E3B}" type="presOf" srcId="{F5BE3872-A5D8-4EE1-AC4E-FEA9B888D6FF}" destId="{03C270D1-B83D-48EF-B739-3EE11192D2EE}" srcOrd="0" destOrd="0" presId="urn:microsoft.com/office/officeart/2008/layout/LinedList"/>
    <dgm:cxn modelId="{E5117230-C9E2-4F34-B861-7551450B828E}" type="presParOf" srcId="{29EE1861-8E44-4670-833E-54D3970DC733}" destId="{3B388AFD-C19C-4C04-A9B9-91A62FB83119}" srcOrd="0" destOrd="0" presId="urn:microsoft.com/office/officeart/2008/layout/LinedList"/>
    <dgm:cxn modelId="{F09AB805-F9DA-451C-B6EA-C0711FE031AA}" type="presParOf" srcId="{29EE1861-8E44-4670-833E-54D3970DC733}" destId="{B31D09AB-B077-4CF5-9254-5894D0B39045}" srcOrd="1" destOrd="0" presId="urn:microsoft.com/office/officeart/2008/layout/LinedList"/>
    <dgm:cxn modelId="{0C376B50-42B1-493C-B1AE-649976FB2B1A}" type="presParOf" srcId="{B31D09AB-B077-4CF5-9254-5894D0B39045}" destId="{F0238FBF-3BC1-4EFC-95F6-5D5235B329E3}" srcOrd="0" destOrd="0" presId="urn:microsoft.com/office/officeart/2008/layout/LinedList"/>
    <dgm:cxn modelId="{3A0C1A6D-1770-4DAA-A08A-25E94CF780C5}" type="presParOf" srcId="{B31D09AB-B077-4CF5-9254-5894D0B39045}" destId="{049AC464-7C32-42DD-9DBE-39C4CEEB4F96}" srcOrd="1" destOrd="0" presId="urn:microsoft.com/office/officeart/2008/layout/LinedList"/>
    <dgm:cxn modelId="{D9905384-AEF5-49F6-8C95-124FDB6EDE25}" type="presParOf" srcId="{29EE1861-8E44-4670-833E-54D3970DC733}" destId="{B15378D8-E970-4C6D-9445-A7E95A2E9BD3}" srcOrd="2" destOrd="0" presId="urn:microsoft.com/office/officeart/2008/layout/LinedList"/>
    <dgm:cxn modelId="{1303D086-88B6-4BC0-851C-0926664E163E}" type="presParOf" srcId="{29EE1861-8E44-4670-833E-54D3970DC733}" destId="{CAB68389-6C17-42A8-84B7-2712EAFBDB6D}" srcOrd="3" destOrd="0" presId="urn:microsoft.com/office/officeart/2008/layout/LinedList"/>
    <dgm:cxn modelId="{76268451-9206-43C1-A37C-6686D2361887}" type="presParOf" srcId="{CAB68389-6C17-42A8-84B7-2712EAFBDB6D}" destId="{11D5106F-E726-4C9D-BA78-2405DAFC854F}" srcOrd="0" destOrd="0" presId="urn:microsoft.com/office/officeart/2008/layout/LinedList"/>
    <dgm:cxn modelId="{2C5B2798-266F-482E-B7B8-2863744328ED}" type="presParOf" srcId="{CAB68389-6C17-42A8-84B7-2712EAFBDB6D}" destId="{CE9206BE-08AE-4D1B-8575-8A1A6E2C6D07}" srcOrd="1" destOrd="0" presId="urn:microsoft.com/office/officeart/2008/layout/LinedList"/>
    <dgm:cxn modelId="{8F427C79-2F6F-4195-87D0-42D84F4D5EFB}" type="presParOf" srcId="{29EE1861-8E44-4670-833E-54D3970DC733}" destId="{ECD09C49-BC33-4EFF-AD15-0D9F554B8FFE}" srcOrd="4" destOrd="0" presId="urn:microsoft.com/office/officeart/2008/layout/LinedList"/>
    <dgm:cxn modelId="{181AC2BF-5808-4D86-BA2C-821924F775D2}" type="presParOf" srcId="{29EE1861-8E44-4670-833E-54D3970DC733}" destId="{E471ADAB-3B3E-403E-842B-B6E696B92B5C}" srcOrd="5" destOrd="0" presId="urn:microsoft.com/office/officeart/2008/layout/LinedList"/>
    <dgm:cxn modelId="{FBFC6CB6-008A-4F29-A06B-C4ABE054F3EE}" type="presParOf" srcId="{E471ADAB-3B3E-403E-842B-B6E696B92B5C}" destId="{04211C7C-9630-4978-9D45-8381C511BDB7}" srcOrd="0" destOrd="0" presId="urn:microsoft.com/office/officeart/2008/layout/LinedList"/>
    <dgm:cxn modelId="{FEF64361-F5DF-4A18-947B-33C36526981F}" type="presParOf" srcId="{E471ADAB-3B3E-403E-842B-B6E696B92B5C}" destId="{96FF1BDC-E509-4BCD-8B3A-1C9390C197B6}" srcOrd="1" destOrd="0" presId="urn:microsoft.com/office/officeart/2008/layout/LinedList"/>
    <dgm:cxn modelId="{6FC990AF-4990-4941-A5B1-5FF90198B0D8}" type="presParOf" srcId="{29EE1861-8E44-4670-833E-54D3970DC733}" destId="{A84AE534-C581-4C8A-8317-EED46A19BFEC}" srcOrd="6" destOrd="0" presId="urn:microsoft.com/office/officeart/2008/layout/LinedList"/>
    <dgm:cxn modelId="{52115F9B-F2DE-4B69-8E93-3EDC3D269C8A}" type="presParOf" srcId="{29EE1861-8E44-4670-833E-54D3970DC733}" destId="{51E225E7-0240-4A07-8657-7F224D7A30CB}" srcOrd="7" destOrd="0" presId="urn:microsoft.com/office/officeart/2008/layout/LinedList"/>
    <dgm:cxn modelId="{7100B1F8-5CB7-45E9-94D9-1092F30B20F0}" type="presParOf" srcId="{51E225E7-0240-4A07-8657-7F224D7A30CB}" destId="{03C270D1-B83D-48EF-B739-3EE11192D2EE}" srcOrd="0" destOrd="0" presId="urn:microsoft.com/office/officeart/2008/layout/LinedList"/>
    <dgm:cxn modelId="{E5EB262C-E188-4359-9D4A-EE4CE1166D0E}" type="presParOf" srcId="{51E225E7-0240-4A07-8657-7F224D7A30CB}" destId="{C6332DA1-0C83-456F-8C15-94B6784498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7F63FD-2157-4241-91C8-A4C1081E192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tr-TR"/>
        </a:p>
      </dgm:t>
    </dgm:pt>
    <dgm:pt modelId="{AAF9F705-5D44-400A-9B07-C070F1C9D73A}">
      <dgm:prSet custT="1"/>
      <dgm:spPr/>
      <dgm:t>
        <a:bodyPr/>
        <a:lstStyle/>
        <a:p>
          <a:r>
            <a:rPr lang="tr-TR" sz="2400" b="0" i="0" dirty="0"/>
            <a:t>Kurumsal Dış Değerlendirme ve Akreditasyon Ölçütleri (Sürüm 2.0)</a:t>
          </a:r>
          <a:endParaRPr lang="tr-TR" sz="2400" dirty="0"/>
        </a:p>
      </dgm:t>
    </dgm:pt>
    <dgm:pt modelId="{74839683-F111-4A9D-9426-CCB33ECC540C}" type="parTrans" cxnId="{0918B4FC-874B-4C39-8407-986DC92739BF}">
      <dgm:prSet/>
      <dgm:spPr/>
      <dgm:t>
        <a:bodyPr/>
        <a:lstStyle/>
        <a:p>
          <a:endParaRPr lang="tr-TR" sz="1800"/>
        </a:p>
      </dgm:t>
    </dgm:pt>
    <dgm:pt modelId="{8D7BFA47-658C-4538-93BA-BF35047A61CE}" type="sibTrans" cxnId="{0918B4FC-874B-4C39-8407-986DC92739BF}">
      <dgm:prSet/>
      <dgm:spPr/>
      <dgm:t>
        <a:bodyPr/>
        <a:lstStyle/>
        <a:p>
          <a:endParaRPr lang="tr-TR" sz="1800"/>
        </a:p>
      </dgm:t>
    </dgm:pt>
    <dgm:pt modelId="{89EB3786-B3AF-4017-A142-51D7F21A829F}">
      <dgm:prSet custT="1"/>
      <dgm:spPr/>
      <dgm:t>
        <a:bodyPr/>
        <a:lstStyle/>
        <a:p>
          <a:r>
            <a:rPr lang="tr-TR" sz="2400" b="0" i="0" dirty="0"/>
            <a:t>Kurumsal Dış Değerlendirme ve Akreditasyon Kılavuzu ve ekleri (Sürüm 2.0)</a:t>
          </a:r>
          <a:endParaRPr lang="tr-TR" sz="2400" dirty="0"/>
        </a:p>
      </dgm:t>
    </dgm:pt>
    <dgm:pt modelId="{5FCCF682-88A9-4C0E-8350-9DEC07718D83}" type="parTrans" cxnId="{30D56BAB-92AD-4420-A4C0-808FBDAD21F3}">
      <dgm:prSet/>
      <dgm:spPr/>
      <dgm:t>
        <a:bodyPr/>
        <a:lstStyle/>
        <a:p>
          <a:endParaRPr lang="tr-TR" sz="1800"/>
        </a:p>
      </dgm:t>
    </dgm:pt>
    <dgm:pt modelId="{366B3C57-50A1-45FC-9AAF-4A5115F49320}" type="sibTrans" cxnId="{30D56BAB-92AD-4420-A4C0-808FBDAD21F3}">
      <dgm:prSet/>
      <dgm:spPr/>
      <dgm:t>
        <a:bodyPr/>
        <a:lstStyle/>
        <a:p>
          <a:endParaRPr lang="tr-TR" sz="1800"/>
        </a:p>
      </dgm:t>
    </dgm:pt>
    <dgm:pt modelId="{3E5A33EB-2732-4406-BCD9-D6AE7D483AF3}">
      <dgm:prSet custT="1"/>
      <dgm:spPr/>
      <dgm:t>
        <a:bodyPr/>
        <a:lstStyle/>
        <a:p>
          <a:r>
            <a:rPr lang="tr-TR" sz="2400" b="0" i="0" dirty="0"/>
            <a:t>Kurumun önceki </a:t>
          </a:r>
          <a:r>
            <a:rPr lang="tr-TR" sz="2400" b="0" i="0" dirty="0" err="1"/>
            <a:t>KİDR’leri</a:t>
          </a:r>
          <a:r>
            <a:rPr lang="tr-TR" sz="2400" b="0" i="0" dirty="0"/>
            <a:t> ve  performans göstergeleri</a:t>
          </a:r>
          <a:endParaRPr lang="tr-TR" sz="2400" dirty="0"/>
        </a:p>
      </dgm:t>
    </dgm:pt>
    <dgm:pt modelId="{8743CC0C-D066-49FF-AE70-EE3D588912F7}" type="parTrans" cxnId="{868DB24B-8B8F-42E5-B4D5-2C7AC51361C4}">
      <dgm:prSet/>
      <dgm:spPr/>
      <dgm:t>
        <a:bodyPr/>
        <a:lstStyle/>
        <a:p>
          <a:endParaRPr lang="tr-TR" sz="1800"/>
        </a:p>
      </dgm:t>
    </dgm:pt>
    <dgm:pt modelId="{E7614D1A-CBE2-4BBE-BC32-41E36FFE23B9}" type="sibTrans" cxnId="{868DB24B-8B8F-42E5-B4D5-2C7AC51361C4}">
      <dgm:prSet/>
      <dgm:spPr/>
      <dgm:t>
        <a:bodyPr/>
        <a:lstStyle/>
        <a:p>
          <a:endParaRPr lang="tr-TR" sz="1800"/>
        </a:p>
      </dgm:t>
    </dgm:pt>
    <dgm:pt modelId="{7D460F4F-FFE0-4537-9126-CBF87FC4644D}">
      <dgm:prSet custT="1"/>
      <dgm:spPr/>
      <dgm:t>
        <a:bodyPr/>
        <a:lstStyle/>
        <a:p>
          <a:r>
            <a:rPr lang="tr-TR" sz="2400" b="0" i="0" dirty="0"/>
            <a:t>Bilgi </a:t>
          </a:r>
          <a:r>
            <a:rPr lang="tr-TR" sz="2400" b="0" i="0" dirty="0" err="1"/>
            <a:t>Portalı</a:t>
          </a:r>
          <a:endParaRPr lang="tr-TR" sz="2400" dirty="0"/>
        </a:p>
      </dgm:t>
    </dgm:pt>
    <dgm:pt modelId="{C259FAEA-3A0C-4004-8D8D-3D944BEAB24C}" type="parTrans" cxnId="{AFFDBC36-9083-4C45-8334-6C5CAC94D4B4}">
      <dgm:prSet/>
      <dgm:spPr/>
      <dgm:t>
        <a:bodyPr/>
        <a:lstStyle/>
        <a:p>
          <a:endParaRPr lang="tr-TR" sz="1800"/>
        </a:p>
      </dgm:t>
    </dgm:pt>
    <dgm:pt modelId="{314A21B3-3F39-40B5-A8DF-826BD2778D37}" type="sibTrans" cxnId="{AFFDBC36-9083-4C45-8334-6C5CAC94D4B4}">
      <dgm:prSet/>
      <dgm:spPr/>
      <dgm:t>
        <a:bodyPr/>
        <a:lstStyle/>
        <a:p>
          <a:endParaRPr lang="tr-TR" sz="1800"/>
        </a:p>
      </dgm:t>
    </dgm:pt>
    <dgm:pt modelId="{1B07455C-30AD-4D4C-A047-E39C4DDFF926}">
      <dgm:prSet custT="1"/>
      <dgm:spPr/>
      <dgm:t>
        <a:bodyPr/>
        <a:lstStyle/>
        <a:p>
          <a:r>
            <a:rPr lang="tr-TR" sz="2400" b="0" i="0" dirty="0"/>
            <a:t>Kurumun önceki  </a:t>
          </a:r>
          <a:r>
            <a:rPr lang="tr-TR" sz="2400" b="0" i="0" dirty="0" err="1"/>
            <a:t>KGBR’si</a:t>
          </a:r>
          <a:endParaRPr lang="tr-TR" sz="2400" dirty="0"/>
        </a:p>
      </dgm:t>
    </dgm:pt>
    <dgm:pt modelId="{C0BA0DCC-1A8F-4EE8-A09F-BA0E10D78F4B}" type="parTrans" cxnId="{EA96A47E-64ED-442D-80EA-CA0C088017C1}">
      <dgm:prSet/>
      <dgm:spPr/>
      <dgm:t>
        <a:bodyPr/>
        <a:lstStyle/>
        <a:p>
          <a:endParaRPr lang="tr-TR"/>
        </a:p>
      </dgm:t>
    </dgm:pt>
    <dgm:pt modelId="{D7C7E5F8-1882-412C-B4EC-F6ABF5DE8F8C}" type="sibTrans" cxnId="{EA96A47E-64ED-442D-80EA-CA0C088017C1}">
      <dgm:prSet/>
      <dgm:spPr/>
      <dgm:t>
        <a:bodyPr/>
        <a:lstStyle/>
        <a:p>
          <a:endParaRPr lang="tr-TR"/>
        </a:p>
      </dgm:t>
    </dgm:pt>
    <dgm:pt modelId="{22E27BA7-5152-4A1D-8181-5AE89E7B9ABC}" type="pres">
      <dgm:prSet presAssocID="{427F63FD-2157-4241-91C8-A4C1081E19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18B4B1C-A5E5-4EBE-9204-6263EA77191C}" type="pres">
      <dgm:prSet presAssocID="{AAF9F705-5D44-400A-9B07-C070F1C9D73A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264236A-6B69-46D0-9B8C-F90CF6456643}" type="pres">
      <dgm:prSet presAssocID="{8D7BFA47-658C-4538-93BA-BF35047A61CE}" presName="spacer" presStyleCnt="0"/>
      <dgm:spPr/>
    </dgm:pt>
    <dgm:pt modelId="{0489365D-B0AB-4516-A2A7-987D8E403EE3}" type="pres">
      <dgm:prSet presAssocID="{89EB3786-B3AF-4017-A142-51D7F21A829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C005BA2-553A-4673-86EF-ECF3CF346A05}" type="pres">
      <dgm:prSet presAssocID="{366B3C57-50A1-45FC-9AAF-4A5115F49320}" presName="spacer" presStyleCnt="0"/>
      <dgm:spPr/>
    </dgm:pt>
    <dgm:pt modelId="{BA4539DA-2C44-444D-BEE6-5778D4E2182C}" type="pres">
      <dgm:prSet presAssocID="{3E5A33EB-2732-4406-BCD9-D6AE7D483AF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9B44B89-2D9A-4791-94DA-256B374F00BB}" type="pres">
      <dgm:prSet presAssocID="{E7614D1A-CBE2-4BBE-BC32-41E36FFE23B9}" presName="spacer" presStyleCnt="0"/>
      <dgm:spPr/>
    </dgm:pt>
    <dgm:pt modelId="{C2DEDE21-9799-4D0C-ADD2-2C3011A94E02}" type="pres">
      <dgm:prSet presAssocID="{1B07455C-30AD-4D4C-A047-E39C4DDFF92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38C084D-2129-44F6-8C77-47B705E5009D}" type="pres">
      <dgm:prSet presAssocID="{D7C7E5F8-1882-412C-B4EC-F6ABF5DE8F8C}" presName="spacer" presStyleCnt="0"/>
      <dgm:spPr/>
    </dgm:pt>
    <dgm:pt modelId="{D0582432-6AA7-431D-A89F-57726CB119E0}" type="pres">
      <dgm:prSet presAssocID="{7D460F4F-FFE0-4537-9126-CBF87FC4644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918B4FC-874B-4C39-8407-986DC92739BF}" srcId="{427F63FD-2157-4241-91C8-A4C1081E1929}" destId="{AAF9F705-5D44-400A-9B07-C070F1C9D73A}" srcOrd="0" destOrd="0" parTransId="{74839683-F111-4A9D-9426-CCB33ECC540C}" sibTransId="{8D7BFA47-658C-4538-93BA-BF35047A61CE}"/>
    <dgm:cxn modelId="{CBABFF59-A266-4240-A4AB-02DD8729023F}" type="presOf" srcId="{89EB3786-B3AF-4017-A142-51D7F21A829F}" destId="{0489365D-B0AB-4516-A2A7-987D8E403EE3}" srcOrd="0" destOrd="0" presId="urn:microsoft.com/office/officeart/2005/8/layout/vList2"/>
    <dgm:cxn modelId="{AFFDBC36-9083-4C45-8334-6C5CAC94D4B4}" srcId="{427F63FD-2157-4241-91C8-A4C1081E1929}" destId="{7D460F4F-FFE0-4537-9126-CBF87FC4644D}" srcOrd="4" destOrd="0" parTransId="{C259FAEA-3A0C-4004-8D8D-3D944BEAB24C}" sibTransId="{314A21B3-3F39-40B5-A8DF-826BD2778D37}"/>
    <dgm:cxn modelId="{A235600B-E11D-4EF1-9032-97506F83F5AF}" type="presOf" srcId="{3E5A33EB-2732-4406-BCD9-D6AE7D483AF3}" destId="{BA4539DA-2C44-444D-BEE6-5778D4E2182C}" srcOrd="0" destOrd="0" presId="urn:microsoft.com/office/officeart/2005/8/layout/vList2"/>
    <dgm:cxn modelId="{868DB24B-8B8F-42E5-B4D5-2C7AC51361C4}" srcId="{427F63FD-2157-4241-91C8-A4C1081E1929}" destId="{3E5A33EB-2732-4406-BCD9-D6AE7D483AF3}" srcOrd="2" destOrd="0" parTransId="{8743CC0C-D066-49FF-AE70-EE3D588912F7}" sibTransId="{E7614D1A-CBE2-4BBE-BC32-41E36FFE23B9}"/>
    <dgm:cxn modelId="{EA96A47E-64ED-442D-80EA-CA0C088017C1}" srcId="{427F63FD-2157-4241-91C8-A4C1081E1929}" destId="{1B07455C-30AD-4D4C-A047-E39C4DDFF926}" srcOrd="3" destOrd="0" parTransId="{C0BA0DCC-1A8F-4EE8-A09F-BA0E10D78F4B}" sibTransId="{D7C7E5F8-1882-412C-B4EC-F6ABF5DE8F8C}"/>
    <dgm:cxn modelId="{4F4AC449-E879-4CF4-890A-56C9137C4645}" type="presOf" srcId="{7D460F4F-FFE0-4537-9126-CBF87FC4644D}" destId="{D0582432-6AA7-431D-A89F-57726CB119E0}" srcOrd="0" destOrd="0" presId="urn:microsoft.com/office/officeart/2005/8/layout/vList2"/>
    <dgm:cxn modelId="{30D56BAB-92AD-4420-A4C0-808FBDAD21F3}" srcId="{427F63FD-2157-4241-91C8-A4C1081E1929}" destId="{89EB3786-B3AF-4017-A142-51D7F21A829F}" srcOrd="1" destOrd="0" parTransId="{5FCCF682-88A9-4C0E-8350-9DEC07718D83}" sibTransId="{366B3C57-50A1-45FC-9AAF-4A5115F49320}"/>
    <dgm:cxn modelId="{6EABE4D9-B1F3-4146-8D8D-7D518A9A4FA8}" type="presOf" srcId="{427F63FD-2157-4241-91C8-A4C1081E1929}" destId="{22E27BA7-5152-4A1D-8181-5AE89E7B9ABC}" srcOrd="0" destOrd="0" presId="urn:microsoft.com/office/officeart/2005/8/layout/vList2"/>
    <dgm:cxn modelId="{B21F4B71-C288-4950-B72D-99D852DEC473}" type="presOf" srcId="{1B07455C-30AD-4D4C-A047-E39C4DDFF926}" destId="{C2DEDE21-9799-4D0C-ADD2-2C3011A94E02}" srcOrd="0" destOrd="0" presId="urn:microsoft.com/office/officeart/2005/8/layout/vList2"/>
    <dgm:cxn modelId="{C4025EC7-B974-47FA-B780-49DB84B9BF26}" type="presOf" srcId="{AAF9F705-5D44-400A-9B07-C070F1C9D73A}" destId="{B18B4B1C-A5E5-4EBE-9204-6263EA77191C}" srcOrd="0" destOrd="0" presId="urn:microsoft.com/office/officeart/2005/8/layout/vList2"/>
    <dgm:cxn modelId="{EC8987F7-29A9-43C6-8877-BED32DFDB1D9}" type="presParOf" srcId="{22E27BA7-5152-4A1D-8181-5AE89E7B9ABC}" destId="{B18B4B1C-A5E5-4EBE-9204-6263EA77191C}" srcOrd="0" destOrd="0" presId="urn:microsoft.com/office/officeart/2005/8/layout/vList2"/>
    <dgm:cxn modelId="{F2AA36F2-2DA5-4337-A4E6-FBAF6CA16507}" type="presParOf" srcId="{22E27BA7-5152-4A1D-8181-5AE89E7B9ABC}" destId="{4264236A-6B69-46D0-9B8C-F90CF6456643}" srcOrd="1" destOrd="0" presId="urn:microsoft.com/office/officeart/2005/8/layout/vList2"/>
    <dgm:cxn modelId="{001FFCB7-FBFB-4884-9780-994BEFBA75AC}" type="presParOf" srcId="{22E27BA7-5152-4A1D-8181-5AE89E7B9ABC}" destId="{0489365D-B0AB-4516-A2A7-987D8E403EE3}" srcOrd="2" destOrd="0" presId="urn:microsoft.com/office/officeart/2005/8/layout/vList2"/>
    <dgm:cxn modelId="{9E34214C-3234-45FD-96B3-ABAC5465767B}" type="presParOf" srcId="{22E27BA7-5152-4A1D-8181-5AE89E7B9ABC}" destId="{6C005BA2-553A-4673-86EF-ECF3CF346A05}" srcOrd="3" destOrd="0" presId="urn:microsoft.com/office/officeart/2005/8/layout/vList2"/>
    <dgm:cxn modelId="{B1AA26EE-BA63-4162-BFB4-EFCE2D417528}" type="presParOf" srcId="{22E27BA7-5152-4A1D-8181-5AE89E7B9ABC}" destId="{BA4539DA-2C44-444D-BEE6-5778D4E2182C}" srcOrd="4" destOrd="0" presId="urn:microsoft.com/office/officeart/2005/8/layout/vList2"/>
    <dgm:cxn modelId="{0300E0ED-6745-4AD8-92AA-EACEA6F1D1E4}" type="presParOf" srcId="{22E27BA7-5152-4A1D-8181-5AE89E7B9ABC}" destId="{59B44B89-2D9A-4791-94DA-256B374F00BB}" srcOrd="5" destOrd="0" presId="urn:microsoft.com/office/officeart/2005/8/layout/vList2"/>
    <dgm:cxn modelId="{1596CE4D-B169-4637-A62C-204AD2A6909F}" type="presParOf" srcId="{22E27BA7-5152-4A1D-8181-5AE89E7B9ABC}" destId="{C2DEDE21-9799-4D0C-ADD2-2C3011A94E02}" srcOrd="6" destOrd="0" presId="urn:microsoft.com/office/officeart/2005/8/layout/vList2"/>
    <dgm:cxn modelId="{43B881AF-1917-4112-96EB-5BDCB79FCEE6}" type="presParOf" srcId="{22E27BA7-5152-4A1D-8181-5AE89E7B9ABC}" destId="{638C084D-2129-44F6-8C77-47B705E5009D}" srcOrd="7" destOrd="0" presId="urn:microsoft.com/office/officeart/2005/8/layout/vList2"/>
    <dgm:cxn modelId="{3D785E40-00B1-4E9D-8326-32486AC02537}" type="presParOf" srcId="{22E27BA7-5152-4A1D-8181-5AE89E7B9ABC}" destId="{D0582432-6AA7-431D-A89F-57726CB119E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23CB73-C09B-4B4A-B145-52D477B0CFA2}" type="doc">
      <dgm:prSet loTypeId="urn:microsoft.com/office/officeart/2005/8/layout/hProcess6" loCatId="process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9F3414A7-ACE0-48E1-A531-DCBA74E7C615}">
      <dgm:prSet phldrT="[Metin]" custT="1"/>
      <dgm:spPr/>
      <dgm:t>
        <a:bodyPr/>
        <a:lstStyle/>
        <a:p>
          <a:r>
            <a:rPr lang="tr-TR" sz="1400" b="1" dirty="0">
              <a:solidFill>
                <a:schemeClr val="tx1"/>
              </a:solidFill>
            </a:rPr>
            <a:t>ÖN HAZIRLIK</a:t>
          </a:r>
        </a:p>
      </dgm:t>
    </dgm:pt>
    <dgm:pt modelId="{22418822-E51B-4AA9-929B-FFD4A174C0B3}" type="parTrans" cxnId="{CC78189E-369F-457B-93C4-F79AD7383C52}">
      <dgm:prSet/>
      <dgm:spPr/>
      <dgm:t>
        <a:bodyPr/>
        <a:lstStyle/>
        <a:p>
          <a:endParaRPr lang="tr-TR" b="1"/>
        </a:p>
      </dgm:t>
    </dgm:pt>
    <dgm:pt modelId="{82494E83-CEA6-4A38-8131-31A77CC22841}" type="sibTrans" cxnId="{CC78189E-369F-457B-93C4-F79AD7383C52}">
      <dgm:prSet/>
      <dgm:spPr/>
      <dgm:t>
        <a:bodyPr/>
        <a:lstStyle/>
        <a:p>
          <a:endParaRPr lang="tr-TR" b="1"/>
        </a:p>
      </dgm:t>
    </dgm:pt>
    <dgm:pt modelId="{9324A4BC-3D8A-4190-BB62-8946ABF9F0C9}">
      <dgm:prSet phldrT="[Metin]" custT="1"/>
      <dgm:spPr/>
      <dgm:t>
        <a:bodyPr/>
        <a:lstStyle/>
        <a:p>
          <a:r>
            <a:rPr lang="tr-TR" sz="1400" b="1" dirty="0" err="1"/>
            <a:t>KİDR’ler</a:t>
          </a:r>
          <a:r>
            <a:rPr lang="tr-TR" sz="1400" b="1" dirty="0"/>
            <a:t>,  </a:t>
          </a:r>
        </a:p>
      </dgm:t>
    </dgm:pt>
    <dgm:pt modelId="{9A9501BB-DAA1-45C7-AF46-39DAB05F808B}" type="parTrans" cxnId="{B2AD6F22-3687-4B1F-958B-DB073240104C}">
      <dgm:prSet/>
      <dgm:spPr/>
      <dgm:t>
        <a:bodyPr/>
        <a:lstStyle/>
        <a:p>
          <a:endParaRPr lang="tr-TR" b="1"/>
        </a:p>
      </dgm:t>
    </dgm:pt>
    <dgm:pt modelId="{6538FD1E-9E07-4EC8-9C36-7F2F92D2C4F2}" type="sibTrans" cxnId="{B2AD6F22-3687-4B1F-958B-DB073240104C}">
      <dgm:prSet/>
      <dgm:spPr/>
      <dgm:t>
        <a:bodyPr/>
        <a:lstStyle/>
        <a:p>
          <a:endParaRPr lang="tr-TR" b="1"/>
        </a:p>
      </dgm:t>
    </dgm:pt>
    <dgm:pt modelId="{4E1B39A6-6AA3-42EC-BBCC-E335C3FA9325}">
      <dgm:prSet phldrT="[Metin]" custT="1"/>
      <dgm:spPr/>
      <dgm:t>
        <a:bodyPr/>
        <a:lstStyle/>
        <a:p>
          <a:r>
            <a:rPr lang="tr-TR" sz="1400" b="1" dirty="0"/>
            <a:t>KGBR ve</a:t>
          </a:r>
        </a:p>
      </dgm:t>
    </dgm:pt>
    <dgm:pt modelId="{4CFBE19D-5155-4CD4-AE64-18764A864F74}" type="parTrans" cxnId="{C302B8CC-EE77-4F18-A5CB-5BDE297CE709}">
      <dgm:prSet/>
      <dgm:spPr/>
      <dgm:t>
        <a:bodyPr/>
        <a:lstStyle/>
        <a:p>
          <a:endParaRPr lang="tr-TR" b="1"/>
        </a:p>
      </dgm:t>
    </dgm:pt>
    <dgm:pt modelId="{FF00FDB1-432E-4187-8901-F7ED7866E779}" type="sibTrans" cxnId="{C302B8CC-EE77-4F18-A5CB-5BDE297CE709}">
      <dgm:prSet/>
      <dgm:spPr/>
      <dgm:t>
        <a:bodyPr/>
        <a:lstStyle/>
        <a:p>
          <a:endParaRPr lang="tr-TR" b="1"/>
        </a:p>
      </dgm:t>
    </dgm:pt>
    <dgm:pt modelId="{E818D866-C765-4333-967D-66B5BBB50820}">
      <dgm:prSet phldrT="[Metin]" custT="1"/>
      <dgm:spPr/>
      <dgm:t>
        <a:bodyPr/>
        <a:lstStyle/>
        <a:p>
          <a:r>
            <a:rPr lang="tr-TR" sz="1400" b="1" dirty="0">
              <a:solidFill>
                <a:schemeClr val="tx1"/>
              </a:solidFill>
            </a:rPr>
            <a:t>SAHA ZİYARETİ</a:t>
          </a:r>
        </a:p>
      </dgm:t>
    </dgm:pt>
    <dgm:pt modelId="{86F95CCE-1083-408F-83AC-A25576D04151}" type="parTrans" cxnId="{48BB490F-5953-4EFA-B806-ED7F87492FB8}">
      <dgm:prSet/>
      <dgm:spPr/>
      <dgm:t>
        <a:bodyPr/>
        <a:lstStyle/>
        <a:p>
          <a:endParaRPr lang="tr-TR" b="1"/>
        </a:p>
      </dgm:t>
    </dgm:pt>
    <dgm:pt modelId="{85A5E03A-7219-4B4A-B3DE-44EC713629D8}" type="sibTrans" cxnId="{48BB490F-5953-4EFA-B806-ED7F87492FB8}">
      <dgm:prSet/>
      <dgm:spPr/>
      <dgm:t>
        <a:bodyPr/>
        <a:lstStyle/>
        <a:p>
          <a:endParaRPr lang="tr-TR" b="1"/>
        </a:p>
      </dgm:t>
    </dgm:pt>
    <dgm:pt modelId="{54202D69-D9E7-433D-BA45-B8EC7BFF0319}">
      <dgm:prSet phldrT="[Metin]" custT="1"/>
      <dgm:spPr/>
      <dgm:t>
        <a:bodyPr/>
        <a:lstStyle/>
        <a:p>
          <a:r>
            <a:rPr lang="tr-TR" sz="1400" b="1" dirty="0"/>
            <a:t>1 günlük uzaktan saha ziyareti</a:t>
          </a:r>
        </a:p>
      </dgm:t>
    </dgm:pt>
    <dgm:pt modelId="{2B67DB83-F0DD-4231-B463-4D40F73BAB9B}" type="parTrans" cxnId="{AA57549B-509D-4D71-A29E-B8ED726F8CCB}">
      <dgm:prSet/>
      <dgm:spPr/>
      <dgm:t>
        <a:bodyPr/>
        <a:lstStyle/>
        <a:p>
          <a:endParaRPr lang="tr-TR" b="1"/>
        </a:p>
      </dgm:t>
    </dgm:pt>
    <dgm:pt modelId="{FCB4E348-B6EB-4998-B10E-DBF2896EA418}" type="sibTrans" cxnId="{AA57549B-509D-4D71-A29E-B8ED726F8CCB}">
      <dgm:prSet/>
      <dgm:spPr/>
      <dgm:t>
        <a:bodyPr/>
        <a:lstStyle/>
        <a:p>
          <a:endParaRPr lang="tr-TR" b="1"/>
        </a:p>
      </dgm:t>
    </dgm:pt>
    <dgm:pt modelId="{80962499-2228-48F2-8E97-9AD2E19745AE}">
      <dgm:prSet phldrT="[Metin]" custT="1"/>
      <dgm:spPr/>
      <dgm:t>
        <a:bodyPr/>
        <a:lstStyle/>
        <a:p>
          <a:r>
            <a:rPr lang="tr-TR" sz="1400" b="1" dirty="0">
              <a:solidFill>
                <a:schemeClr val="tx1"/>
              </a:solidFill>
            </a:rPr>
            <a:t>İZLEME RAPORU</a:t>
          </a:r>
        </a:p>
      </dgm:t>
    </dgm:pt>
    <dgm:pt modelId="{A4A9D75A-5FCF-45D6-B1B3-1D3B32B06105}" type="parTrans" cxnId="{8481D633-2024-461E-83F7-C7472AD9FB04}">
      <dgm:prSet/>
      <dgm:spPr/>
      <dgm:t>
        <a:bodyPr/>
        <a:lstStyle/>
        <a:p>
          <a:endParaRPr lang="tr-TR" b="1"/>
        </a:p>
      </dgm:t>
    </dgm:pt>
    <dgm:pt modelId="{00B01371-FD61-4F38-8444-0B158D164264}" type="sibTrans" cxnId="{8481D633-2024-461E-83F7-C7472AD9FB04}">
      <dgm:prSet/>
      <dgm:spPr/>
      <dgm:t>
        <a:bodyPr/>
        <a:lstStyle/>
        <a:p>
          <a:endParaRPr lang="tr-TR" b="1"/>
        </a:p>
      </dgm:t>
    </dgm:pt>
    <dgm:pt modelId="{B483F17B-452F-4D0C-A946-CF3B4B23F5ED}">
      <dgm:prSet phldrT="[Metin]" custT="1"/>
      <dgm:spPr/>
      <dgm:t>
        <a:bodyPr/>
        <a:lstStyle/>
        <a:p>
          <a:r>
            <a:rPr lang="tr-TR" sz="1200" b="1" dirty="0"/>
            <a:t>Raporun YÖKAK tarafından onaylanması</a:t>
          </a:r>
        </a:p>
      </dgm:t>
    </dgm:pt>
    <dgm:pt modelId="{5326EB56-A5EA-4AA1-A7DF-713E728572FC}" type="parTrans" cxnId="{8D7A4168-31E4-495F-B844-51F9C788EEE6}">
      <dgm:prSet/>
      <dgm:spPr/>
      <dgm:t>
        <a:bodyPr/>
        <a:lstStyle/>
        <a:p>
          <a:endParaRPr lang="tr-TR" b="1"/>
        </a:p>
      </dgm:t>
    </dgm:pt>
    <dgm:pt modelId="{781C6A2F-3862-4F55-B4F5-904ACE573A64}" type="sibTrans" cxnId="{8D7A4168-31E4-495F-B844-51F9C788EEE6}">
      <dgm:prSet/>
      <dgm:spPr/>
      <dgm:t>
        <a:bodyPr/>
        <a:lstStyle/>
        <a:p>
          <a:endParaRPr lang="tr-TR" b="1"/>
        </a:p>
      </dgm:t>
    </dgm:pt>
    <dgm:pt modelId="{BA239031-0E4E-4E10-9E33-3BBA958552C9}">
      <dgm:prSet phldrT="[Metin]" custT="1"/>
      <dgm:spPr/>
      <dgm:t>
        <a:bodyPr/>
        <a:lstStyle/>
        <a:p>
          <a:r>
            <a:rPr lang="tr-TR" sz="1200" b="1" dirty="0">
              <a:solidFill>
                <a:schemeClr val="tx1"/>
              </a:solidFill>
            </a:rPr>
            <a:t>ONAY VE YAYIM</a:t>
          </a:r>
        </a:p>
      </dgm:t>
    </dgm:pt>
    <dgm:pt modelId="{301B52E4-798A-4106-AAB0-2121F94B1066}" type="parTrans" cxnId="{BBE86FF4-2AFB-4106-9E5C-F6153B2809D5}">
      <dgm:prSet/>
      <dgm:spPr/>
      <dgm:t>
        <a:bodyPr/>
        <a:lstStyle/>
        <a:p>
          <a:endParaRPr lang="tr-TR" b="1"/>
        </a:p>
      </dgm:t>
    </dgm:pt>
    <dgm:pt modelId="{2779740E-C8AA-4DAD-9EAF-B74EA0AA8537}" type="sibTrans" cxnId="{BBE86FF4-2AFB-4106-9E5C-F6153B2809D5}">
      <dgm:prSet/>
      <dgm:spPr/>
      <dgm:t>
        <a:bodyPr/>
        <a:lstStyle/>
        <a:p>
          <a:endParaRPr lang="tr-TR" b="1"/>
        </a:p>
      </dgm:t>
    </dgm:pt>
    <dgm:pt modelId="{B8D98303-0577-4219-9BAE-9A7B7485756E}">
      <dgm:prSet phldrT="[Metin]" custT="1"/>
      <dgm:spPr/>
      <dgm:t>
        <a:bodyPr/>
        <a:lstStyle/>
        <a:p>
          <a:r>
            <a:rPr lang="tr-TR" sz="1400" b="1" dirty="0"/>
            <a:t>Ek bilgi ve belgelerin değerlendirilmesi </a:t>
          </a:r>
        </a:p>
      </dgm:t>
    </dgm:pt>
    <dgm:pt modelId="{FD77D4D7-E42B-433D-B9E7-598A9B3F69D4}" type="parTrans" cxnId="{888B40A3-FA59-4315-91AD-C9871C744130}">
      <dgm:prSet/>
      <dgm:spPr/>
      <dgm:t>
        <a:bodyPr/>
        <a:lstStyle/>
        <a:p>
          <a:endParaRPr lang="tr-TR" b="1"/>
        </a:p>
      </dgm:t>
    </dgm:pt>
    <dgm:pt modelId="{30ACFC41-9928-4CDA-A9F6-4F82899A85FA}" type="sibTrans" cxnId="{888B40A3-FA59-4315-91AD-C9871C744130}">
      <dgm:prSet/>
      <dgm:spPr/>
      <dgm:t>
        <a:bodyPr/>
        <a:lstStyle/>
        <a:p>
          <a:endParaRPr lang="tr-TR" b="1"/>
        </a:p>
      </dgm:t>
    </dgm:pt>
    <dgm:pt modelId="{08D7D3DB-D47A-4D11-82D8-953F49329A64}">
      <dgm:prSet phldrT="[Metin]" custT="1"/>
      <dgm:spPr/>
      <dgm:t>
        <a:bodyPr/>
        <a:lstStyle/>
        <a:p>
          <a:r>
            <a:rPr lang="tr-TR" sz="1200" b="1" dirty="0"/>
            <a:t>Yayımlanması</a:t>
          </a:r>
        </a:p>
      </dgm:t>
    </dgm:pt>
    <dgm:pt modelId="{AEF8D70B-97AE-4188-BF1A-DFADA100D7EF}" type="sibTrans" cxnId="{45D8B34B-C923-4323-A360-B3D30AF7FAAB}">
      <dgm:prSet/>
      <dgm:spPr/>
      <dgm:t>
        <a:bodyPr/>
        <a:lstStyle/>
        <a:p>
          <a:endParaRPr lang="tr-TR" b="1"/>
        </a:p>
      </dgm:t>
    </dgm:pt>
    <dgm:pt modelId="{9A63228D-CD7B-4B08-97A8-AB5BCDE789A5}" type="parTrans" cxnId="{45D8B34B-C923-4323-A360-B3D30AF7FAAB}">
      <dgm:prSet/>
      <dgm:spPr/>
      <dgm:t>
        <a:bodyPr/>
        <a:lstStyle/>
        <a:p>
          <a:endParaRPr lang="tr-TR" b="1"/>
        </a:p>
      </dgm:t>
    </dgm:pt>
    <dgm:pt modelId="{0586A8CC-1C5D-4BFF-BA23-172FEED4949C}" type="pres">
      <dgm:prSet presAssocID="{F623CB73-C09B-4B4A-B145-52D477B0CFA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803E783-5BF0-4888-9DB5-3C6CFEB26E5C}" type="pres">
      <dgm:prSet presAssocID="{9F3414A7-ACE0-48E1-A531-DCBA74E7C615}" presName="compNode" presStyleCnt="0"/>
      <dgm:spPr/>
    </dgm:pt>
    <dgm:pt modelId="{E910795E-B0EA-4F0E-9096-DF8130B101EB}" type="pres">
      <dgm:prSet presAssocID="{9F3414A7-ACE0-48E1-A531-DCBA74E7C615}" presName="noGeometry" presStyleCnt="0"/>
      <dgm:spPr/>
    </dgm:pt>
    <dgm:pt modelId="{984B3412-6B6B-4DF2-B106-14E3C8AFAB0F}" type="pres">
      <dgm:prSet presAssocID="{9F3414A7-ACE0-48E1-A531-DCBA74E7C615}" presName="childTextVisible" presStyleLbl="bgAccFollowNode1" presStyleIdx="0" presStyleCnt="4" custScaleX="10708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D1A33CF-F4B9-45B2-BDB9-8771FB2BBE57}" type="pres">
      <dgm:prSet presAssocID="{9F3414A7-ACE0-48E1-A531-DCBA74E7C615}" presName="childTextHidden" presStyleLbl="bgAccFollowNode1" presStyleIdx="0" presStyleCnt="4"/>
      <dgm:spPr/>
      <dgm:t>
        <a:bodyPr/>
        <a:lstStyle/>
        <a:p>
          <a:endParaRPr lang="tr-TR"/>
        </a:p>
      </dgm:t>
    </dgm:pt>
    <dgm:pt modelId="{8A879025-7E77-466E-9C5F-504869DB26AE}" type="pres">
      <dgm:prSet presAssocID="{9F3414A7-ACE0-48E1-A531-DCBA74E7C615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42BFF6C-38E0-4706-83FB-997791AE8F2D}" type="pres">
      <dgm:prSet presAssocID="{9F3414A7-ACE0-48E1-A531-DCBA74E7C615}" presName="aSpace" presStyleCnt="0"/>
      <dgm:spPr/>
    </dgm:pt>
    <dgm:pt modelId="{A9BDEB55-8826-4ABE-9755-2D86AC12CC6D}" type="pres">
      <dgm:prSet presAssocID="{E818D866-C765-4333-967D-66B5BBB50820}" presName="compNode" presStyleCnt="0"/>
      <dgm:spPr/>
    </dgm:pt>
    <dgm:pt modelId="{44490E1C-CF84-4A5A-8B92-646DE2453F90}" type="pres">
      <dgm:prSet presAssocID="{E818D866-C765-4333-967D-66B5BBB50820}" presName="noGeometry" presStyleCnt="0"/>
      <dgm:spPr/>
    </dgm:pt>
    <dgm:pt modelId="{CF5B414E-47C0-4B4A-A1B0-920EE6395E13}" type="pres">
      <dgm:prSet presAssocID="{E818D866-C765-4333-967D-66B5BBB50820}" presName="childTextVisible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78E93CC-06DD-49C0-9314-C252C4170D6E}" type="pres">
      <dgm:prSet presAssocID="{E818D866-C765-4333-967D-66B5BBB50820}" presName="childTextHidden" presStyleLbl="bgAccFollowNode1" presStyleIdx="1" presStyleCnt="4"/>
      <dgm:spPr/>
      <dgm:t>
        <a:bodyPr/>
        <a:lstStyle/>
        <a:p>
          <a:endParaRPr lang="tr-TR"/>
        </a:p>
      </dgm:t>
    </dgm:pt>
    <dgm:pt modelId="{F8EE84DE-DF92-4F21-96AC-475F8D140514}" type="pres">
      <dgm:prSet presAssocID="{E818D866-C765-4333-967D-66B5BBB50820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5473B6D-BCC3-410E-A64A-D159C2BF4235}" type="pres">
      <dgm:prSet presAssocID="{E818D866-C765-4333-967D-66B5BBB50820}" presName="aSpace" presStyleCnt="0"/>
      <dgm:spPr/>
    </dgm:pt>
    <dgm:pt modelId="{A6EF9210-F4FA-45CD-A0AE-B96EE61B5469}" type="pres">
      <dgm:prSet presAssocID="{80962499-2228-48F2-8E97-9AD2E19745AE}" presName="compNode" presStyleCnt="0"/>
      <dgm:spPr/>
    </dgm:pt>
    <dgm:pt modelId="{DA6357D5-67B0-4F20-BB32-D68B93807CD0}" type="pres">
      <dgm:prSet presAssocID="{80962499-2228-48F2-8E97-9AD2E19745AE}" presName="noGeometry" presStyleCnt="0"/>
      <dgm:spPr/>
    </dgm:pt>
    <dgm:pt modelId="{AA885746-6B45-4260-A113-CAEC5C1ABDB3}" type="pres">
      <dgm:prSet presAssocID="{80962499-2228-48F2-8E97-9AD2E19745AE}" presName="childTextVisible" presStyleLbl="bgAccFollowNode1" presStyleIdx="2" presStyleCnt="4">
        <dgm:presLayoutVars>
          <dgm:bulletEnabled val="1"/>
        </dgm:presLayoutVars>
      </dgm:prSet>
      <dgm:spPr/>
    </dgm:pt>
    <dgm:pt modelId="{10E18B72-6EAE-4CA5-8AC2-40A387EC9160}" type="pres">
      <dgm:prSet presAssocID="{80962499-2228-48F2-8E97-9AD2E19745AE}" presName="childTextHidden" presStyleLbl="bgAccFollowNode1" presStyleIdx="2" presStyleCnt="4"/>
      <dgm:spPr/>
    </dgm:pt>
    <dgm:pt modelId="{5E546653-15B7-494C-8AE9-0D5913286672}" type="pres">
      <dgm:prSet presAssocID="{80962499-2228-48F2-8E97-9AD2E19745AE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B0CB358-C78B-4E04-96C0-D3BBAFE7089E}" type="pres">
      <dgm:prSet presAssocID="{80962499-2228-48F2-8E97-9AD2E19745AE}" presName="aSpace" presStyleCnt="0"/>
      <dgm:spPr/>
    </dgm:pt>
    <dgm:pt modelId="{088EE301-FA15-4179-BF23-A1731F17B537}" type="pres">
      <dgm:prSet presAssocID="{BA239031-0E4E-4E10-9E33-3BBA958552C9}" presName="compNode" presStyleCnt="0"/>
      <dgm:spPr/>
    </dgm:pt>
    <dgm:pt modelId="{305C0B4B-41DD-453C-A7A2-29CFE044BE55}" type="pres">
      <dgm:prSet presAssocID="{BA239031-0E4E-4E10-9E33-3BBA958552C9}" presName="noGeometry" presStyleCnt="0"/>
      <dgm:spPr/>
    </dgm:pt>
    <dgm:pt modelId="{9BF6B27B-EB51-480B-839F-358E8CEAD673}" type="pres">
      <dgm:prSet presAssocID="{BA239031-0E4E-4E10-9E33-3BBA958552C9}" presName="childTextVisible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3BA71FC-1487-4DDF-BA16-8D3EE8A474E8}" type="pres">
      <dgm:prSet presAssocID="{BA239031-0E4E-4E10-9E33-3BBA958552C9}" presName="childTextHidden" presStyleLbl="bgAccFollowNode1" presStyleIdx="3" presStyleCnt="4"/>
      <dgm:spPr/>
      <dgm:t>
        <a:bodyPr/>
        <a:lstStyle/>
        <a:p>
          <a:endParaRPr lang="tr-TR"/>
        </a:p>
      </dgm:t>
    </dgm:pt>
    <dgm:pt modelId="{E0561FBC-EDE7-4AFF-9816-1E16241CBE83}" type="pres">
      <dgm:prSet presAssocID="{BA239031-0E4E-4E10-9E33-3BBA958552C9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8976BABC-7022-49FA-8A08-04657C639A13}" type="presOf" srcId="{4E1B39A6-6AA3-42EC-BBCC-E335C3FA9325}" destId="{0D1A33CF-F4B9-45B2-BDB9-8771FB2BBE57}" srcOrd="1" destOrd="1" presId="urn:microsoft.com/office/officeart/2005/8/layout/hProcess6"/>
    <dgm:cxn modelId="{601D98EE-3D76-4C66-864A-5C368A81CD48}" type="presOf" srcId="{54202D69-D9E7-433D-BA45-B8EC7BFF0319}" destId="{CF5B414E-47C0-4B4A-A1B0-920EE6395E13}" srcOrd="0" destOrd="0" presId="urn:microsoft.com/office/officeart/2005/8/layout/hProcess6"/>
    <dgm:cxn modelId="{B2AD6F22-3687-4B1F-958B-DB073240104C}" srcId="{9F3414A7-ACE0-48E1-A531-DCBA74E7C615}" destId="{9324A4BC-3D8A-4190-BB62-8946ABF9F0C9}" srcOrd="0" destOrd="0" parTransId="{9A9501BB-DAA1-45C7-AF46-39DAB05F808B}" sibTransId="{6538FD1E-9E07-4EC8-9C36-7F2F92D2C4F2}"/>
    <dgm:cxn modelId="{6300524C-E647-4BB8-95ED-6E51D2D4D579}" type="presOf" srcId="{80962499-2228-48F2-8E97-9AD2E19745AE}" destId="{5E546653-15B7-494C-8AE9-0D5913286672}" srcOrd="0" destOrd="0" presId="urn:microsoft.com/office/officeart/2005/8/layout/hProcess6"/>
    <dgm:cxn modelId="{51AC9A29-8337-46CE-A26B-592885D05C25}" type="presOf" srcId="{B483F17B-452F-4D0C-A946-CF3B4B23F5ED}" destId="{D3BA71FC-1487-4DDF-BA16-8D3EE8A474E8}" srcOrd="1" destOrd="0" presId="urn:microsoft.com/office/officeart/2005/8/layout/hProcess6"/>
    <dgm:cxn modelId="{8481D633-2024-461E-83F7-C7472AD9FB04}" srcId="{F623CB73-C09B-4B4A-B145-52D477B0CFA2}" destId="{80962499-2228-48F2-8E97-9AD2E19745AE}" srcOrd="2" destOrd="0" parTransId="{A4A9D75A-5FCF-45D6-B1B3-1D3B32B06105}" sibTransId="{00B01371-FD61-4F38-8444-0B158D164264}"/>
    <dgm:cxn modelId="{E57AA4E9-BBC5-4E80-A776-73414EF14BD8}" type="presOf" srcId="{B8D98303-0577-4219-9BAE-9A7B7485756E}" destId="{984B3412-6B6B-4DF2-B106-14E3C8AFAB0F}" srcOrd="0" destOrd="2" presId="urn:microsoft.com/office/officeart/2005/8/layout/hProcess6"/>
    <dgm:cxn modelId="{3EB5ECC6-8700-449D-806C-7356D72AD744}" type="presOf" srcId="{9F3414A7-ACE0-48E1-A531-DCBA74E7C615}" destId="{8A879025-7E77-466E-9C5F-504869DB26AE}" srcOrd="0" destOrd="0" presId="urn:microsoft.com/office/officeart/2005/8/layout/hProcess6"/>
    <dgm:cxn modelId="{EC38EB3F-C7D6-4792-B1D2-97D0F7674DAC}" type="presOf" srcId="{B483F17B-452F-4D0C-A946-CF3B4B23F5ED}" destId="{9BF6B27B-EB51-480B-839F-358E8CEAD673}" srcOrd="0" destOrd="0" presId="urn:microsoft.com/office/officeart/2005/8/layout/hProcess6"/>
    <dgm:cxn modelId="{C302B8CC-EE77-4F18-A5CB-5BDE297CE709}" srcId="{9F3414A7-ACE0-48E1-A531-DCBA74E7C615}" destId="{4E1B39A6-6AA3-42EC-BBCC-E335C3FA9325}" srcOrd="1" destOrd="0" parTransId="{4CFBE19D-5155-4CD4-AE64-18764A864F74}" sibTransId="{FF00FDB1-432E-4187-8901-F7ED7866E779}"/>
    <dgm:cxn modelId="{8D7A4168-31E4-495F-B844-51F9C788EEE6}" srcId="{BA239031-0E4E-4E10-9E33-3BBA958552C9}" destId="{B483F17B-452F-4D0C-A946-CF3B4B23F5ED}" srcOrd="0" destOrd="0" parTransId="{5326EB56-A5EA-4AA1-A7DF-713E728572FC}" sibTransId="{781C6A2F-3862-4F55-B4F5-904ACE573A64}"/>
    <dgm:cxn modelId="{767C1B63-EAF9-4A05-A3C1-B0A3FCB7FCEF}" type="presOf" srcId="{9324A4BC-3D8A-4190-BB62-8946ABF9F0C9}" destId="{0D1A33CF-F4B9-45B2-BDB9-8771FB2BBE57}" srcOrd="1" destOrd="0" presId="urn:microsoft.com/office/officeart/2005/8/layout/hProcess6"/>
    <dgm:cxn modelId="{48BB490F-5953-4EFA-B806-ED7F87492FB8}" srcId="{F623CB73-C09B-4B4A-B145-52D477B0CFA2}" destId="{E818D866-C765-4333-967D-66B5BBB50820}" srcOrd="1" destOrd="0" parTransId="{86F95CCE-1083-408F-83AC-A25576D04151}" sibTransId="{85A5E03A-7219-4B4A-B3DE-44EC713629D8}"/>
    <dgm:cxn modelId="{888B40A3-FA59-4315-91AD-C9871C744130}" srcId="{9F3414A7-ACE0-48E1-A531-DCBA74E7C615}" destId="{B8D98303-0577-4219-9BAE-9A7B7485756E}" srcOrd="2" destOrd="0" parTransId="{FD77D4D7-E42B-433D-B9E7-598A9B3F69D4}" sibTransId="{30ACFC41-9928-4CDA-A9F6-4F82899A85FA}"/>
    <dgm:cxn modelId="{202BC831-81BF-435A-B7CE-8036378052EA}" type="presOf" srcId="{08D7D3DB-D47A-4D11-82D8-953F49329A64}" destId="{9BF6B27B-EB51-480B-839F-358E8CEAD673}" srcOrd="0" destOrd="1" presId="urn:microsoft.com/office/officeart/2005/8/layout/hProcess6"/>
    <dgm:cxn modelId="{25098EE1-E86A-4FE3-A5A4-E9A9766CC7EB}" type="presOf" srcId="{E818D866-C765-4333-967D-66B5BBB50820}" destId="{F8EE84DE-DF92-4F21-96AC-475F8D140514}" srcOrd="0" destOrd="0" presId="urn:microsoft.com/office/officeart/2005/8/layout/hProcess6"/>
    <dgm:cxn modelId="{AA57549B-509D-4D71-A29E-B8ED726F8CCB}" srcId="{E818D866-C765-4333-967D-66B5BBB50820}" destId="{54202D69-D9E7-433D-BA45-B8EC7BFF0319}" srcOrd="0" destOrd="0" parTransId="{2B67DB83-F0DD-4231-B463-4D40F73BAB9B}" sibTransId="{FCB4E348-B6EB-4998-B10E-DBF2896EA418}"/>
    <dgm:cxn modelId="{2800573D-1140-428D-BCA6-FCC735ACD203}" type="presOf" srcId="{B8D98303-0577-4219-9BAE-9A7B7485756E}" destId="{0D1A33CF-F4B9-45B2-BDB9-8771FB2BBE57}" srcOrd="1" destOrd="2" presId="urn:microsoft.com/office/officeart/2005/8/layout/hProcess6"/>
    <dgm:cxn modelId="{9562B5D3-DFD2-4102-A294-B33A9493A338}" type="presOf" srcId="{F623CB73-C09B-4B4A-B145-52D477B0CFA2}" destId="{0586A8CC-1C5D-4BFF-BA23-172FEED4949C}" srcOrd="0" destOrd="0" presId="urn:microsoft.com/office/officeart/2005/8/layout/hProcess6"/>
    <dgm:cxn modelId="{BFC82C07-9000-462E-8E40-7F2AD61DEB63}" type="presOf" srcId="{9324A4BC-3D8A-4190-BB62-8946ABF9F0C9}" destId="{984B3412-6B6B-4DF2-B106-14E3C8AFAB0F}" srcOrd="0" destOrd="0" presId="urn:microsoft.com/office/officeart/2005/8/layout/hProcess6"/>
    <dgm:cxn modelId="{BBE86FF4-2AFB-4106-9E5C-F6153B2809D5}" srcId="{F623CB73-C09B-4B4A-B145-52D477B0CFA2}" destId="{BA239031-0E4E-4E10-9E33-3BBA958552C9}" srcOrd="3" destOrd="0" parTransId="{301B52E4-798A-4106-AAB0-2121F94B1066}" sibTransId="{2779740E-C8AA-4DAD-9EAF-B74EA0AA8537}"/>
    <dgm:cxn modelId="{45D8B34B-C923-4323-A360-B3D30AF7FAAB}" srcId="{BA239031-0E4E-4E10-9E33-3BBA958552C9}" destId="{08D7D3DB-D47A-4D11-82D8-953F49329A64}" srcOrd="1" destOrd="0" parTransId="{9A63228D-CD7B-4B08-97A8-AB5BCDE789A5}" sibTransId="{AEF8D70B-97AE-4188-BF1A-DFADA100D7EF}"/>
    <dgm:cxn modelId="{EE3B7E0C-4557-49AD-B681-7720A9720947}" type="presOf" srcId="{08D7D3DB-D47A-4D11-82D8-953F49329A64}" destId="{D3BA71FC-1487-4DDF-BA16-8D3EE8A474E8}" srcOrd="1" destOrd="1" presId="urn:microsoft.com/office/officeart/2005/8/layout/hProcess6"/>
    <dgm:cxn modelId="{49D0055F-D1B7-4DC5-8355-5DFBCFEFFCA2}" type="presOf" srcId="{4E1B39A6-6AA3-42EC-BBCC-E335C3FA9325}" destId="{984B3412-6B6B-4DF2-B106-14E3C8AFAB0F}" srcOrd="0" destOrd="1" presId="urn:microsoft.com/office/officeart/2005/8/layout/hProcess6"/>
    <dgm:cxn modelId="{CC78189E-369F-457B-93C4-F79AD7383C52}" srcId="{F623CB73-C09B-4B4A-B145-52D477B0CFA2}" destId="{9F3414A7-ACE0-48E1-A531-DCBA74E7C615}" srcOrd="0" destOrd="0" parTransId="{22418822-E51B-4AA9-929B-FFD4A174C0B3}" sibTransId="{82494E83-CEA6-4A38-8131-31A77CC22841}"/>
    <dgm:cxn modelId="{AF43F8AC-551E-426C-9723-F2CC2C6C91BC}" type="presOf" srcId="{54202D69-D9E7-433D-BA45-B8EC7BFF0319}" destId="{C78E93CC-06DD-49C0-9314-C252C4170D6E}" srcOrd="1" destOrd="0" presId="urn:microsoft.com/office/officeart/2005/8/layout/hProcess6"/>
    <dgm:cxn modelId="{CB14E88C-8416-46E9-ABE0-C16A6736A205}" type="presOf" srcId="{BA239031-0E4E-4E10-9E33-3BBA958552C9}" destId="{E0561FBC-EDE7-4AFF-9816-1E16241CBE83}" srcOrd="0" destOrd="0" presId="urn:microsoft.com/office/officeart/2005/8/layout/hProcess6"/>
    <dgm:cxn modelId="{9F8A3F00-0D02-4D96-9390-9AF1299B9743}" type="presParOf" srcId="{0586A8CC-1C5D-4BFF-BA23-172FEED4949C}" destId="{6803E783-5BF0-4888-9DB5-3C6CFEB26E5C}" srcOrd="0" destOrd="0" presId="urn:microsoft.com/office/officeart/2005/8/layout/hProcess6"/>
    <dgm:cxn modelId="{3D1EB3F8-2376-44E0-A835-24B103FA2C75}" type="presParOf" srcId="{6803E783-5BF0-4888-9DB5-3C6CFEB26E5C}" destId="{E910795E-B0EA-4F0E-9096-DF8130B101EB}" srcOrd="0" destOrd="0" presId="urn:microsoft.com/office/officeart/2005/8/layout/hProcess6"/>
    <dgm:cxn modelId="{5A071716-D504-4FA1-9F6B-87F4F848115F}" type="presParOf" srcId="{6803E783-5BF0-4888-9DB5-3C6CFEB26E5C}" destId="{984B3412-6B6B-4DF2-B106-14E3C8AFAB0F}" srcOrd="1" destOrd="0" presId="urn:microsoft.com/office/officeart/2005/8/layout/hProcess6"/>
    <dgm:cxn modelId="{112561FE-4089-4E01-8A51-6F0398B924A7}" type="presParOf" srcId="{6803E783-5BF0-4888-9DB5-3C6CFEB26E5C}" destId="{0D1A33CF-F4B9-45B2-BDB9-8771FB2BBE57}" srcOrd="2" destOrd="0" presId="urn:microsoft.com/office/officeart/2005/8/layout/hProcess6"/>
    <dgm:cxn modelId="{8B8B836B-5E1F-43FB-AA52-2CD3BEFAC70C}" type="presParOf" srcId="{6803E783-5BF0-4888-9DB5-3C6CFEB26E5C}" destId="{8A879025-7E77-466E-9C5F-504869DB26AE}" srcOrd="3" destOrd="0" presId="urn:microsoft.com/office/officeart/2005/8/layout/hProcess6"/>
    <dgm:cxn modelId="{22152A43-B33A-42D7-81A1-1D446C117081}" type="presParOf" srcId="{0586A8CC-1C5D-4BFF-BA23-172FEED4949C}" destId="{C42BFF6C-38E0-4706-83FB-997791AE8F2D}" srcOrd="1" destOrd="0" presId="urn:microsoft.com/office/officeart/2005/8/layout/hProcess6"/>
    <dgm:cxn modelId="{F7E865B8-5F52-4739-926D-54E8670E529D}" type="presParOf" srcId="{0586A8CC-1C5D-4BFF-BA23-172FEED4949C}" destId="{A9BDEB55-8826-4ABE-9755-2D86AC12CC6D}" srcOrd="2" destOrd="0" presId="urn:microsoft.com/office/officeart/2005/8/layout/hProcess6"/>
    <dgm:cxn modelId="{92BB7792-3728-4BEB-A26B-66A4C806E015}" type="presParOf" srcId="{A9BDEB55-8826-4ABE-9755-2D86AC12CC6D}" destId="{44490E1C-CF84-4A5A-8B92-646DE2453F90}" srcOrd="0" destOrd="0" presId="urn:microsoft.com/office/officeart/2005/8/layout/hProcess6"/>
    <dgm:cxn modelId="{93FBAB5E-B192-4CE8-A06D-C8AE067F1F9B}" type="presParOf" srcId="{A9BDEB55-8826-4ABE-9755-2D86AC12CC6D}" destId="{CF5B414E-47C0-4B4A-A1B0-920EE6395E13}" srcOrd="1" destOrd="0" presId="urn:microsoft.com/office/officeart/2005/8/layout/hProcess6"/>
    <dgm:cxn modelId="{7ECD892E-601E-431A-9812-8DEE77AFD949}" type="presParOf" srcId="{A9BDEB55-8826-4ABE-9755-2D86AC12CC6D}" destId="{C78E93CC-06DD-49C0-9314-C252C4170D6E}" srcOrd="2" destOrd="0" presId="urn:microsoft.com/office/officeart/2005/8/layout/hProcess6"/>
    <dgm:cxn modelId="{25800E10-9E50-45A0-B73E-1CA1BD22D3AE}" type="presParOf" srcId="{A9BDEB55-8826-4ABE-9755-2D86AC12CC6D}" destId="{F8EE84DE-DF92-4F21-96AC-475F8D140514}" srcOrd="3" destOrd="0" presId="urn:microsoft.com/office/officeart/2005/8/layout/hProcess6"/>
    <dgm:cxn modelId="{515BE8ED-3CDD-4AE2-BA55-CA0404F23FEA}" type="presParOf" srcId="{0586A8CC-1C5D-4BFF-BA23-172FEED4949C}" destId="{15473B6D-BCC3-410E-A64A-D159C2BF4235}" srcOrd="3" destOrd="0" presId="urn:microsoft.com/office/officeart/2005/8/layout/hProcess6"/>
    <dgm:cxn modelId="{DC090BBC-E70F-4E16-ABEE-260933DE6088}" type="presParOf" srcId="{0586A8CC-1C5D-4BFF-BA23-172FEED4949C}" destId="{A6EF9210-F4FA-45CD-A0AE-B96EE61B5469}" srcOrd="4" destOrd="0" presId="urn:microsoft.com/office/officeart/2005/8/layout/hProcess6"/>
    <dgm:cxn modelId="{9A3EE479-62A9-491E-B872-AEB46E886EAD}" type="presParOf" srcId="{A6EF9210-F4FA-45CD-A0AE-B96EE61B5469}" destId="{DA6357D5-67B0-4F20-BB32-D68B93807CD0}" srcOrd="0" destOrd="0" presId="urn:microsoft.com/office/officeart/2005/8/layout/hProcess6"/>
    <dgm:cxn modelId="{24F41A4B-AE39-4E8B-B9BF-9474FCC15F1A}" type="presParOf" srcId="{A6EF9210-F4FA-45CD-A0AE-B96EE61B5469}" destId="{AA885746-6B45-4260-A113-CAEC5C1ABDB3}" srcOrd="1" destOrd="0" presId="urn:microsoft.com/office/officeart/2005/8/layout/hProcess6"/>
    <dgm:cxn modelId="{D90EC333-2240-4B9D-ADA5-BF8633707393}" type="presParOf" srcId="{A6EF9210-F4FA-45CD-A0AE-B96EE61B5469}" destId="{10E18B72-6EAE-4CA5-8AC2-40A387EC9160}" srcOrd="2" destOrd="0" presId="urn:microsoft.com/office/officeart/2005/8/layout/hProcess6"/>
    <dgm:cxn modelId="{E502F50D-5861-415E-99E7-10DAE56E2A0F}" type="presParOf" srcId="{A6EF9210-F4FA-45CD-A0AE-B96EE61B5469}" destId="{5E546653-15B7-494C-8AE9-0D5913286672}" srcOrd="3" destOrd="0" presId="urn:microsoft.com/office/officeart/2005/8/layout/hProcess6"/>
    <dgm:cxn modelId="{B947D30C-1CBD-4AAA-99E0-FE8F9E51EFA8}" type="presParOf" srcId="{0586A8CC-1C5D-4BFF-BA23-172FEED4949C}" destId="{DB0CB358-C78B-4E04-96C0-D3BBAFE7089E}" srcOrd="5" destOrd="0" presId="urn:microsoft.com/office/officeart/2005/8/layout/hProcess6"/>
    <dgm:cxn modelId="{5E5FC94A-6791-4FC1-914B-07D9FD0E75FF}" type="presParOf" srcId="{0586A8CC-1C5D-4BFF-BA23-172FEED4949C}" destId="{088EE301-FA15-4179-BF23-A1731F17B537}" srcOrd="6" destOrd="0" presId="urn:microsoft.com/office/officeart/2005/8/layout/hProcess6"/>
    <dgm:cxn modelId="{AA2C9FCF-9EA2-4AD4-B15A-CED706ADFF57}" type="presParOf" srcId="{088EE301-FA15-4179-BF23-A1731F17B537}" destId="{305C0B4B-41DD-453C-A7A2-29CFE044BE55}" srcOrd="0" destOrd="0" presId="urn:microsoft.com/office/officeart/2005/8/layout/hProcess6"/>
    <dgm:cxn modelId="{895751DB-8D72-48F5-AFF1-947710AA88DF}" type="presParOf" srcId="{088EE301-FA15-4179-BF23-A1731F17B537}" destId="{9BF6B27B-EB51-480B-839F-358E8CEAD673}" srcOrd="1" destOrd="0" presId="urn:microsoft.com/office/officeart/2005/8/layout/hProcess6"/>
    <dgm:cxn modelId="{71A1A58E-1C98-436A-940F-D79F8975EC5F}" type="presParOf" srcId="{088EE301-FA15-4179-BF23-A1731F17B537}" destId="{D3BA71FC-1487-4DDF-BA16-8D3EE8A474E8}" srcOrd="2" destOrd="0" presId="urn:microsoft.com/office/officeart/2005/8/layout/hProcess6"/>
    <dgm:cxn modelId="{C31DF6E9-D4D3-4352-84B6-CCF8503BE6D7}" type="presParOf" srcId="{088EE301-FA15-4179-BF23-A1731F17B537}" destId="{E0561FBC-EDE7-4AFF-9816-1E16241CBE8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10452C0-2867-4BB2-86B2-FBBC15B17099}" type="doc">
      <dgm:prSet loTypeId="urn:microsoft.com/office/officeart/2005/8/layout/venn1" loCatId="relationship" qsTypeId="urn:microsoft.com/office/officeart/2005/8/quickstyle/simple2" qsCatId="simple" csTypeId="urn:microsoft.com/office/officeart/2005/8/colors/accent2_1" csCatId="accent2"/>
      <dgm:spPr/>
      <dgm:t>
        <a:bodyPr/>
        <a:lstStyle/>
        <a:p>
          <a:endParaRPr lang="tr-TR"/>
        </a:p>
      </dgm:t>
    </dgm:pt>
    <dgm:pt modelId="{F97B086E-EB9F-4C16-876C-AE1B95C62048}">
      <dgm:prSet custT="1"/>
      <dgm:spPr/>
      <dgm:t>
        <a:bodyPr/>
        <a:lstStyle/>
        <a:p>
          <a:r>
            <a:rPr lang="tr-TR" sz="1800" b="1" i="0" dirty="0">
              <a:solidFill>
                <a:srgbClr val="5347CD"/>
              </a:solidFill>
            </a:rPr>
            <a:t>Çevrimiçi toplantılar için YÖKAK bilişim alt yapısı</a:t>
          </a:r>
          <a:endParaRPr lang="tr-TR" sz="1800" b="1" dirty="0">
            <a:solidFill>
              <a:srgbClr val="5347CD"/>
            </a:solidFill>
          </a:endParaRPr>
        </a:p>
      </dgm:t>
    </dgm:pt>
    <dgm:pt modelId="{46C5ECC2-9548-4A07-BFE0-6C7E9CEA70EF}" type="parTrans" cxnId="{2E75BB1C-BE49-487E-9D62-78437FE8D2D7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15EB01FB-8B94-4DBA-BF54-9D20656AA577}" type="sibTrans" cxnId="{2E75BB1C-BE49-487E-9D62-78437FE8D2D7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643CC835-6BA4-4EFD-9D32-8C8CDDCDBDB1}">
      <dgm:prSet custT="1"/>
      <dgm:spPr/>
      <dgm:t>
        <a:bodyPr/>
        <a:lstStyle/>
        <a:p>
          <a:r>
            <a:rPr lang="tr-TR" sz="1800" b="1" i="0">
              <a:solidFill>
                <a:srgbClr val="5347CD"/>
              </a:solidFill>
            </a:rPr>
            <a:t>Çevrimiçi bilişim uzmanı desteği</a:t>
          </a:r>
          <a:endParaRPr lang="tr-TR" sz="1800" b="1">
            <a:solidFill>
              <a:srgbClr val="5347CD"/>
            </a:solidFill>
          </a:endParaRPr>
        </a:p>
      </dgm:t>
    </dgm:pt>
    <dgm:pt modelId="{3855610F-F856-45D5-AD03-DAAE17BD19FC}" type="parTrans" cxnId="{7E71B1BD-34B3-4DEF-9D82-3E3652007909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FC1B0088-156D-490A-B374-BD11B3148C0C}" type="sibTrans" cxnId="{7E71B1BD-34B3-4DEF-9D82-3E3652007909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DE9FFE49-68E9-4C45-9DF5-F894DC8B4207}">
      <dgm:prSet custT="1"/>
      <dgm:spPr/>
      <dgm:t>
        <a:bodyPr/>
        <a:lstStyle/>
        <a:p>
          <a:r>
            <a:rPr lang="tr-TR" sz="1800" b="1" i="0" dirty="0">
              <a:solidFill>
                <a:srgbClr val="5347CD"/>
              </a:solidFill>
            </a:rPr>
            <a:t>Gizlilik sözleşmesi (çevrimiçi kayıt)</a:t>
          </a:r>
          <a:endParaRPr lang="tr-TR" sz="1800" b="1" dirty="0">
            <a:solidFill>
              <a:srgbClr val="5347CD"/>
            </a:solidFill>
          </a:endParaRPr>
        </a:p>
      </dgm:t>
    </dgm:pt>
    <dgm:pt modelId="{E9365D4B-7616-4A89-ABE6-08281086FF40}" type="parTrans" cxnId="{DD4C3CA5-63DC-480C-A0F1-CC463C17FAF7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2C0445D3-D655-4BD2-84B7-970BCC262060}" type="sibTrans" cxnId="{DD4C3CA5-63DC-480C-A0F1-CC463C17FAF7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6C9B4851-9D0D-4AE7-91C0-9445A483BBDC}">
      <dgm:prSet custT="1"/>
      <dgm:spPr/>
      <dgm:t>
        <a:bodyPr/>
        <a:lstStyle/>
        <a:p>
          <a:r>
            <a:rPr lang="tr-TR" sz="1800" b="1" i="0">
              <a:solidFill>
                <a:srgbClr val="5347CD"/>
              </a:solidFill>
            </a:rPr>
            <a:t>Uzaktan değerlendirme kanıtlarının çeşitlendirilmesi (sanal tur, video kayıt..vb)</a:t>
          </a:r>
          <a:endParaRPr lang="tr-TR" sz="1800" b="1">
            <a:solidFill>
              <a:srgbClr val="5347CD"/>
            </a:solidFill>
          </a:endParaRPr>
        </a:p>
      </dgm:t>
    </dgm:pt>
    <dgm:pt modelId="{B0814388-2DD5-4EF3-8772-8BDA68D0BCAC}" type="parTrans" cxnId="{21F99F19-1410-4451-8A51-65CF1DC5BFF0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F359251C-618D-4765-AB6E-2B6FD1EBAABD}" type="sibTrans" cxnId="{21F99F19-1410-4451-8A51-65CF1DC5BFF0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5C82141D-F2AD-46F2-8587-AA3301F1F0A8}">
      <dgm:prSet custT="1"/>
      <dgm:spPr/>
      <dgm:t>
        <a:bodyPr/>
        <a:lstStyle/>
        <a:p>
          <a:r>
            <a:rPr lang="tr-TR" sz="1800" b="1" i="0">
              <a:solidFill>
                <a:srgbClr val="5347CD"/>
              </a:solidFill>
            </a:rPr>
            <a:t>Odak grupların iyi yapılandırılması (Paydaş katılımı)</a:t>
          </a:r>
          <a:endParaRPr lang="tr-TR" sz="1800" b="1">
            <a:solidFill>
              <a:srgbClr val="5347CD"/>
            </a:solidFill>
          </a:endParaRPr>
        </a:p>
      </dgm:t>
    </dgm:pt>
    <dgm:pt modelId="{31289ACF-C2F5-47BC-8C1F-B40085CFB0D2}" type="parTrans" cxnId="{E93CE297-F31E-4F62-BE6C-4FBEA0CCEEAF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91E0C9B3-E082-4EAB-8AB0-AF3EFB27E48B}" type="sibTrans" cxnId="{E93CE297-F31E-4F62-BE6C-4FBEA0CCEEAF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CBA4B441-329C-4E61-A98E-CE70A2626576}">
      <dgm:prSet custT="1"/>
      <dgm:spPr/>
      <dgm:t>
        <a:bodyPr/>
        <a:lstStyle/>
        <a:p>
          <a:r>
            <a:rPr lang="tr-TR" sz="1800" b="1" i="0">
              <a:solidFill>
                <a:srgbClr val="5347CD"/>
              </a:solidFill>
            </a:rPr>
            <a:t>KGBYS nin etkin kullanımı </a:t>
          </a:r>
          <a:endParaRPr lang="tr-TR" sz="1800" b="1">
            <a:solidFill>
              <a:srgbClr val="5347CD"/>
            </a:solidFill>
          </a:endParaRPr>
        </a:p>
      </dgm:t>
    </dgm:pt>
    <dgm:pt modelId="{DF9ECA6A-5877-4DA4-BA71-33120D864F19}" type="parTrans" cxnId="{0E505C54-AD12-4207-A44F-1697077C4ACD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A8793EFD-9CA5-4B37-9725-A8CF8D6DAE58}" type="sibTrans" cxnId="{0E505C54-AD12-4207-A44F-1697077C4ACD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79107090-1C20-47B3-AC72-03C6C6360EED}">
      <dgm:prSet custT="1"/>
      <dgm:spPr/>
      <dgm:t>
        <a:bodyPr/>
        <a:lstStyle/>
        <a:p>
          <a:r>
            <a:rPr lang="tr-TR" sz="1800" b="1" i="0">
              <a:solidFill>
                <a:srgbClr val="5347CD"/>
              </a:solidFill>
            </a:rPr>
            <a:t>Geribildirimler</a:t>
          </a:r>
          <a:endParaRPr lang="tr-TR" sz="1800" b="1">
            <a:solidFill>
              <a:srgbClr val="5347CD"/>
            </a:solidFill>
          </a:endParaRPr>
        </a:p>
      </dgm:t>
    </dgm:pt>
    <dgm:pt modelId="{DC4E61AF-467C-4199-BCE0-B31D73490FF2}" type="parTrans" cxnId="{A51A70D5-CC83-4452-B42E-8D322EC6EA6A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07E22A8A-A3B1-4994-A360-61DB3BEE0084}" type="sibTrans" cxnId="{A51A70D5-CC83-4452-B42E-8D322EC6EA6A}">
      <dgm:prSet/>
      <dgm:spPr/>
      <dgm:t>
        <a:bodyPr/>
        <a:lstStyle/>
        <a:p>
          <a:endParaRPr lang="tr-TR" sz="2800" b="1">
            <a:solidFill>
              <a:srgbClr val="5347CD"/>
            </a:solidFill>
          </a:endParaRPr>
        </a:p>
      </dgm:t>
    </dgm:pt>
    <dgm:pt modelId="{9E1FB90C-E47F-4A28-B810-433158155205}" type="pres">
      <dgm:prSet presAssocID="{F10452C0-2867-4BB2-86B2-FBBC15B1709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3B4980A-7646-4748-828A-93238A8859E4}" type="pres">
      <dgm:prSet presAssocID="{F97B086E-EB9F-4C16-876C-AE1B95C62048}" presName="circ1" presStyleLbl="vennNode1" presStyleIdx="0" presStyleCnt="7"/>
      <dgm:spPr/>
    </dgm:pt>
    <dgm:pt modelId="{235B0CA6-DA96-4271-8FAE-2CC581A21F6A}" type="pres">
      <dgm:prSet presAssocID="{F97B086E-EB9F-4C16-876C-AE1B95C6204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220BCCF-0104-4BC7-9D93-C81728359305}" type="pres">
      <dgm:prSet presAssocID="{643CC835-6BA4-4EFD-9D32-8C8CDDCDBDB1}" presName="circ2" presStyleLbl="vennNode1" presStyleIdx="1" presStyleCnt="7"/>
      <dgm:spPr/>
    </dgm:pt>
    <dgm:pt modelId="{C49AD2A0-5417-45AA-8971-8E0CF16906D7}" type="pres">
      <dgm:prSet presAssocID="{643CC835-6BA4-4EFD-9D32-8C8CDDCDBDB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27A61E4-B45F-4BBE-A169-A3718FEE04F3}" type="pres">
      <dgm:prSet presAssocID="{DE9FFE49-68E9-4C45-9DF5-F894DC8B4207}" presName="circ3" presStyleLbl="vennNode1" presStyleIdx="2" presStyleCnt="7"/>
      <dgm:spPr/>
    </dgm:pt>
    <dgm:pt modelId="{AEA6F554-B6BA-42F7-928C-74D1654EA3F4}" type="pres">
      <dgm:prSet presAssocID="{DE9FFE49-68E9-4C45-9DF5-F894DC8B4207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72DB74-9D0A-49C1-B8B1-0469CF9028D8}" type="pres">
      <dgm:prSet presAssocID="{6C9B4851-9D0D-4AE7-91C0-9445A483BBDC}" presName="circ4" presStyleLbl="vennNode1" presStyleIdx="3" presStyleCnt="7"/>
      <dgm:spPr/>
    </dgm:pt>
    <dgm:pt modelId="{F7A63683-DB41-4267-8A9A-9186542944E4}" type="pres">
      <dgm:prSet presAssocID="{6C9B4851-9D0D-4AE7-91C0-9445A483BBDC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542FDB3-F8A3-4D0B-920F-3CA4FC03F758}" type="pres">
      <dgm:prSet presAssocID="{5C82141D-F2AD-46F2-8587-AA3301F1F0A8}" presName="circ5" presStyleLbl="vennNode1" presStyleIdx="4" presStyleCnt="7"/>
      <dgm:spPr/>
    </dgm:pt>
    <dgm:pt modelId="{BFCD581F-B812-47B4-9B00-24340FF83D00}" type="pres">
      <dgm:prSet presAssocID="{5C82141D-F2AD-46F2-8587-AA3301F1F0A8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B40F009-D5E2-4D5F-92CC-FCC45EC063FA}" type="pres">
      <dgm:prSet presAssocID="{CBA4B441-329C-4E61-A98E-CE70A2626576}" presName="circ6" presStyleLbl="vennNode1" presStyleIdx="5" presStyleCnt="7"/>
      <dgm:spPr/>
    </dgm:pt>
    <dgm:pt modelId="{97293AC6-3417-423A-B93E-C82BA24B2C36}" type="pres">
      <dgm:prSet presAssocID="{CBA4B441-329C-4E61-A98E-CE70A2626576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1F24CB9-81AB-4597-82AC-7E9925256417}" type="pres">
      <dgm:prSet presAssocID="{79107090-1C20-47B3-AC72-03C6C6360EED}" presName="circ7" presStyleLbl="vennNode1" presStyleIdx="6" presStyleCnt="7"/>
      <dgm:spPr/>
    </dgm:pt>
    <dgm:pt modelId="{3142836E-5873-4770-BB41-3C159F99FA38}" type="pres">
      <dgm:prSet presAssocID="{79107090-1C20-47B3-AC72-03C6C6360EED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D4C3CA5-63DC-480C-A0F1-CC463C17FAF7}" srcId="{F10452C0-2867-4BB2-86B2-FBBC15B17099}" destId="{DE9FFE49-68E9-4C45-9DF5-F894DC8B4207}" srcOrd="2" destOrd="0" parTransId="{E9365D4B-7616-4A89-ABE6-08281086FF40}" sibTransId="{2C0445D3-D655-4BD2-84B7-970BCC262060}"/>
    <dgm:cxn modelId="{C6881D17-2403-4749-91B8-91C0E54D43F3}" type="presOf" srcId="{CBA4B441-329C-4E61-A98E-CE70A2626576}" destId="{97293AC6-3417-423A-B93E-C82BA24B2C36}" srcOrd="0" destOrd="0" presId="urn:microsoft.com/office/officeart/2005/8/layout/venn1"/>
    <dgm:cxn modelId="{21F99F19-1410-4451-8A51-65CF1DC5BFF0}" srcId="{F10452C0-2867-4BB2-86B2-FBBC15B17099}" destId="{6C9B4851-9D0D-4AE7-91C0-9445A483BBDC}" srcOrd="3" destOrd="0" parTransId="{B0814388-2DD5-4EF3-8772-8BDA68D0BCAC}" sibTransId="{F359251C-618D-4765-AB6E-2B6FD1EBAABD}"/>
    <dgm:cxn modelId="{E93CE297-F31E-4F62-BE6C-4FBEA0CCEEAF}" srcId="{F10452C0-2867-4BB2-86B2-FBBC15B17099}" destId="{5C82141D-F2AD-46F2-8587-AA3301F1F0A8}" srcOrd="4" destOrd="0" parTransId="{31289ACF-C2F5-47BC-8C1F-B40085CFB0D2}" sibTransId="{91E0C9B3-E082-4EAB-8AB0-AF3EFB27E48B}"/>
    <dgm:cxn modelId="{7E71B1BD-34B3-4DEF-9D82-3E3652007909}" srcId="{F10452C0-2867-4BB2-86B2-FBBC15B17099}" destId="{643CC835-6BA4-4EFD-9D32-8C8CDDCDBDB1}" srcOrd="1" destOrd="0" parTransId="{3855610F-F856-45D5-AD03-DAAE17BD19FC}" sibTransId="{FC1B0088-156D-490A-B374-BD11B3148C0C}"/>
    <dgm:cxn modelId="{2E75BB1C-BE49-487E-9D62-78437FE8D2D7}" srcId="{F10452C0-2867-4BB2-86B2-FBBC15B17099}" destId="{F97B086E-EB9F-4C16-876C-AE1B95C62048}" srcOrd="0" destOrd="0" parTransId="{46C5ECC2-9548-4A07-BFE0-6C7E9CEA70EF}" sibTransId="{15EB01FB-8B94-4DBA-BF54-9D20656AA577}"/>
    <dgm:cxn modelId="{A51A70D5-CC83-4452-B42E-8D322EC6EA6A}" srcId="{F10452C0-2867-4BB2-86B2-FBBC15B17099}" destId="{79107090-1C20-47B3-AC72-03C6C6360EED}" srcOrd="6" destOrd="0" parTransId="{DC4E61AF-467C-4199-BCE0-B31D73490FF2}" sibTransId="{07E22A8A-A3B1-4994-A360-61DB3BEE0084}"/>
    <dgm:cxn modelId="{7F7B8D09-A7DD-47AD-B668-83CEBA54DE3A}" type="presOf" srcId="{DE9FFE49-68E9-4C45-9DF5-F894DC8B4207}" destId="{AEA6F554-B6BA-42F7-928C-74D1654EA3F4}" srcOrd="0" destOrd="0" presId="urn:microsoft.com/office/officeart/2005/8/layout/venn1"/>
    <dgm:cxn modelId="{0E505C54-AD12-4207-A44F-1697077C4ACD}" srcId="{F10452C0-2867-4BB2-86B2-FBBC15B17099}" destId="{CBA4B441-329C-4E61-A98E-CE70A2626576}" srcOrd="5" destOrd="0" parTransId="{DF9ECA6A-5877-4DA4-BA71-33120D864F19}" sibTransId="{A8793EFD-9CA5-4B37-9725-A8CF8D6DAE58}"/>
    <dgm:cxn modelId="{8F87969C-F789-432A-98F3-05ED7AF91D71}" type="presOf" srcId="{6C9B4851-9D0D-4AE7-91C0-9445A483BBDC}" destId="{F7A63683-DB41-4267-8A9A-9186542944E4}" srcOrd="0" destOrd="0" presId="urn:microsoft.com/office/officeart/2005/8/layout/venn1"/>
    <dgm:cxn modelId="{D2011A7C-D894-43F7-86FE-6B9B67A27DEE}" type="presOf" srcId="{5C82141D-F2AD-46F2-8587-AA3301F1F0A8}" destId="{BFCD581F-B812-47B4-9B00-24340FF83D00}" srcOrd="0" destOrd="0" presId="urn:microsoft.com/office/officeart/2005/8/layout/venn1"/>
    <dgm:cxn modelId="{25DFDD88-35FA-43FB-8F08-1C29AC89BBFA}" type="presOf" srcId="{F97B086E-EB9F-4C16-876C-AE1B95C62048}" destId="{235B0CA6-DA96-4271-8FAE-2CC581A21F6A}" srcOrd="0" destOrd="0" presId="urn:microsoft.com/office/officeart/2005/8/layout/venn1"/>
    <dgm:cxn modelId="{734566EE-A11B-4A45-9595-6A0DCD43EF4B}" type="presOf" srcId="{F10452C0-2867-4BB2-86B2-FBBC15B17099}" destId="{9E1FB90C-E47F-4A28-B810-433158155205}" srcOrd="0" destOrd="0" presId="urn:microsoft.com/office/officeart/2005/8/layout/venn1"/>
    <dgm:cxn modelId="{6E0B8E7E-0ED4-4076-9CDD-426757D319CB}" type="presOf" srcId="{643CC835-6BA4-4EFD-9D32-8C8CDDCDBDB1}" destId="{C49AD2A0-5417-45AA-8971-8E0CF16906D7}" srcOrd="0" destOrd="0" presId="urn:microsoft.com/office/officeart/2005/8/layout/venn1"/>
    <dgm:cxn modelId="{23212708-5AAF-4182-B08B-B460F3130085}" type="presOf" srcId="{79107090-1C20-47B3-AC72-03C6C6360EED}" destId="{3142836E-5873-4770-BB41-3C159F99FA38}" srcOrd="0" destOrd="0" presId="urn:microsoft.com/office/officeart/2005/8/layout/venn1"/>
    <dgm:cxn modelId="{76ACC030-EBF5-4943-ADB8-6900DE5EF8C7}" type="presParOf" srcId="{9E1FB90C-E47F-4A28-B810-433158155205}" destId="{F3B4980A-7646-4748-828A-93238A8859E4}" srcOrd="0" destOrd="0" presId="urn:microsoft.com/office/officeart/2005/8/layout/venn1"/>
    <dgm:cxn modelId="{D1A0DF34-ECD7-4090-B01B-0C7EDEEE66CA}" type="presParOf" srcId="{9E1FB90C-E47F-4A28-B810-433158155205}" destId="{235B0CA6-DA96-4271-8FAE-2CC581A21F6A}" srcOrd="1" destOrd="0" presId="urn:microsoft.com/office/officeart/2005/8/layout/venn1"/>
    <dgm:cxn modelId="{308EA654-8D42-41BF-A8CC-DD0D3E85A05C}" type="presParOf" srcId="{9E1FB90C-E47F-4A28-B810-433158155205}" destId="{D220BCCF-0104-4BC7-9D93-C81728359305}" srcOrd="2" destOrd="0" presId="urn:microsoft.com/office/officeart/2005/8/layout/venn1"/>
    <dgm:cxn modelId="{4466097E-BB37-415B-AC02-96CB6A96952E}" type="presParOf" srcId="{9E1FB90C-E47F-4A28-B810-433158155205}" destId="{C49AD2A0-5417-45AA-8971-8E0CF16906D7}" srcOrd="3" destOrd="0" presId="urn:microsoft.com/office/officeart/2005/8/layout/venn1"/>
    <dgm:cxn modelId="{6B09B8BC-D79F-4F01-8932-7E710C87B767}" type="presParOf" srcId="{9E1FB90C-E47F-4A28-B810-433158155205}" destId="{A27A61E4-B45F-4BBE-A169-A3718FEE04F3}" srcOrd="4" destOrd="0" presId="urn:microsoft.com/office/officeart/2005/8/layout/venn1"/>
    <dgm:cxn modelId="{CD5749A2-FC84-4484-8519-D684C7275914}" type="presParOf" srcId="{9E1FB90C-E47F-4A28-B810-433158155205}" destId="{AEA6F554-B6BA-42F7-928C-74D1654EA3F4}" srcOrd="5" destOrd="0" presId="urn:microsoft.com/office/officeart/2005/8/layout/venn1"/>
    <dgm:cxn modelId="{A976476F-9896-4853-A22E-08355EA1FB4B}" type="presParOf" srcId="{9E1FB90C-E47F-4A28-B810-433158155205}" destId="{5F72DB74-9D0A-49C1-B8B1-0469CF9028D8}" srcOrd="6" destOrd="0" presId="urn:microsoft.com/office/officeart/2005/8/layout/venn1"/>
    <dgm:cxn modelId="{DCDC00EE-9A0A-43B5-8CB9-72C19538693A}" type="presParOf" srcId="{9E1FB90C-E47F-4A28-B810-433158155205}" destId="{F7A63683-DB41-4267-8A9A-9186542944E4}" srcOrd="7" destOrd="0" presId="urn:microsoft.com/office/officeart/2005/8/layout/venn1"/>
    <dgm:cxn modelId="{CA1A05F0-8697-4C05-A909-A6E3945EE8B6}" type="presParOf" srcId="{9E1FB90C-E47F-4A28-B810-433158155205}" destId="{7542FDB3-F8A3-4D0B-920F-3CA4FC03F758}" srcOrd="8" destOrd="0" presId="urn:microsoft.com/office/officeart/2005/8/layout/venn1"/>
    <dgm:cxn modelId="{8044C94F-AA69-4178-9AF1-391958029FA7}" type="presParOf" srcId="{9E1FB90C-E47F-4A28-B810-433158155205}" destId="{BFCD581F-B812-47B4-9B00-24340FF83D00}" srcOrd="9" destOrd="0" presId="urn:microsoft.com/office/officeart/2005/8/layout/venn1"/>
    <dgm:cxn modelId="{76350DC3-147A-4359-9D25-7DD870C0ABC7}" type="presParOf" srcId="{9E1FB90C-E47F-4A28-B810-433158155205}" destId="{DB40F009-D5E2-4D5F-92CC-FCC45EC063FA}" srcOrd="10" destOrd="0" presId="urn:microsoft.com/office/officeart/2005/8/layout/venn1"/>
    <dgm:cxn modelId="{6B9DC7A1-3F6B-44A3-87EB-3D198970DEFF}" type="presParOf" srcId="{9E1FB90C-E47F-4A28-B810-433158155205}" destId="{97293AC6-3417-423A-B93E-C82BA24B2C36}" srcOrd="11" destOrd="0" presId="urn:microsoft.com/office/officeart/2005/8/layout/venn1"/>
    <dgm:cxn modelId="{7FAA5A60-A0B6-4C25-934F-60363565BE58}" type="presParOf" srcId="{9E1FB90C-E47F-4A28-B810-433158155205}" destId="{51F24CB9-81AB-4597-82AC-7E9925256417}" srcOrd="12" destOrd="0" presId="urn:microsoft.com/office/officeart/2005/8/layout/venn1"/>
    <dgm:cxn modelId="{299F73BB-46F8-4C3E-B23C-BE1E18F9183E}" type="presParOf" srcId="{9E1FB90C-E47F-4A28-B810-433158155205}" destId="{3142836E-5873-4770-BB41-3C159F99FA38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06CFFD-19B0-49D6-9F9A-9DB9E6F32BA6}">
      <dsp:nvSpPr>
        <dsp:cNvPr id="0" name=""/>
        <dsp:cNvSpPr/>
      </dsp:nvSpPr>
      <dsp:spPr>
        <a:xfrm>
          <a:off x="51" y="731752"/>
          <a:ext cx="4913783" cy="19655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b="0" i="0" kern="1200" dirty="0"/>
            <a:t>Kurumsal Dış Değerlendirme Programı İzleme Sistemi’nin amacı, </a:t>
          </a:r>
          <a:r>
            <a:rPr lang="tr-TR" sz="2100" b="1" i="0" kern="1200" dirty="0">
              <a:solidFill>
                <a:srgbClr val="5347CD"/>
              </a:solidFill>
            </a:rPr>
            <a:t>dış değerlendirme süreci sonrasında </a:t>
          </a:r>
          <a:r>
            <a:rPr lang="tr-TR" sz="2100" b="0" i="0" kern="1200" dirty="0"/>
            <a:t>ilgili yükseköğretim kurumundaki </a:t>
          </a:r>
          <a:r>
            <a:rPr lang="tr-TR" sz="2100" b="1" i="0" kern="1200" dirty="0">
              <a:solidFill>
                <a:srgbClr val="5347CD"/>
              </a:solidFill>
            </a:rPr>
            <a:t>gelişim sürecinin değerlendirmesini </a:t>
          </a:r>
          <a:r>
            <a:rPr lang="tr-TR" sz="2100" b="0" i="0" kern="1200" dirty="0"/>
            <a:t>gerçekleştirmektir. </a:t>
          </a:r>
          <a:endParaRPr lang="tr-TR" sz="2100" kern="1200" dirty="0"/>
        </a:p>
      </dsp:txBody>
      <dsp:txXfrm>
        <a:off x="51" y="731752"/>
        <a:ext cx="4913783" cy="1965513"/>
      </dsp:txXfrm>
    </dsp:sp>
    <dsp:sp modelId="{55B118FD-B1A8-4EE8-AED3-6EB2E641C41A}">
      <dsp:nvSpPr>
        <dsp:cNvPr id="0" name=""/>
        <dsp:cNvSpPr/>
      </dsp:nvSpPr>
      <dsp:spPr>
        <a:xfrm>
          <a:off x="51" y="2697265"/>
          <a:ext cx="4913783" cy="92232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99CC12-017D-40A0-90E7-DDD9D67F359F}">
      <dsp:nvSpPr>
        <dsp:cNvPr id="0" name=""/>
        <dsp:cNvSpPr/>
      </dsp:nvSpPr>
      <dsp:spPr>
        <a:xfrm>
          <a:off x="5601764" y="731752"/>
          <a:ext cx="4913783" cy="19655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b="0" i="0" kern="1200" dirty="0"/>
            <a:t>İzleme sisteminin temel değerlendirme kapsamını kurumun dış değerlendirmesi sonucunda hazırlanan </a:t>
          </a:r>
          <a:r>
            <a:rPr lang="tr-TR" sz="2100" b="1" i="0" kern="1200" dirty="0">
              <a:solidFill>
                <a:srgbClr val="5347CD"/>
              </a:solidFill>
            </a:rPr>
            <a:t>Kurumsal Geri Bildirim </a:t>
          </a:r>
          <a:r>
            <a:rPr lang="tr-TR" sz="2100" b="1" i="0" kern="1200" dirty="0" err="1">
              <a:solidFill>
                <a:srgbClr val="5347CD"/>
              </a:solidFill>
            </a:rPr>
            <a:t>Raporları’nda</a:t>
          </a:r>
          <a:r>
            <a:rPr lang="tr-TR" sz="2100" b="1" i="0" kern="1200" dirty="0">
              <a:solidFill>
                <a:srgbClr val="5347CD"/>
              </a:solidFill>
            </a:rPr>
            <a:t> ortaya çıkan “gelişmeye açık yanlar”</a:t>
          </a:r>
          <a:r>
            <a:rPr lang="tr-TR" sz="2100" b="1" i="0" kern="1200" dirty="0"/>
            <a:t> </a:t>
          </a:r>
          <a:r>
            <a:rPr lang="tr-TR" sz="2100" b="0" i="0" kern="1200" dirty="0"/>
            <a:t>oluşturmaktadır. </a:t>
          </a:r>
          <a:endParaRPr lang="tr-TR" sz="2100" kern="1200" dirty="0"/>
        </a:p>
      </dsp:txBody>
      <dsp:txXfrm>
        <a:off x="5601764" y="731752"/>
        <a:ext cx="4913783" cy="1965513"/>
      </dsp:txXfrm>
    </dsp:sp>
    <dsp:sp modelId="{99B97A8D-F6A9-44E6-96B0-C7E224A08D2B}">
      <dsp:nvSpPr>
        <dsp:cNvPr id="0" name=""/>
        <dsp:cNvSpPr/>
      </dsp:nvSpPr>
      <dsp:spPr>
        <a:xfrm>
          <a:off x="5601764" y="2697265"/>
          <a:ext cx="4913783" cy="92232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388AFD-C19C-4C04-A9B9-91A62FB83119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38FBF-3BC1-4EFC-95F6-5D5235B329E3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Kurumsal Dış Değerlendirme Programı İzleme Sistemi, YÖKAK tarafından oluşturulacak </a:t>
          </a:r>
          <a:r>
            <a:rPr lang="tr-TR" sz="2400" b="1" i="0" kern="1200" dirty="0">
              <a:solidFill>
                <a:srgbClr val="C00000"/>
              </a:solidFill>
            </a:rPr>
            <a:t>“İzleme Takımları” </a:t>
          </a:r>
          <a:r>
            <a:rPr lang="tr-TR" sz="2400" b="0" i="0" kern="1200" dirty="0"/>
            <a:t>aracılığıyla yürütülür.</a:t>
          </a:r>
          <a:endParaRPr lang="tr-TR" sz="2400" kern="1200" dirty="0"/>
        </a:p>
      </dsp:txBody>
      <dsp:txXfrm>
        <a:off x="0" y="0"/>
        <a:ext cx="10515600" cy="1087834"/>
      </dsp:txXfrm>
    </dsp:sp>
    <dsp:sp modelId="{B15378D8-E970-4C6D-9445-A7E95A2E9BD3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5106F-E726-4C9D-BA78-2405DAFC854F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İzleme takımı, </a:t>
          </a:r>
          <a:r>
            <a:rPr lang="tr-TR" sz="2400" b="1" i="0" kern="1200" dirty="0">
              <a:solidFill>
                <a:srgbClr val="C00000"/>
              </a:solidFill>
            </a:rPr>
            <a:t>en az iki kişiden </a:t>
          </a:r>
          <a:r>
            <a:rPr lang="tr-TR" sz="2400" b="0" i="0" kern="1200" dirty="0"/>
            <a:t>oluşur. Bunlardan birisi daha önce takım başkanı olarak görev yapan kişilerden diğeri (diğerleri) ise değerlendirici havuzundan seçilir.</a:t>
          </a:r>
          <a:endParaRPr lang="tr-TR" sz="2400" kern="1200" dirty="0"/>
        </a:p>
      </dsp:txBody>
      <dsp:txXfrm>
        <a:off x="0" y="1087834"/>
        <a:ext cx="10515600" cy="1087834"/>
      </dsp:txXfrm>
    </dsp:sp>
    <dsp:sp modelId="{ECD09C49-BC33-4EFF-AD15-0D9F554B8FFE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11C7C-9630-4978-9D45-8381C511BDB7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İzleme takımında yer alan kişilerin izleme sürecine dahil olacak yükseköğretim kurumu ile herhangi bir çıkar çatışması veya çakışması bulunmaması gerekir. </a:t>
          </a:r>
          <a:endParaRPr lang="tr-TR" sz="2400" kern="1200" dirty="0"/>
        </a:p>
      </dsp:txBody>
      <dsp:txXfrm>
        <a:off x="0" y="2175669"/>
        <a:ext cx="10515600" cy="1087834"/>
      </dsp:txXfrm>
    </dsp:sp>
    <dsp:sp modelId="{A84AE534-C581-4C8A-8317-EED46A19BFEC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C270D1-B83D-48EF-B739-3EE11192D2EE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YÖKAK tarafından gerekli görülmesi durumunda izleme takımında yer alacak kişilere yönelik eğitim verilebilir.</a:t>
          </a:r>
          <a:endParaRPr lang="tr-TR" sz="2400" kern="1200" dirty="0"/>
        </a:p>
      </dsp:txBody>
      <dsp:txXfrm>
        <a:off x="0" y="3263503"/>
        <a:ext cx="10515600" cy="10878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8B4B1C-A5E5-4EBE-9204-6263EA77191C}">
      <dsp:nvSpPr>
        <dsp:cNvPr id="0" name=""/>
        <dsp:cNvSpPr/>
      </dsp:nvSpPr>
      <dsp:spPr>
        <a:xfrm>
          <a:off x="0" y="32320"/>
          <a:ext cx="10515600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Kurumsal Dış Değerlendirme ve Akreditasyon Ölçütleri (Sürüm 2.0)</a:t>
          </a:r>
          <a:endParaRPr lang="tr-TR" sz="2400" kern="1200" dirty="0"/>
        </a:p>
      </dsp:txBody>
      <dsp:txXfrm>
        <a:off x="31070" y="63390"/>
        <a:ext cx="10453460" cy="574340"/>
      </dsp:txXfrm>
    </dsp:sp>
    <dsp:sp modelId="{0489365D-B0AB-4516-A2A7-987D8E403EE3}">
      <dsp:nvSpPr>
        <dsp:cNvPr id="0" name=""/>
        <dsp:cNvSpPr/>
      </dsp:nvSpPr>
      <dsp:spPr>
        <a:xfrm>
          <a:off x="0" y="766720"/>
          <a:ext cx="10515600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Kurumsal Dış Değerlendirme ve Akreditasyon Kılavuzu ve ekleri (Sürüm 2.0)</a:t>
          </a:r>
          <a:endParaRPr lang="tr-TR" sz="2400" kern="1200" dirty="0"/>
        </a:p>
      </dsp:txBody>
      <dsp:txXfrm>
        <a:off x="31070" y="797790"/>
        <a:ext cx="10453460" cy="574340"/>
      </dsp:txXfrm>
    </dsp:sp>
    <dsp:sp modelId="{BA4539DA-2C44-444D-BEE6-5778D4E2182C}">
      <dsp:nvSpPr>
        <dsp:cNvPr id="0" name=""/>
        <dsp:cNvSpPr/>
      </dsp:nvSpPr>
      <dsp:spPr>
        <a:xfrm>
          <a:off x="0" y="1501120"/>
          <a:ext cx="10515600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Kurumun önceki </a:t>
          </a:r>
          <a:r>
            <a:rPr lang="tr-TR" sz="2400" b="0" i="0" kern="1200" dirty="0" err="1"/>
            <a:t>KİDR’leri</a:t>
          </a:r>
          <a:r>
            <a:rPr lang="tr-TR" sz="2400" b="0" i="0" kern="1200" dirty="0"/>
            <a:t> ve  performans göstergeleri</a:t>
          </a:r>
          <a:endParaRPr lang="tr-TR" sz="2400" kern="1200" dirty="0"/>
        </a:p>
      </dsp:txBody>
      <dsp:txXfrm>
        <a:off x="31070" y="1532190"/>
        <a:ext cx="10453460" cy="574340"/>
      </dsp:txXfrm>
    </dsp:sp>
    <dsp:sp modelId="{C2DEDE21-9799-4D0C-ADD2-2C3011A94E02}">
      <dsp:nvSpPr>
        <dsp:cNvPr id="0" name=""/>
        <dsp:cNvSpPr/>
      </dsp:nvSpPr>
      <dsp:spPr>
        <a:xfrm>
          <a:off x="0" y="2235520"/>
          <a:ext cx="10515600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Kurumun önceki  </a:t>
          </a:r>
          <a:r>
            <a:rPr lang="tr-TR" sz="2400" b="0" i="0" kern="1200" dirty="0" err="1"/>
            <a:t>KGBR’si</a:t>
          </a:r>
          <a:endParaRPr lang="tr-TR" sz="2400" kern="1200" dirty="0"/>
        </a:p>
      </dsp:txBody>
      <dsp:txXfrm>
        <a:off x="31070" y="2266590"/>
        <a:ext cx="10453460" cy="574340"/>
      </dsp:txXfrm>
    </dsp:sp>
    <dsp:sp modelId="{D0582432-6AA7-431D-A89F-57726CB119E0}">
      <dsp:nvSpPr>
        <dsp:cNvPr id="0" name=""/>
        <dsp:cNvSpPr/>
      </dsp:nvSpPr>
      <dsp:spPr>
        <a:xfrm>
          <a:off x="0" y="2969920"/>
          <a:ext cx="10515600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0" i="0" kern="1200" dirty="0"/>
            <a:t>Bilgi </a:t>
          </a:r>
          <a:r>
            <a:rPr lang="tr-TR" sz="2400" b="0" i="0" kern="1200" dirty="0" err="1"/>
            <a:t>Portalı</a:t>
          </a:r>
          <a:endParaRPr lang="tr-TR" sz="2400" kern="1200" dirty="0"/>
        </a:p>
      </dsp:txBody>
      <dsp:txXfrm>
        <a:off x="31070" y="3000990"/>
        <a:ext cx="10453460" cy="5743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4B3412-6B6B-4DF2-B106-14E3C8AFAB0F}">
      <dsp:nvSpPr>
        <dsp:cNvPr id="0" name=""/>
        <dsp:cNvSpPr/>
      </dsp:nvSpPr>
      <dsp:spPr>
        <a:xfrm>
          <a:off x="482876" y="2165241"/>
          <a:ext cx="2400856" cy="1959835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 err="1"/>
            <a:t>KİDR’ler</a:t>
          </a:r>
          <a:r>
            <a:rPr lang="tr-TR" sz="1400" b="1" kern="1200" dirty="0"/>
            <a:t>, 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KGBR ve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b="1" kern="1200" dirty="0"/>
            <a:t>Ek bilgi ve belgelerin değerlendirilmesi </a:t>
          </a:r>
        </a:p>
      </dsp:txBody>
      <dsp:txXfrm>
        <a:off x="1083090" y="2459216"/>
        <a:ext cx="1170417" cy="1371885"/>
      </dsp:txXfrm>
    </dsp:sp>
    <dsp:sp modelId="{8A879025-7E77-466E-9C5F-504869DB26AE}">
      <dsp:nvSpPr>
        <dsp:cNvPr id="0" name=""/>
        <dsp:cNvSpPr/>
      </dsp:nvSpPr>
      <dsp:spPr>
        <a:xfrm>
          <a:off x="1765" y="2584645"/>
          <a:ext cx="1121026" cy="112102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1" kern="1200" dirty="0">
              <a:solidFill>
                <a:schemeClr val="tx1"/>
              </a:solidFill>
            </a:rPr>
            <a:t>ÖN HAZIRLIK</a:t>
          </a:r>
        </a:p>
      </dsp:txBody>
      <dsp:txXfrm>
        <a:off x="165935" y="2748815"/>
        <a:ext cx="792686" cy="792686"/>
      </dsp:txXfrm>
    </dsp:sp>
    <dsp:sp modelId="{CF5B414E-47C0-4B4A-A1B0-920EE6395E13}">
      <dsp:nvSpPr>
        <dsp:cNvPr id="0" name=""/>
        <dsp:cNvSpPr/>
      </dsp:nvSpPr>
      <dsp:spPr>
        <a:xfrm>
          <a:off x="3584374" y="2165241"/>
          <a:ext cx="2242052" cy="1959835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1" kern="1200" dirty="0"/>
            <a:t>1 günlük uzaktan saha ziyareti</a:t>
          </a:r>
        </a:p>
      </dsp:txBody>
      <dsp:txXfrm>
        <a:off x="4144887" y="2459216"/>
        <a:ext cx="1093000" cy="1371885"/>
      </dsp:txXfrm>
    </dsp:sp>
    <dsp:sp modelId="{F8EE84DE-DF92-4F21-96AC-475F8D140514}">
      <dsp:nvSpPr>
        <dsp:cNvPr id="0" name=""/>
        <dsp:cNvSpPr/>
      </dsp:nvSpPr>
      <dsp:spPr>
        <a:xfrm>
          <a:off x="3023861" y="2584645"/>
          <a:ext cx="1121026" cy="1121026"/>
        </a:xfrm>
        <a:prstGeom prst="ellips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1" kern="1200" dirty="0">
              <a:solidFill>
                <a:schemeClr val="tx1"/>
              </a:solidFill>
            </a:rPr>
            <a:t>SAHA ZİYARETİ</a:t>
          </a:r>
        </a:p>
      </dsp:txBody>
      <dsp:txXfrm>
        <a:off x="3188031" y="2748815"/>
        <a:ext cx="792686" cy="792686"/>
      </dsp:txXfrm>
    </dsp:sp>
    <dsp:sp modelId="{AA885746-6B45-4260-A113-CAEC5C1ABDB3}">
      <dsp:nvSpPr>
        <dsp:cNvPr id="0" name=""/>
        <dsp:cNvSpPr/>
      </dsp:nvSpPr>
      <dsp:spPr>
        <a:xfrm>
          <a:off x="6527067" y="2165241"/>
          <a:ext cx="2242052" cy="1959835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546653-15B7-494C-8AE9-0D5913286672}">
      <dsp:nvSpPr>
        <dsp:cNvPr id="0" name=""/>
        <dsp:cNvSpPr/>
      </dsp:nvSpPr>
      <dsp:spPr>
        <a:xfrm>
          <a:off x="5966554" y="2584645"/>
          <a:ext cx="1121026" cy="1121026"/>
        </a:xfrm>
        <a:prstGeom prst="ellips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1" kern="1200" dirty="0">
              <a:solidFill>
                <a:schemeClr val="tx1"/>
              </a:solidFill>
            </a:rPr>
            <a:t>İZLEME RAPORU</a:t>
          </a:r>
        </a:p>
      </dsp:txBody>
      <dsp:txXfrm>
        <a:off x="6130724" y="2748815"/>
        <a:ext cx="792686" cy="792686"/>
      </dsp:txXfrm>
    </dsp:sp>
    <dsp:sp modelId="{9BF6B27B-EB51-480B-839F-358E8CEAD673}">
      <dsp:nvSpPr>
        <dsp:cNvPr id="0" name=""/>
        <dsp:cNvSpPr/>
      </dsp:nvSpPr>
      <dsp:spPr>
        <a:xfrm>
          <a:off x="9469761" y="2165241"/>
          <a:ext cx="2242052" cy="1959835"/>
        </a:xfrm>
        <a:prstGeom prst="rightArrow">
          <a:avLst>
            <a:gd name="adj1" fmla="val 70000"/>
            <a:gd name="adj2" fmla="val 50000"/>
          </a:avLst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Raporun YÖKAK tarafından onaylanması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Yayımlanması</a:t>
          </a:r>
        </a:p>
      </dsp:txBody>
      <dsp:txXfrm>
        <a:off x="10030274" y="2459216"/>
        <a:ext cx="1093000" cy="1371885"/>
      </dsp:txXfrm>
    </dsp:sp>
    <dsp:sp modelId="{E0561FBC-EDE7-4AFF-9816-1E16241CBE83}">
      <dsp:nvSpPr>
        <dsp:cNvPr id="0" name=""/>
        <dsp:cNvSpPr/>
      </dsp:nvSpPr>
      <dsp:spPr>
        <a:xfrm>
          <a:off x="8909248" y="2584645"/>
          <a:ext cx="1121026" cy="1121026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b="1" kern="1200" dirty="0">
              <a:solidFill>
                <a:schemeClr val="tx1"/>
              </a:solidFill>
            </a:rPr>
            <a:t>ONAY VE YAYIM</a:t>
          </a:r>
        </a:p>
      </dsp:txBody>
      <dsp:txXfrm>
        <a:off x="9073418" y="2748815"/>
        <a:ext cx="792686" cy="7926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B4980A-7646-4748-828A-93238A8859E4}">
      <dsp:nvSpPr>
        <dsp:cNvPr id="0" name=""/>
        <dsp:cNvSpPr/>
      </dsp:nvSpPr>
      <dsp:spPr>
        <a:xfrm>
          <a:off x="4519746" y="1152247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35B0CA6-DA96-4271-8FAE-2CC581A21F6A}">
      <dsp:nvSpPr>
        <dsp:cNvPr id="0" name=""/>
        <dsp:cNvSpPr/>
      </dsp:nvSpPr>
      <dsp:spPr>
        <a:xfrm>
          <a:off x="4412113" y="0"/>
          <a:ext cx="1691373" cy="90514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 dirty="0">
              <a:solidFill>
                <a:srgbClr val="5347CD"/>
              </a:solidFill>
            </a:rPr>
            <a:t>Çevrimiçi toplantılar için YÖKAK bilişim alt yapısı</a:t>
          </a:r>
          <a:endParaRPr lang="tr-TR" sz="1800" b="1" kern="1200" dirty="0">
            <a:solidFill>
              <a:srgbClr val="5347CD"/>
            </a:solidFill>
          </a:endParaRPr>
        </a:p>
      </dsp:txBody>
      <dsp:txXfrm>
        <a:off x="4412113" y="0"/>
        <a:ext cx="1691373" cy="905143"/>
      </dsp:txXfrm>
    </dsp:sp>
    <dsp:sp modelId="{D220BCCF-0104-4BC7-9D93-C81728359305}">
      <dsp:nvSpPr>
        <dsp:cNvPr id="0" name=""/>
        <dsp:cNvSpPr/>
      </dsp:nvSpPr>
      <dsp:spPr>
        <a:xfrm>
          <a:off x="4952737" y="1360430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49AD2A0-5417-45AA-8971-8E0CF16906D7}">
      <dsp:nvSpPr>
        <dsp:cNvPr id="0" name=""/>
        <dsp:cNvSpPr/>
      </dsp:nvSpPr>
      <dsp:spPr>
        <a:xfrm>
          <a:off x="6610898" y="859886"/>
          <a:ext cx="1599116" cy="99565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>
              <a:solidFill>
                <a:srgbClr val="5347CD"/>
              </a:solidFill>
            </a:rPr>
            <a:t>Çevrimiçi bilişim uzmanı desteği</a:t>
          </a:r>
          <a:endParaRPr lang="tr-TR" sz="1800" b="1" kern="1200">
            <a:solidFill>
              <a:srgbClr val="5347CD"/>
            </a:solidFill>
          </a:endParaRPr>
        </a:p>
      </dsp:txBody>
      <dsp:txXfrm>
        <a:off x="6610898" y="859886"/>
        <a:ext cx="1599116" cy="995657"/>
      </dsp:txXfrm>
    </dsp:sp>
    <dsp:sp modelId="{A27A61E4-B45F-4BBE-A169-A3718FEE04F3}">
      <dsp:nvSpPr>
        <dsp:cNvPr id="0" name=""/>
        <dsp:cNvSpPr/>
      </dsp:nvSpPr>
      <dsp:spPr>
        <a:xfrm>
          <a:off x="5059140" y="1828841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EA6F554-B6BA-42F7-928C-74D1654EA3F4}">
      <dsp:nvSpPr>
        <dsp:cNvPr id="0" name=""/>
        <dsp:cNvSpPr/>
      </dsp:nvSpPr>
      <dsp:spPr>
        <a:xfrm>
          <a:off x="6764659" y="2127086"/>
          <a:ext cx="1568364" cy="106354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 dirty="0">
              <a:solidFill>
                <a:srgbClr val="5347CD"/>
              </a:solidFill>
            </a:rPr>
            <a:t>Gizlilik sözleşmesi (çevrimiçi kayıt)</a:t>
          </a:r>
          <a:endParaRPr lang="tr-TR" sz="1800" b="1" kern="1200" dirty="0">
            <a:solidFill>
              <a:srgbClr val="5347CD"/>
            </a:solidFill>
          </a:endParaRPr>
        </a:p>
      </dsp:txBody>
      <dsp:txXfrm>
        <a:off x="6764659" y="2127086"/>
        <a:ext cx="1568364" cy="1063543"/>
      </dsp:txXfrm>
    </dsp:sp>
    <dsp:sp modelId="{5F72DB74-9D0A-49C1-B8B1-0469CF9028D8}">
      <dsp:nvSpPr>
        <dsp:cNvPr id="0" name=""/>
        <dsp:cNvSpPr/>
      </dsp:nvSpPr>
      <dsp:spPr>
        <a:xfrm>
          <a:off x="4759613" y="2204476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7A63683-DB41-4267-8A9A-9186542944E4}">
      <dsp:nvSpPr>
        <dsp:cNvPr id="0" name=""/>
        <dsp:cNvSpPr/>
      </dsp:nvSpPr>
      <dsp:spPr>
        <a:xfrm>
          <a:off x="6088110" y="3552687"/>
          <a:ext cx="1691373" cy="9730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>
              <a:solidFill>
                <a:srgbClr val="5347CD"/>
              </a:solidFill>
            </a:rPr>
            <a:t>Uzaktan değerlendirme kanıtlarının çeşitlendirilmesi (sanal tur, video kayıt..vb)</a:t>
          </a:r>
          <a:endParaRPr lang="tr-TR" sz="1800" b="1" kern="1200">
            <a:solidFill>
              <a:srgbClr val="5347CD"/>
            </a:solidFill>
          </a:endParaRPr>
        </a:p>
      </dsp:txBody>
      <dsp:txXfrm>
        <a:off x="6088110" y="3552687"/>
        <a:ext cx="1691373" cy="973028"/>
      </dsp:txXfrm>
    </dsp:sp>
    <dsp:sp modelId="{7542FDB3-F8A3-4D0B-920F-3CA4FC03F758}">
      <dsp:nvSpPr>
        <dsp:cNvPr id="0" name=""/>
        <dsp:cNvSpPr/>
      </dsp:nvSpPr>
      <dsp:spPr>
        <a:xfrm>
          <a:off x="4279878" y="2204476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FCD581F-B812-47B4-9B00-24340FF83D00}">
      <dsp:nvSpPr>
        <dsp:cNvPr id="0" name=""/>
        <dsp:cNvSpPr/>
      </dsp:nvSpPr>
      <dsp:spPr>
        <a:xfrm>
          <a:off x="2736116" y="3552687"/>
          <a:ext cx="1691373" cy="9730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>
              <a:solidFill>
                <a:srgbClr val="5347CD"/>
              </a:solidFill>
            </a:rPr>
            <a:t>Odak grupların iyi yapılandırılması (Paydaş katılımı)</a:t>
          </a:r>
          <a:endParaRPr lang="tr-TR" sz="1800" b="1" kern="1200">
            <a:solidFill>
              <a:srgbClr val="5347CD"/>
            </a:solidFill>
          </a:endParaRPr>
        </a:p>
      </dsp:txBody>
      <dsp:txXfrm>
        <a:off x="2736116" y="3552687"/>
        <a:ext cx="1691373" cy="973028"/>
      </dsp:txXfrm>
    </dsp:sp>
    <dsp:sp modelId="{DB40F009-D5E2-4D5F-92CC-FCC45EC063FA}">
      <dsp:nvSpPr>
        <dsp:cNvPr id="0" name=""/>
        <dsp:cNvSpPr/>
      </dsp:nvSpPr>
      <dsp:spPr>
        <a:xfrm>
          <a:off x="3980351" y="1828841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7293AC6-3417-423A-B93E-C82BA24B2C36}">
      <dsp:nvSpPr>
        <dsp:cNvPr id="0" name=""/>
        <dsp:cNvSpPr/>
      </dsp:nvSpPr>
      <dsp:spPr>
        <a:xfrm>
          <a:off x="2182575" y="2127086"/>
          <a:ext cx="1568364" cy="106354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>
              <a:solidFill>
                <a:srgbClr val="5347CD"/>
              </a:solidFill>
            </a:rPr>
            <a:t>KGBYS nin etkin kullanımı </a:t>
          </a:r>
          <a:endParaRPr lang="tr-TR" sz="1800" b="1" kern="1200">
            <a:solidFill>
              <a:srgbClr val="5347CD"/>
            </a:solidFill>
          </a:endParaRPr>
        </a:p>
      </dsp:txBody>
      <dsp:txXfrm>
        <a:off x="2182575" y="2127086"/>
        <a:ext cx="1568364" cy="1063543"/>
      </dsp:txXfrm>
    </dsp:sp>
    <dsp:sp modelId="{51F24CB9-81AB-4597-82AC-7E9925256417}">
      <dsp:nvSpPr>
        <dsp:cNvPr id="0" name=""/>
        <dsp:cNvSpPr/>
      </dsp:nvSpPr>
      <dsp:spPr>
        <a:xfrm>
          <a:off x="4086754" y="1360430"/>
          <a:ext cx="1476107" cy="147628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142836E-5873-4770-BB41-3C159F99FA38}">
      <dsp:nvSpPr>
        <dsp:cNvPr id="0" name=""/>
        <dsp:cNvSpPr/>
      </dsp:nvSpPr>
      <dsp:spPr>
        <a:xfrm>
          <a:off x="2305584" y="859886"/>
          <a:ext cx="1599116" cy="99565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i="0" kern="1200">
              <a:solidFill>
                <a:srgbClr val="5347CD"/>
              </a:solidFill>
            </a:rPr>
            <a:t>Geribildirimler</a:t>
          </a:r>
          <a:endParaRPr lang="tr-TR" sz="1800" b="1" kern="1200">
            <a:solidFill>
              <a:srgbClr val="5347CD"/>
            </a:solidFill>
          </a:endParaRPr>
        </a:p>
      </dsp:txBody>
      <dsp:txXfrm>
        <a:off x="2305584" y="859886"/>
        <a:ext cx="1599116" cy="9956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04F32-6300-5746-BE1C-CC31B5D43A19}" type="datetimeFigureOut">
              <a:rPr lang="tr-TR" smtClean="0"/>
              <a:t>23.09.2020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E8B62-0AE2-1241-9A06-17EB22366B2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77740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E8B62-0AE2-1241-9A06-17EB22366B23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1900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E8B62-0AE2-1241-9A06-17EB22366B23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1593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ECE2581-2781-4D52-9A2D-BEE85912C3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033D2F8-B65D-4165-B66D-F48B3ACBD8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0BA039B-121A-44E3-9A81-99523B576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8BD7C-B837-4E04-9338-151FBAAD5BA7}" type="datetime1">
              <a:rPr lang="tr-TR" smtClean="0"/>
              <a:t>23.09.2020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65F64AD-D530-4D71-A9DC-C7AEC8358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B2CD4AA-A536-4B43-A736-B1324C076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989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92CB61C-A3A5-48B0-8038-D2A5270A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8ED61DD-9ADC-4B76-AC7D-C87C599F8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AE4FE76-B6D4-43BC-AFB0-6E8422636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D636-8DCF-4C2C-8EB7-E5D1274D00E0}" type="datetime1">
              <a:rPr lang="tr-TR" smtClean="0"/>
              <a:t>23.09.2020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E9BD065-F0C4-4130-A066-D400EDF9B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6FF7E43-A9C5-4C47-B019-A163366E6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2723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0987F51-6036-4847-ABD8-F795AC4BD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A210824A-AABA-4D5B-A2DF-9373AF14D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677A742-BB38-4ED9-B943-2871F6480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38567-D1EB-4434-A14B-9CCD13BBCE86}" type="datetimeFigureOut">
              <a:rPr lang="tr-TR" smtClean="0"/>
              <a:t>23.09.2020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4267150-7E69-401E-A0D4-E78F27682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C63C7EF-C194-480B-BCE1-B9BBEE43B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1704F-2719-4864-9263-06BB7F526AC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679201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ECA6D9B-7FA4-4D2E-A112-61735AFB8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A77FEA6-C373-46A8-BFC1-201CCD9C31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0EEDDF92-89FC-4315-AA1D-5D068126B3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21FAE6B-5D21-49C5-90D2-0ECAA26AF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752D4-D215-4B35-8DCD-7DD95FAEC21A}" type="datetime1">
              <a:rPr lang="tr-TR" smtClean="0"/>
              <a:t>23.09.2020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08B34C3-3399-4FBD-B807-A63D2AF3F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AAFF809-7758-4A9E-87C8-3D10B6F95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6623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4E8A138-8175-4520-9BD3-F9CA10EE1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0A42E16C-7EB5-413D-8B0A-2A07B701E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B106CEF2-3CBE-435E-9A33-612EC485CF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E311B6F1-03E1-4D7D-A99F-CEA407D26D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8955C15A-2F53-4A13-96ED-BBF3A72013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DC4A699E-E8D4-4CE8-8756-44609422C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960D-CDBF-4B78-895D-B27FCA6451F9}" type="datetime1">
              <a:rPr lang="tr-TR" smtClean="0"/>
              <a:t>23.09.2020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4BBC38AA-002E-4F29-83EB-80E0B44E9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EDC14F17-941D-4419-A4A5-B1514F0CF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03421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CA385FF-5E53-4735-8D60-24253952A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E5AFB98A-1604-4421-958D-743EEDA3A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1D4A-013F-4BFD-BE3C-0218B2B36A8F}" type="datetime1">
              <a:rPr lang="tr-TR" smtClean="0"/>
              <a:t>23.09.2020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FB63AA0A-A57F-4077-A83B-CBF268D53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064142DC-867E-4085-A9FD-4056D13A7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2910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14F59507-3AF0-4C1F-B335-F963E2B85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DA1-8D5A-4791-8B8F-57A7D4D4E94F}" type="datetime1">
              <a:rPr lang="tr-TR" smtClean="0"/>
              <a:t>23.09.2020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38889D96-7886-42D9-8E6A-6551CEF69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5F3E4594-9984-49C0-A242-63AC743A6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0015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933449E-7536-440F-A3E1-F6AA061F2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27295D9-A937-4587-BFC3-2AAD0BC5F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50EB56F-41A7-4A4B-985F-067D41DA5A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9CFE091-2019-43BF-87AC-05902860B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EF1FF-6744-4B65-9CC6-BBD9EF3D4631}" type="datetime1">
              <a:rPr lang="tr-TR" smtClean="0"/>
              <a:t>23.09.2020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92B315-B165-4964-96E1-FDE2F2144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83BDCF86-6212-456C-8889-E9BA86D9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68200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D24A60C-3E3C-4E73-A231-C232536B7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240DFB82-1D78-4C24-B6A0-0EC70B013E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01B44623-3F94-4AD6-A891-A3C8A4C2D4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212504A3-A434-4163-A3B9-CD69244D9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E9E99-1961-4940-AD5E-EB28798AF2DC}" type="datetime1">
              <a:rPr lang="tr-TR" smtClean="0"/>
              <a:t>23.09.2020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41CAC36-18C0-470B-9B61-F9AE35438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E7C4050-7D49-48A8-A6DA-3E6F0AF5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8412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E4E64E9-86B7-4EEC-9371-DDEB7B9D8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E73C93B6-E4A0-4A7F-BEF4-F5CEA537B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D8330E8-2E5B-49E7-86EB-E299E4BE0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7A06-AE1F-4990-B7FC-416A948F7789}" type="datetime1">
              <a:rPr lang="tr-TR" smtClean="0"/>
              <a:t>23.09.2020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CA462F4-30AE-40AD-BE33-51D5A2949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C15E915-4916-429F-983F-2BD1B266A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47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CA370D25-0BDC-44F6-B11C-D4E8B62780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5DCCC907-795E-401E-AED5-259D509A34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553563F-16C5-4CB9-B100-CBD6CB91E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ABBFC-4F29-4AA6-B858-AB19AE431D2D}" type="datetime1">
              <a:rPr lang="tr-TR" smtClean="0"/>
              <a:t>23.09.2020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3D74AD7-6A4C-40AB-8574-E8AC3E636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142115F-7D74-4B2E-AEC3-5806D9281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4E91F-510E-4DB5-BC19-FFEA4205C5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2853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39CF378C-1C92-4195-962D-DC13D2F26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1199BE0-2C3B-4155-A48B-89B235DB8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A22058E-63E8-4B59-B01E-8C7361879A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30238567-D1EB-4434-A14B-9CCD13BBCE86}" type="datetimeFigureOut">
              <a:rPr lang="tr-TR" smtClean="0"/>
              <a:pPr/>
              <a:t>23.09.2020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62E22C4-9ECD-4BE8-BDC9-43C852543D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AA7FA73-AC50-420C-ADE9-24FF885294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A641704F-2719-4864-9263-06BB7F526AC7}" type="slidenum">
              <a:rPr lang="tr-TR" smtClean="0"/>
              <a:pPr/>
              <a:t>‹#›</a:t>
            </a:fld>
            <a:endParaRPr lang="tr-TR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CD9CE772-20ED-4E52-BEE4-B1FB0F1D5C6F}"/>
              </a:ext>
            </a:extLst>
          </p:cNvPr>
          <p:cNvSpPr/>
          <p:nvPr userDrawn="1"/>
        </p:nvSpPr>
        <p:spPr>
          <a:xfrm>
            <a:off x="47328" y="6566825"/>
            <a:ext cx="1209734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900" b="0" i="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</a:rPr>
              <a:t>www.yokak.gov.tr</a:t>
            </a:r>
          </a:p>
        </p:txBody>
      </p:sp>
      <p:cxnSp>
        <p:nvCxnSpPr>
          <p:cNvPr id="8" name="Düz Bağlayıcı 7">
            <a:extLst>
              <a:ext uri="{FF2B5EF4-FFF2-40B4-BE49-F238E27FC236}">
                <a16:creationId xmlns:a16="http://schemas.microsoft.com/office/drawing/2014/main" id="{F9422736-557A-46F0-AB60-357D57C82148}"/>
              </a:ext>
            </a:extLst>
          </p:cNvPr>
          <p:cNvCxnSpPr/>
          <p:nvPr userDrawn="1"/>
        </p:nvCxnSpPr>
        <p:spPr>
          <a:xfrm>
            <a:off x="0" y="6431571"/>
            <a:ext cx="12192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ikdörtgen 8">
            <a:extLst>
              <a:ext uri="{FF2B5EF4-FFF2-40B4-BE49-F238E27FC236}">
                <a16:creationId xmlns:a16="http://schemas.microsoft.com/office/drawing/2014/main" id="{A937C0BE-94FD-4F38-89C5-31E9CC7DE642}"/>
              </a:ext>
            </a:extLst>
          </p:cNvPr>
          <p:cNvSpPr/>
          <p:nvPr userDrawn="1"/>
        </p:nvSpPr>
        <p:spPr>
          <a:xfrm>
            <a:off x="5807968" y="6567156"/>
            <a:ext cx="5760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E6EF4996-DA13-4EB6-BAF5-5736F8EF76C5}" type="slidenum">
              <a:rPr lang="tr-TR" sz="1000" b="0" i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pPr algn="ctr"/>
              <a:t>‹#›</a:t>
            </a:fld>
            <a:endParaRPr lang="tr-TR" sz="1000" b="0" i="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0" name="Düz Bağlayıcı 9">
            <a:extLst>
              <a:ext uri="{FF2B5EF4-FFF2-40B4-BE49-F238E27FC236}">
                <a16:creationId xmlns:a16="http://schemas.microsoft.com/office/drawing/2014/main" id="{7ABC6B95-9974-4602-87C8-E5B683F5EB8D}"/>
              </a:ext>
            </a:extLst>
          </p:cNvPr>
          <p:cNvCxnSpPr/>
          <p:nvPr userDrawn="1"/>
        </p:nvCxnSpPr>
        <p:spPr>
          <a:xfrm>
            <a:off x="0" y="6381328"/>
            <a:ext cx="12192000" cy="0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Dikdörtgen 10">
            <a:extLst>
              <a:ext uri="{FF2B5EF4-FFF2-40B4-BE49-F238E27FC236}">
                <a16:creationId xmlns:a16="http://schemas.microsoft.com/office/drawing/2014/main" id="{B28D652F-C275-47C1-8DAC-A5BB37383E5A}"/>
              </a:ext>
            </a:extLst>
          </p:cNvPr>
          <p:cNvSpPr/>
          <p:nvPr userDrawn="1"/>
        </p:nvSpPr>
        <p:spPr>
          <a:xfrm>
            <a:off x="527382" y="6544434"/>
            <a:ext cx="33603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tr-TR" sz="1200" b="0" i="0" dirty="0">
                <a:solidFill>
                  <a:srgbClr val="002060"/>
                </a:solidFill>
                <a:latin typeface="Calibri" panose="020F0502020204030204" pitchFamily="34" charset="0"/>
              </a:rPr>
              <a:t>Yükseköğretim Kalite Kurulu</a:t>
            </a:r>
          </a:p>
        </p:txBody>
      </p:sp>
      <p:pic>
        <p:nvPicPr>
          <p:cNvPr id="12" name="Picture 2" descr="C:\Users\Serhat Osman\Desktop\Genel PSD\LOGO\slogo2.png">
            <a:extLst>
              <a:ext uri="{FF2B5EF4-FFF2-40B4-BE49-F238E27FC236}">
                <a16:creationId xmlns:a16="http://schemas.microsoft.com/office/drawing/2014/main" id="{4BF0C2B4-F5F8-4A14-8D06-57CAFDE00BF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83" y="6421383"/>
            <a:ext cx="793824" cy="4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56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microsoft.com/office/2007/relationships/hdphoto" Target="../media/hdphoto3.wdp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0" y="2009553"/>
            <a:ext cx="12192000" cy="1701206"/>
          </a:xfrm>
          <a:solidFill>
            <a:srgbClr val="5347CD"/>
          </a:solidFill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tr-TR" sz="3200" b="1" dirty="0">
                <a:solidFill>
                  <a:schemeClr val="bg1"/>
                </a:solidFill>
                <a:latin typeface="+mn-lt"/>
              </a:rPr>
              <a:t/>
            </a:r>
            <a:br>
              <a:rPr lang="tr-TR" sz="3200" b="1" dirty="0">
                <a:solidFill>
                  <a:schemeClr val="bg1"/>
                </a:solidFill>
                <a:latin typeface="+mn-lt"/>
              </a:rPr>
            </a:br>
            <a:r>
              <a:rPr lang="tr-TR" sz="3200" b="1" dirty="0">
                <a:solidFill>
                  <a:schemeClr val="bg1"/>
                </a:solidFill>
                <a:latin typeface="+mn-lt"/>
              </a:rPr>
              <a:t/>
            </a:r>
            <a:br>
              <a:rPr lang="tr-TR" sz="3200" b="1" dirty="0">
                <a:solidFill>
                  <a:schemeClr val="bg1"/>
                </a:solidFill>
                <a:latin typeface="+mn-lt"/>
              </a:rPr>
            </a:br>
            <a:r>
              <a:rPr lang="tr-TR" sz="3200" b="1" dirty="0">
                <a:solidFill>
                  <a:schemeClr val="bg1"/>
                </a:solidFill>
                <a:latin typeface="+mn-lt"/>
              </a:rPr>
              <a:t>2020 Yılı Kurumsal Dış Değerlendirme Programı</a:t>
            </a:r>
            <a:br>
              <a:rPr lang="tr-TR" sz="3200" b="1" dirty="0">
                <a:solidFill>
                  <a:schemeClr val="bg1"/>
                </a:solidFill>
                <a:latin typeface="+mn-lt"/>
              </a:rPr>
            </a:br>
            <a:r>
              <a:rPr lang="tr-TR" sz="4000" b="1" dirty="0">
                <a:solidFill>
                  <a:schemeClr val="bg1"/>
                </a:solidFill>
                <a:latin typeface="+mn-lt"/>
              </a:rPr>
              <a:t>İzleme Sistemi</a:t>
            </a:r>
            <a:r>
              <a:rPr lang="tr-TR" sz="3200" b="1" dirty="0">
                <a:solidFill>
                  <a:schemeClr val="bg1"/>
                </a:solidFill>
                <a:latin typeface="+mn-lt"/>
              </a:rPr>
              <a:t/>
            </a:r>
            <a:br>
              <a:rPr lang="tr-TR" sz="3200" b="1" dirty="0">
                <a:solidFill>
                  <a:schemeClr val="bg1"/>
                </a:solidFill>
                <a:latin typeface="+mn-lt"/>
              </a:rPr>
            </a:br>
            <a:r>
              <a:rPr lang="tr-TR" sz="3200" b="1" dirty="0">
                <a:solidFill>
                  <a:schemeClr val="bg1"/>
                </a:solidFill>
                <a:latin typeface="+mn-lt"/>
              </a:rPr>
              <a:t/>
            </a:r>
            <a:br>
              <a:rPr lang="tr-TR" sz="3200" b="1" dirty="0">
                <a:solidFill>
                  <a:schemeClr val="bg1"/>
                </a:solidFill>
                <a:latin typeface="+mn-lt"/>
              </a:rPr>
            </a:br>
            <a:endParaRPr lang="tr-TR" sz="1800" b="1" dirty="0">
              <a:ln w="0"/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16263" y="3803091"/>
            <a:ext cx="11759473" cy="2450513"/>
          </a:xfrm>
          <a:noFill/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tr-TR" sz="3600" b="1" dirty="0">
                <a:ln w="9525">
                  <a:solidFill>
                    <a:srgbClr val="5347CD"/>
                  </a:solidFill>
                  <a:prstDash val="solid"/>
                </a:ln>
                <a:solidFill>
                  <a:srgbClr val="FF5E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Prof. Dr. Sibel Aksu Yıldırım</a:t>
            </a:r>
          </a:p>
          <a:p>
            <a:pPr>
              <a:lnSpc>
                <a:spcPct val="100000"/>
              </a:lnSpc>
            </a:pPr>
            <a:r>
              <a:rPr lang="tr-TR" sz="2000" b="1" dirty="0">
                <a:ln/>
                <a:solidFill>
                  <a:srgbClr val="5347CD"/>
                </a:solidFill>
                <a:latin typeface="+mn-lt"/>
              </a:rPr>
              <a:t>Yükseköğretim Kalite Kurulu </a:t>
            </a:r>
          </a:p>
          <a:p>
            <a:pPr>
              <a:lnSpc>
                <a:spcPct val="100000"/>
              </a:lnSpc>
            </a:pPr>
            <a:r>
              <a:rPr lang="tr-TR" sz="2000" b="1" dirty="0">
                <a:ln/>
                <a:solidFill>
                  <a:srgbClr val="5347CD"/>
                </a:solidFill>
                <a:latin typeface="+mn-lt"/>
              </a:rPr>
              <a:t>Başkan Yardımcısı</a:t>
            </a:r>
          </a:p>
          <a:p>
            <a:endParaRPr lang="tr-TR" sz="2800" b="1" dirty="0">
              <a:ln/>
              <a:solidFill>
                <a:srgbClr val="5347CD"/>
              </a:solidFill>
              <a:latin typeface="+mn-lt"/>
            </a:endParaRPr>
          </a:p>
          <a:p>
            <a:r>
              <a:rPr lang="tr-TR" sz="1800" b="1" dirty="0">
                <a:ln/>
                <a:solidFill>
                  <a:srgbClr val="C00000"/>
                </a:solidFill>
                <a:latin typeface="+mn-lt"/>
              </a:rPr>
              <a:t>Haziran ANKARA 2020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0FC1D9BC-0435-A74F-8F3E-993F628DD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37" y="512956"/>
            <a:ext cx="2381443" cy="622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914" y="216014"/>
            <a:ext cx="4492749" cy="170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55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3A451C3-C71A-431E-95AE-530BD160FF5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solidFill>
                  <a:schemeClr val="bg1"/>
                </a:solidFill>
              </a:rPr>
              <a:t>İzleme Sistemi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284536D-2060-4E29-BF1D-D2CC4E125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2573"/>
            <a:ext cx="5354256" cy="3341179"/>
          </a:xfrm>
        </p:spPr>
        <p:txBody>
          <a:bodyPr anchor="ctr">
            <a:normAutofit/>
          </a:bodyPr>
          <a:lstStyle/>
          <a:p>
            <a:r>
              <a:rPr lang="tr-TR" sz="2400" dirty="0"/>
              <a:t>YÖKAK tarafından yürütülen Kurumsal Dış Değerlendirme Programı kapsamında, değerlendirmesi tamamlanan yükseköğretim kurumları, </a:t>
            </a:r>
            <a:r>
              <a:rPr lang="tr-TR" sz="2400" b="1" dirty="0">
                <a:solidFill>
                  <a:srgbClr val="5347CD"/>
                </a:solidFill>
              </a:rPr>
              <a:t>değerlendirme yılını izleyen en erken ikinci yılda izleme sürecine dahil olur.</a:t>
            </a:r>
          </a:p>
          <a:p>
            <a:r>
              <a:rPr lang="tr-TR" sz="2400" b="1" dirty="0">
                <a:solidFill>
                  <a:srgbClr val="5347CD"/>
                </a:solidFill>
              </a:rPr>
              <a:t>2016-2017 yıllarında dış değerlendirme almış 70 Kurum izleme sürecinde.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536A1546-79B3-4AEB-A064-9A886D8B7B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02" r="2273" b="2330"/>
          <a:stretch/>
        </p:blipFill>
        <p:spPr>
          <a:xfrm rot="638889">
            <a:off x="6921635" y="2651747"/>
            <a:ext cx="4151942" cy="2219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7127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F035A52-6A86-4C9A-B509-8DC2843617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solidFill>
                  <a:schemeClr val="bg1"/>
                </a:solidFill>
              </a:rPr>
              <a:t>Amaç ve Kapsam</a:t>
            </a:r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EF9BFF54-B628-4D29-812D-2DC8F3B93A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4119603"/>
              </p:ext>
            </p:extLst>
          </p:nvPr>
        </p:nvGraphicFramePr>
        <p:xfrm>
          <a:off x="838200" y="125333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Resim 2">
            <a:extLst>
              <a:ext uri="{FF2B5EF4-FFF2-40B4-BE49-F238E27FC236}">
                <a16:creationId xmlns:a16="http://schemas.microsoft.com/office/drawing/2014/main" id="{A6E793D8-2467-4C77-A08D-E27D9062F5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7898" y="4280788"/>
            <a:ext cx="2742505" cy="16761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00B7295-655E-454E-8B07-44910F2AF3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9577" y="4280789"/>
            <a:ext cx="2574525" cy="1676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142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176ED99-3968-4162-8659-DA2004441A1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5347CD"/>
          </a:solidFill>
        </p:spPr>
        <p:txBody>
          <a:bodyPr/>
          <a:lstStyle/>
          <a:p>
            <a:pPr algn="ctr"/>
            <a:r>
              <a:rPr lang="tr-TR" sz="4000" b="1" dirty="0">
                <a:solidFill>
                  <a:schemeClr val="bg1"/>
                </a:solidFill>
              </a:rPr>
              <a:t>Yöntem</a:t>
            </a:r>
            <a:endParaRPr lang="tr-TR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9090C40E-D3AF-4CDF-A942-F2DBB9F451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44514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6678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55A0769-2063-42BE-A521-09415EADE82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3200" b="1" dirty="0">
                <a:solidFill>
                  <a:schemeClr val="bg1"/>
                </a:solidFill>
              </a:rPr>
              <a:t>İzleme Sisteminde Kullanılacak Belgeler</a:t>
            </a:r>
          </a:p>
        </p:txBody>
      </p:sp>
      <p:graphicFrame>
        <p:nvGraphicFramePr>
          <p:cNvPr id="6" name="İçerik Yer Tutucusu 5">
            <a:extLst>
              <a:ext uri="{FF2B5EF4-FFF2-40B4-BE49-F238E27FC236}">
                <a16:creationId xmlns:a16="http://schemas.microsoft.com/office/drawing/2014/main" id="{E3C632D1-7019-437A-A8CC-32DAD14127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4251333"/>
              </p:ext>
            </p:extLst>
          </p:nvPr>
        </p:nvGraphicFramePr>
        <p:xfrm>
          <a:off x="838200" y="2192784"/>
          <a:ext cx="10515600" cy="3638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8375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FC1423B-2776-4FE2-9255-FA83C981812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solidFill>
                  <a:schemeClr val="bg1"/>
                </a:solidFill>
              </a:rPr>
              <a:t>İzleme Sisteminin Basamakları</a:t>
            </a:r>
          </a:p>
        </p:txBody>
      </p:sp>
      <p:graphicFrame>
        <p:nvGraphicFramePr>
          <p:cNvPr id="5" name="İçerik Yer Tutucusu 4">
            <a:extLst>
              <a:ext uri="{FF2B5EF4-FFF2-40B4-BE49-F238E27FC236}">
                <a16:creationId xmlns:a16="http://schemas.microsoft.com/office/drawing/2014/main" id="{ED0B61CD-415B-468E-88DB-4AF363E33E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0540094"/>
              </p:ext>
            </p:extLst>
          </p:nvPr>
        </p:nvGraphicFramePr>
        <p:xfrm>
          <a:off x="266218" y="365125"/>
          <a:ext cx="11713579" cy="629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Resim 3">
            <a:extLst>
              <a:ext uri="{FF2B5EF4-FFF2-40B4-BE49-F238E27FC236}">
                <a16:creationId xmlns:a16="http://schemas.microsoft.com/office/drawing/2014/main" id="{649761FA-3B91-6944-A3DB-D6FCF7FBFE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3514" y="3196669"/>
            <a:ext cx="608487" cy="62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363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D2291F6-F261-CF41-8686-0EDD3E371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780" y="182562"/>
            <a:ext cx="10613020" cy="653446"/>
          </a:xfrm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2800" b="1" dirty="0">
                <a:solidFill>
                  <a:schemeClr val="bg1"/>
                </a:solidFill>
              </a:rPr>
              <a:t>İzleme Ziyareti (Uzaktan)-1 gün</a:t>
            </a:r>
          </a:p>
        </p:txBody>
      </p:sp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23886E74-B698-FA4E-BD6F-AAC4834524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724739"/>
              </p:ext>
            </p:extLst>
          </p:nvPr>
        </p:nvGraphicFramePr>
        <p:xfrm>
          <a:off x="740780" y="1115758"/>
          <a:ext cx="10613020" cy="462648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430705">
                  <a:extLst>
                    <a:ext uri="{9D8B030D-6E8A-4147-A177-3AD203B41FA5}">
                      <a16:colId xmlns:a16="http://schemas.microsoft.com/office/drawing/2014/main" val="4118001486"/>
                    </a:ext>
                  </a:extLst>
                </a:gridCol>
                <a:gridCol w="9182315">
                  <a:extLst>
                    <a:ext uri="{9D8B030D-6E8A-4147-A177-3AD203B41FA5}">
                      <a16:colId xmlns:a16="http://schemas.microsoft.com/office/drawing/2014/main" val="649885050"/>
                    </a:ext>
                  </a:extLst>
                </a:gridCol>
              </a:tblGrid>
              <a:tr h="399005">
                <a:tc>
                  <a:txBody>
                    <a:bodyPr/>
                    <a:lstStyle/>
                    <a:p>
                      <a:r>
                        <a:rPr lang="tr-TR" sz="2000" dirty="0"/>
                        <a:t>Zaman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/>
                        <a:t>Etkinlikler</a:t>
                      </a:r>
                      <a:endParaRPr lang="tr-T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805829"/>
                  </a:ext>
                </a:extLst>
              </a:tr>
              <a:tr h="332448">
                <a:tc>
                  <a:txBody>
                    <a:bodyPr/>
                    <a:lstStyle/>
                    <a:p>
                      <a:r>
                        <a:rPr lang="tr-TR" sz="1600" dirty="0"/>
                        <a:t>9.00-10.00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İzleme takımının kendi aralarında gerçekleştireceği toplantı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4704895"/>
                  </a:ext>
                </a:extLst>
              </a:tr>
              <a:tr h="281253">
                <a:tc>
                  <a:txBody>
                    <a:bodyPr/>
                    <a:lstStyle/>
                    <a:p>
                      <a:r>
                        <a:rPr lang="tr-TR" sz="1600" dirty="0"/>
                        <a:t>10.00-10.30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İzleme takımı ve Rektörün görüşmesi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77274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r-TR" sz="1600" dirty="0"/>
                        <a:t>10.30-10.45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0761864"/>
                  </a:ext>
                </a:extLst>
              </a:tr>
              <a:tr h="329785">
                <a:tc>
                  <a:txBody>
                    <a:bodyPr/>
                    <a:lstStyle/>
                    <a:p>
                      <a:r>
                        <a:rPr lang="tr-TR" sz="1600" dirty="0"/>
                        <a:t>10.45-11.15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err="1"/>
                        <a:t>İzleme</a:t>
                      </a:r>
                      <a:r>
                        <a:rPr lang="tr-TR" sz="1600" dirty="0"/>
                        <a:t> Takımı ile </a:t>
                      </a:r>
                      <a:r>
                        <a:rPr lang="tr-TR" sz="1600" dirty="0" err="1"/>
                        <a:t>Mütevelli</a:t>
                      </a:r>
                      <a:r>
                        <a:rPr lang="tr-TR" sz="1600" dirty="0"/>
                        <a:t> Heyet </a:t>
                      </a:r>
                      <a:r>
                        <a:rPr lang="tr-TR" sz="1600" dirty="0" err="1"/>
                        <a:t>Başkanı</a:t>
                      </a:r>
                      <a:r>
                        <a:rPr lang="tr-TR" sz="1600" dirty="0"/>
                        <a:t> </a:t>
                      </a:r>
                      <a:r>
                        <a:rPr lang="tr-TR" sz="1600" dirty="0" err="1"/>
                        <a:t>görüşmesi</a:t>
                      </a:r>
                      <a:r>
                        <a:rPr lang="tr-TR" sz="1600" dirty="0"/>
                        <a:t> (Vakıf yükseköğretim kurumları </a:t>
                      </a:r>
                      <a:r>
                        <a:rPr lang="tr-TR" sz="1600" dirty="0" err="1"/>
                        <a:t>için</a:t>
                      </a:r>
                      <a:r>
                        <a:rPr lang="tr-TR" sz="16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1011173"/>
                  </a:ext>
                </a:extLst>
              </a:tr>
              <a:tr h="331856">
                <a:tc>
                  <a:txBody>
                    <a:bodyPr/>
                    <a:lstStyle/>
                    <a:p>
                      <a:r>
                        <a:rPr lang="tr-TR" sz="1600" dirty="0"/>
                        <a:t>11.15-11.45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err="1"/>
                        <a:t>İzleme</a:t>
                      </a:r>
                      <a:r>
                        <a:rPr lang="tr-TR" sz="1600" dirty="0"/>
                        <a:t> Takımı ile Kurum Kalite Komisyonu </a:t>
                      </a:r>
                      <a:r>
                        <a:rPr lang="tr-TR" sz="1600" dirty="0" err="1"/>
                        <a:t>üyelerinin</a:t>
                      </a:r>
                      <a:r>
                        <a:rPr lang="tr-TR" sz="1600" dirty="0"/>
                        <a:t> </a:t>
                      </a:r>
                      <a:r>
                        <a:rPr lang="tr-TR" sz="1600" dirty="0" err="1"/>
                        <a:t>görüşmesi</a:t>
                      </a:r>
                      <a:endParaRPr lang="tr-T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0369343"/>
                  </a:ext>
                </a:extLst>
              </a:tr>
              <a:tr h="191885">
                <a:tc>
                  <a:txBody>
                    <a:bodyPr/>
                    <a:lstStyle/>
                    <a:p>
                      <a:r>
                        <a:rPr lang="tr-TR" sz="1600" dirty="0"/>
                        <a:t>11.45-12.00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3097644"/>
                  </a:ext>
                </a:extLst>
              </a:tr>
              <a:tr h="353754">
                <a:tc>
                  <a:txBody>
                    <a:bodyPr/>
                    <a:lstStyle/>
                    <a:p>
                      <a:r>
                        <a:rPr lang="tr-TR" sz="1600" dirty="0"/>
                        <a:t>12.00-13.00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err="1"/>
                        <a:t>İzleme</a:t>
                      </a:r>
                      <a:r>
                        <a:rPr lang="tr-TR" sz="1600" dirty="0"/>
                        <a:t> Takımı ile Senato </a:t>
                      </a:r>
                      <a:r>
                        <a:rPr lang="tr-TR" sz="1600" dirty="0" err="1"/>
                        <a:t>üyelerinin</a:t>
                      </a:r>
                      <a:r>
                        <a:rPr lang="tr-TR" sz="1600" dirty="0"/>
                        <a:t> </a:t>
                      </a:r>
                      <a:r>
                        <a:rPr lang="tr-TR" sz="1600" dirty="0" err="1"/>
                        <a:t>görüşmesi</a:t>
                      </a:r>
                      <a:r>
                        <a:rPr lang="tr-TR" sz="1600" dirty="0"/>
                        <a:t> (Senatosu bulunmayan kurumlarda </a:t>
                      </a:r>
                      <a:r>
                        <a:rPr lang="tr-TR" sz="1600" dirty="0" err="1"/>
                        <a:t>yönetim</a:t>
                      </a:r>
                      <a:r>
                        <a:rPr lang="tr-TR" sz="1600" dirty="0"/>
                        <a:t> kurulu)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451177"/>
                  </a:ext>
                </a:extLst>
              </a:tr>
              <a:tr h="254029">
                <a:tc>
                  <a:txBody>
                    <a:bodyPr/>
                    <a:lstStyle/>
                    <a:p>
                      <a:r>
                        <a:rPr lang="tr-TR" sz="1600" dirty="0"/>
                        <a:t>13.00-14.00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Öğle yemeği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075249"/>
                  </a:ext>
                </a:extLst>
              </a:tr>
              <a:tr h="220589">
                <a:tc>
                  <a:txBody>
                    <a:bodyPr/>
                    <a:lstStyle/>
                    <a:p>
                      <a:r>
                        <a:rPr lang="tr-TR" sz="1600" dirty="0"/>
                        <a:t>14.00-15.00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İzleme Takımı ile ilgili birimlerin </a:t>
                      </a:r>
                      <a:r>
                        <a:rPr lang="tr-TR" sz="1600" dirty="0" err="1"/>
                        <a:t>görüşmesi</a:t>
                      </a:r>
                      <a:r>
                        <a:rPr lang="tr-TR" sz="1600" dirty="0"/>
                        <a:t> *Yalnızca gerekli durumlarda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224797"/>
                  </a:ext>
                </a:extLst>
              </a:tr>
              <a:tr h="222661">
                <a:tc>
                  <a:txBody>
                    <a:bodyPr/>
                    <a:lstStyle/>
                    <a:p>
                      <a:r>
                        <a:rPr lang="tr-TR" sz="1600" dirty="0"/>
                        <a:t>15.00-15.15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748193"/>
                  </a:ext>
                </a:extLst>
              </a:tr>
              <a:tr h="399005">
                <a:tc>
                  <a:txBody>
                    <a:bodyPr/>
                    <a:lstStyle/>
                    <a:p>
                      <a:r>
                        <a:rPr lang="tr-TR" sz="1600" dirty="0"/>
                        <a:t>15.15-16.15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İzleme Takımı ile Rektör Görüşmesi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475479"/>
                  </a:ext>
                </a:extLst>
              </a:tr>
              <a:tr h="399005">
                <a:tc>
                  <a:txBody>
                    <a:bodyPr/>
                    <a:lstStyle/>
                    <a:p>
                      <a:r>
                        <a:rPr lang="tr-TR" sz="1600" dirty="0"/>
                        <a:t>16.15-16.30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/>
                        <a:t>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9338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9283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AC32694-8256-4CE0-99D1-1E8280349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7538"/>
          </a:xfrm>
          <a:solidFill>
            <a:srgbClr val="5347CD"/>
          </a:solidFill>
        </p:spPr>
        <p:txBody>
          <a:bodyPr>
            <a:noAutofit/>
          </a:bodyPr>
          <a:lstStyle/>
          <a:p>
            <a:pPr algn="ctr"/>
            <a:r>
              <a:rPr lang="tr-TR" sz="3600" b="1" dirty="0">
                <a:solidFill>
                  <a:schemeClr val="bg1"/>
                </a:solidFill>
              </a:rPr>
              <a:t>Kalite Komisyonları Bilgi </a:t>
            </a:r>
            <a:r>
              <a:rPr lang="tr-TR" sz="3600" b="1" dirty="0" err="1">
                <a:solidFill>
                  <a:schemeClr val="bg1"/>
                </a:solidFill>
              </a:rPr>
              <a:t>Portalı</a:t>
            </a:r>
            <a:endParaRPr lang="tr-TR" sz="3600" b="1" dirty="0">
              <a:solidFill>
                <a:schemeClr val="bg1"/>
              </a:solidFill>
            </a:endParaRP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A046C287-F5DA-4635-A5BE-BF1EBFB7AE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06596" y="1428366"/>
            <a:ext cx="7792184" cy="4546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747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CCEA6BD-E931-CE49-AE21-DE700C348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8291"/>
            <a:ext cx="10515600" cy="1019792"/>
          </a:xfrm>
          <a:solidFill>
            <a:srgbClr val="5347CD"/>
          </a:solidFill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solidFill>
                  <a:schemeClr val="bg1"/>
                </a:solidFill>
              </a:rPr>
              <a:t>Prensipler, ilkeler</a:t>
            </a:r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A0DB9B4D-BCEA-472A-8335-BFAD98859A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831200"/>
              </p:ext>
            </p:extLst>
          </p:nvPr>
        </p:nvGraphicFramePr>
        <p:xfrm>
          <a:off x="838200" y="1624614"/>
          <a:ext cx="10515600" cy="4525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578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6795247" y="632564"/>
            <a:ext cx="5244353" cy="4644769"/>
          </a:xfrm>
          <a:noFill/>
          <a:ln>
            <a:noFill/>
          </a:ln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tr-TR" sz="2400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endParaRPr lang="tr-TR" sz="2400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endParaRPr lang="tr-TR" sz="2400" dirty="0">
              <a:ln w="0"/>
              <a:solidFill>
                <a:srgbClr val="E8590E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r>
              <a:rPr lang="tr-TR" sz="2400" dirty="0">
                <a:ln w="0"/>
                <a:solidFill>
                  <a:srgbClr val="FF5E00"/>
                </a:solidFill>
                <a:effectLst>
                  <a:reflection blurRad="12700" stA="50000" endPos="50000" dist="5000" dir="5400000" sy="-100000" rotWithShape="0"/>
                </a:effectLst>
                <a:cs typeface="Calibri" charset="-94"/>
              </a:rPr>
              <a:t>Başarılı </a:t>
            </a:r>
          </a:p>
          <a:p>
            <a:pPr algn="ctr"/>
            <a:r>
              <a:rPr lang="tr-TR" sz="2400" dirty="0">
                <a:ln w="0"/>
                <a:solidFill>
                  <a:srgbClr val="FF5E00"/>
                </a:solidFill>
                <a:effectLst>
                  <a:reflection blurRad="12700" stA="50000" endPos="50000" dist="5000" dir="5400000" sy="-100000" rotWithShape="0"/>
                </a:effectLst>
                <a:cs typeface="Calibri" charset="-94"/>
              </a:rPr>
              <a:t>bir izleme süreci dileğiyle, </a:t>
            </a:r>
            <a:endParaRPr lang="en-US" sz="2400" dirty="0">
              <a:ln w="0"/>
              <a:solidFill>
                <a:srgbClr val="FF5E00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endParaRPr lang="tr-TR" sz="4800" dirty="0">
              <a:ln w="1905"/>
              <a:solidFill>
                <a:srgbClr val="FF5E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Calibri" charset="-94"/>
            </a:endParaRPr>
          </a:p>
          <a:p>
            <a:pPr algn="ctr"/>
            <a:r>
              <a:rPr lang="tr-TR" sz="4400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anose="02000600000000000000" pitchFamily="2" charset="0"/>
                <a:cs typeface="Calibri" charset="-94"/>
              </a:rPr>
              <a:t>Teşekkürler</a:t>
            </a:r>
            <a:endParaRPr lang="en-US" sz="440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Segoe Print" panose="02000600000000000000" pitchFamily="2" charset="0"/>
              <a:cs typeface="Calibri" charset="-94"/>
            </a:endParaRPr>
          </a:p>
          <a:p>
            <a:pPr algn="ctr"/>
            <a:endParaRPr lang="en-US" sz="1400" dirty="0">
              <a:ln w="0"/>
              <a:solidFill>
                <a:srgbClr val="9437FF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endParaRPr lang="en-US" sz="1400" dirty="0">
              <a:ln w="0"/>
              <a:solidFill>
                <a:srgbClr val="9437FF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  <a:p>
            <a:pPr algn="ctr"/>
            <a:r>
              <a:rPr lang="en-US" sz="1400" dirty="0">
                <a:ln w="0"/>
                <a:solidFill>
                  <a:srgbClr val="9437FF"/>
                </a:solidFill>
                <a:effectLst>
                  <a:reflection blurRad="12700" stA="50000" endPos="50000" dist="5000" dir="5400000" sy="-100000" rotWithShape="0"/>
                </a:effectLst>
                <a:cs typeface="Calibri" charset="-94"/>
              </a:rPr>
              <a:t/>
            </a:r>
            <a:br>
              <a:rPr lang="en-US" sz="1400" dirty="0">
                <a:ln w="0"/>
                <a:solidFill>
                  <a:srgbClr val="9437FF"/>
                </a:solidFill>
                <a:effectLst>
                  <a:reflection blurRad="12700" stA="50000" endPos="50000" dist="5000" dir="5400000" sy="-100000" rotWithShape="0"/>
                </a:effectLst>
                <a:cs typeface="Calibri" charset="-94"/>
              </a:rPr>
            </a:br>
            <a:endParaRPr lang="en-US" sz="1400" dirty="0">
              <a:ln w="0"/>
              <a:solidFill>
                <a:srgbClr val="9437FF"/>
              </a:solidFill>
              <a:effectLst>
                <a:reflection blurRad="12700" stA="50000" endPos="50000" dist="5000" dir="5400000" sy="-100000" rotWithShape="0"/>
              </a:effectLst>
              <a:cs typeface="Calibri" charset="-94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6501439" y="5525737"/>
            <a:ext cx="5419264" cy="73866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05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Yükseköğretim Kalite Kurulu Başkanlığı 06539 Bilkent Ankara-Türkiye</a:t>
            </a:r>
            <a:br>
              <a:rPr lang="tr-TR" sz="105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</a:br>
            <a:r>
              <a:rPr lang="tr-TR" sz="1050" dirty="0" err="1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yokak@yokak.gov.tr</a:t>
            </a:r>
            <a:endParaRPr lang="tr-TR" sz="1050" dirty="0">
              <a:solidFill>
                <a:srgbClr val="0070C0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tr-TR" sz="105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0 (312) 298 78 83</a:t>
            </a:r>
            <a:br>
              <a:rPr lang="tr-TR" sz="105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</a:br>
            <a:endParaRPr lang="tr-TR" sz="1050" dirty="0">
              <a:solidFill>
                <a:srgbClr val="0070C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941D0A6C-F995-1E4E-8FBB-B8FB223A3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074" y="1961966"/>
            <a:ext cx="5599173" cy="3343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7A8CCF0-3175-6943-8A16-516521337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337" y="512956"/>
            <a:ext cx="2381443" cy="622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449613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</TotalTime>
  <Words>449</Words>
  <Application>Microsoft Office PowerPoint</Application>
  <PresentationFormat>Geniş ekran</PresentationFormat>
  <Paragraphs>84</Paragraphs>
  <Slides>10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4" baseType="lpstr">
      <vt:lpstr>Arial</vt:lpstr>
      <vt:lpstr>Calibri</vt:lpstr>
      <vt:lpstr>Segoe Print</vt:lpstr>
      <vt:lpstr>1_Office Teması</vt:lpstr>
      <vt:lpstr>  2020 Yılı Kurumsal Dış Değerlendirme Programı İzleme Sistemi  </vt:lpstr>
      <vt:lpstr>İzleme Sistemi</vt:lpstr>
      <vt:lpstr>Amaç ve Kapsam</vt:lpstr>
      <vt:lpstr>Yöntem</vt:lpstr>
      <vt:lpstr>İzleme Sisteminde Kullanılacak Belgeler</vt:lpstr>
      <vt:lpstr>İzleme Sisteminin Basamakları</vt:lpstr>
      <vt:lpstr>İzleme Ziyareti (Uzaktan)-1 gün</vt:lpstr>
      <vt:lpstr>Kalite Komisyonları Bilgi Portalı</vt:lpstr>
      <vt:lpstr>Prensipler, ilkeler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 Yılı Kurumsal Dış Değerlendirme ve Akreditasyon Programı  2019 Yılı Kurum İç Değerlendirme Raporlarının Hazırlanması</dc:title>
  <dc:creator>sibel AKSU  YILDIRIM</dc:creator>
  <cp:lastModifiedBy>Pc</cp:lastModifiedBy>
  <cp:revision>176</cp:revision>
  <cp:lastPrinted>2020-06-18T12:07:54Z</cp:lastPrinted>
  <dcterms:created xsi:type="dcterms:W3CDTF">2020-02-20T10:10:30Z</dcterms:created>
  <dcterms:modified xsi:type="dcterms:W3CDTF">2020-09-23T08:16:36Z</dcterms:modified>
</cp:coreProperties>
</file>