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19.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20.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4">
  <p:sldMasterIdLst>
    <p:sldMasterId id="2147483660" r:id="rId1"/>
  </p:sldMasterIdLst>
  <p:notesMasterIdLst>
    <p:notesMasterId r:id="rId66"/>
  </p:notesMasterIdLst>
  <p:sldIdLst>
    <p:sldId id="256" r:id="rId2"/>
    <p:sldId id="1937" r:id="rId3"/>
    <p:sldId id="2077" r:id="rId4"/>
    <p:sldId id="1925" r:id="rId5"/>
    <p:sldId id="2081" r:id="rId6"/>
    <p:sldId id="2101" r:id="rId7"/>
    <p:sldId id="1955" r:id="rId8"/>
    <p:sldId id="1929" r:id="rId9"/>
    <p:sldId id="1930" r:id="rId10"/>
    <p:sldId id="2065" r:id="rId11"/>
    <p:sldId id="2117" r:id="rId12"/>
    <p:sldId id="429" r:id="rId13"/>
    <p:sldId id="467" r:id="rId14"/>
    <p:sldId id="434" r:id="rId15"/>
    <p:sldId id="2118" r:id="rId16"/>
    <p:sldId id="435" r:id="rId17"/>
    <p:sldId id="437" r:id="rId18"/>
    <p:sldId id="2119" r:id="rId19"/>
    <p:sldId id="2120" r:id="rId20"/>
    <p:sldId id="2121" r:id="rId21"/>
    <p:sldId id="2122" r:id="rId22"/>
    <p:sldId id="423" r:id="rId23"/>
    <p:sldId id="2061" r:id="rId24"/>
    <p:sldId id="383" r:id="rId25"/>
    <p:sldId id="412" r:id="rId26"/>
    <p:sldId id="415" r:id="rId27"/>
    <p:sldId id="418" r:id="rId28"/>
    <p:sldId id="384" r:id="rId29"/>
    <p:sldId id="419" r:id="rId30"/>
    <p:sldId id="421" r:id="rId31"/>
    <p:sldId id="422" r:id="rId32"/>
    <p:sldId id="2123" r:id="rId33"/>
    <p:sldId id="1931" r:id="rId34"/>
    <p:sldId id="1949" r:id="rId35"/>
    <p:sldId id="352" r:id="rId36"/>
    <p:sldId id="353" r:id="rId37"/>
    <p:sldId id="354" r:id="rId38"/>
    <p:sldId id="355" r:id="rId39"/>
    <p:sldId id="337" r:id="rId40"/>
    <p:sldId id="351" r:id="rId41"/>
    <p:sldId id="350" r:id="rId42"/>
    <p:sldId id="348" r:id="rId43"/>
    <p:sldId id="349" r:id="rId44"/>
    <p:sldId id="327" r:id="rId45"/>
    <p:sldId id="329" r:id="rId46"/>
    <p:sldId id="357" r:id="rId47"/>
    <p:sldId id="291" r:id="rId48"/>
    <p:sldId id="284" r:id="rId49"/>
    <p:sldId id="2060" r:id="rId50"/>
    <p:sldId id="2085" r:id="rId51"/>
    <p:sldId id="2051" r:id="rId52"/>
    <p:sldId id="2064" r:id="rId53"/>
    <p:sldId id="278" r:id="rId54"/>
    <p:sldId id="277" r:id="rId55"/>
    <p:sldId id="2125" r:id="rId56"/>
    <p:sldId id="261" r:id="rId57"/>
    <p:sldId id="2026" r:id="rId58"/>
    <p:sldId id="2027" r:id="rId59"/>
    <p:sldId id="2028" r:id="rId60"/>
    <p:sldId id="272" r:id="rId61"/>
    <p:sldId id="2029" r:id="rId62"/>
    <p:sldId id="2021" r:id="rId63"/>
    <p:sldId id="2126" r:id="rId64"/>
    <p:sldId id="1924" r:id="rId65"/>
  </p:sldIdLst>
  <p:sldSz cx="12192000" cy="6858000"/>
  <p:notesSz cx="6797675" cy="9926638"/>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ih BARDAKCI" initials="SB" lastIdx="2" clrIdx="0">
    <p:extLst>
      <p:ext uri="{19B8F6BF-5375-455C-9EA6-DF929625EA0E}">
        <p15:presenceInfo xmlns:p15="http://schemas.microsoft.com/office/powerpoint/2012/main" userId="S-1-5-21-3148342009-1601506130-146607660-1917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CCFF"/>
    <a:srgbClr val="9900FF"/>
    <a:srgbClr val="008000"/>
    <a:srgbClr val="33CCFF"/>
    <a:srgbClr val="99FFCC"/>
    <a:srgbClr val="2F5597"/>
    <a:srgbClr val="548235"/>
    <a:srgbClr val="F5F9FD"/>
    <a:srgbClr val="F2F8EE"/>
    <a:srgbClr val="A51BA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E171933-4619-4E11-9A3F-F7608DF75F80}" styleName="Orta Stil 1 - Vurgu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ED083AE6-46FA-4A59-8FB0-9F97EB10719F}" styleName="Açık Stil 3 - Vurgu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E8B1032C-EA38-4F05-BA0D-38AFFFC7BED3}" styleName="Açık Stil 3 - Vurgu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D27102A9-8310-4765-A935-A1911B00CA55}" styleName="Açık Stil 1 - Vurgu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1E4AEA4-8DFA-4A89-87EB-49C32662AFE0}" styleName="Orta Stil 2 - Vurgu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Orta Stil 2 - Vurgu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Orta Stil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9012ECD-51FC-41F1-AA8D-1B2483CD663E}" styleName="Açık Stil 2 - Vurgu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Açık Stil 1 - Vurgu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9CF1AB2-1976-4502-BF36-3FF5EA218861}" styleName="Orta Stil 4 - Vurgu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B301B821-A1FF-4177-AEE7-76D212191A09}" styleName="Orta Stil 1 - Vurgu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0E3FDE45-AF77-4B5C-9715-49D594BDF05E}" styleName="Açık Stil 1 - Vurgu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72833802-FEF1-4C79-8D5D-14CF1EAF98D9}" styleName="Açık Stil 2 - Vurgu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5940675A-B579-460E-94D1-54222C63F5DA}" styleName="Stil Yok, Tablo Kılavuz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113A9D2-9D6B-4929-AA2D-F23B5EE8CBE7}" styleName="Tema Uygulanmış Stil 2 - Vurgu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7292A2E-F333-43FB-9621-5CBBE7FDCDCB}" styleName="Açık Stil 2 - Vurgu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F2DE63D5-997A-4646-A377-4702673A728D}" styleName="Açık Stil 2 - Vurgu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204" autoAdjust="0"/>
    <p:restoredTop sz="94643"/>
  </p:normalViewPr>
  <p:slideViewPr>
    <p:cSldViewPr snapToGrid="0">
      <p:cViewPr varScale="1">
        <p:scale>
          <a:sx n="111" d="100"/>
          <a:sy n="111" d="100"/>
        </p:scale>
        <p:origin x="750"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commentAuthors" Target="commentAuthor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FD937CD-C35C-5046-85E1-A05401141F47}" type="doc">
      <dgm:prSet loTypeId="urn:microsoft.com/office/officeart/2008/layout/LinedList" loCatId="matrix" qsTypeId="urn:microsoft.com/office/officeart/2005/8/quickstyle/simple1" qsCatId="simple" csTypeId="urn:microsoft.com/office/officeart/2005/8/colors/accent1_2" csCatId="accent1" phldr="1"/>
      <dgm:spPr/>
      <dgm:t>
        <a:bodyPr/>
        <a:lstStyle/>
        <a:p>
          <a:endParaRPr lang="tr-TR"/>
        </a:p>
      </dgm:t>
    </dgm:pt>
    <dgm:pt modelId="{D1BF9190-B01C-FC4A-97B3-03B9E1D2258B}">
      <dgm:prSet custT="1"/>
      <dgm:spPr/>
      <dgm:t>
        <a:bodyPr/>
        <a:lstStyle/>
        <a:p>
          <a:r>
            <a:rPr lang="tr-TR" sz="2000" b="1" dirty="0">
              <a:latin typeface="Corbel" panose="020B0503020204020204" pitchFamily="34" charset="0"/>
            </a:rPr>
            <a:t>Modül 1</a:t>
          </a:r>
          <a:r>
            <a:rPr lang="tr-TR" sz="2000" dirty="0">
              <a:latin typeface="Corbel" panose="020B0503020204020204" pitchFamily="34" charset="0"/>
            </a:rPr>
            <a:t>. Yükseköğretimde Kalite Güvencesi Sistemi ve YÖKAK Kurumsal Akreditasyon Programı </a:t>
          </a:r>
        </a:p>
      </dgm:t>
    </dgm:pt>
    <dgm:pt modelId="{95F8CD37-47CA-6045-ABB5-B45CDA73E292}" type="parTrans" cxnId="{1147BAA2-E09A-A741-B41C-7928491352E6}">
      <dgm:prSet/>
      <dgm:spPr/>
      <dgm:t>
        <a:bodyPr/>
        <a:lstStyle/>
        <a:p>
          <a:endParaRPr lang="tr-TR" sz="2000" dirty="0">
            <a:latin typeface="Corbel" panose="020B0503020204020204" pitchFamily="34" charset="0"/>
          </a:endParaRPr>
        </a:p>
      </dgm:t>
    </dgm:pt>
    <dgm:pt modelId="{0731224A-1FC0-C440-9BF1-AE362DD0AD37}" type="sibTrans" cxnId="{1147BAA2-E09A-A741-B41C-7928491352E6}">
      <dgm:prSet/>
      <dgm:spPr/>
      <dgm:t>
        <a:bodyPr/>
        <a:lstStyle/>
        <a:p>
          <a:endParaRPr lang="tr-TR" sz="2000" dirty="0">
            <a:latin typeface="Corbel" panose="020B0503020204020204" pitchFamily="34" charset="0"/>
          </a:endParaRPr>
        </a:p>
      </dgm:t>
    </dgm:pt>
    <dgm:pt modelId="{33DD8F94-443E-FC4F-9794-D2D3CC586814}">
      <dgm:prSet custT="1"/>
      <dgm:spPr/>
      <dgm:t>
        <a:bodyPr/>
        <a:lstStyle/>
        <a:p>
          <a:r>
            <a:rPr lang="tr-TR" sz="2000" b="1" dirty="0">
              <a:latin typeface="Corbel" panose="020B0503020204020204" pitchFamily="34" charset="0"/>
            </a:rPr>
            <a:t>Modül 2</a:t>
          </a:r>
          <a:r>
            <a:rPr lang="tr-TR" sz="2000" dirty="0">
              <a:latin typeface="Corbel" panose="020B0503020204020204" pitchFamily="34" charset="0"/>
            </a:rPr>
            <a:t>. Kalite Güvencesi Sistemine Paydaş Katılımı</a:t>
          </a:r>
        </a:p>
      </dgm:t>
    </dgm:pt>
    <dgm:pt modelId="{2D149D94-9F92-D446-9C4B-72843FF1F2EF}" type="parTrans" cxnId="{1C18BB22-8662-644F-A3F9-BF865076F21D}">
      <dgm:prSet/>
      <dgm:spPr/>
      <dgm:t>
        <a:bodyPr/>
        <a:lstStyle/>
        <a:p>
          <a:endParaRPr lang="tr-TR" sz="2000" dirty="0">
            <a:latin typeface="Corbel" panose="020B0503020204020204" pitchFamily="34" charset="0"/>
          </a:endParaRPr>
        </a:p>
      </dgm:t>
    </dgm:pt>
    <dgm:pt modelId="{43658559-E29E-F140-9460-AEABBD0B07A9}" type="sibTrans" cxnId="{1C18BB22-8662-644F-A3F9-BF865076F21D}">
      <dgm:prSet/>
      <dgm:spPr/>
      <dgm:t>
        <a:bodyPr/>
        <a:lstStyle/>
        <a:p>
          <a:endParaRPr lang="tr-TR" sz="2000" dirty="0">
            <a:latin typeface="Corbel" panose="020B0503020204020204" pitchFamily="34" charset="0"/>
          </a:endParaRPr>
        </a:p>
      </dgm:t>
    </dgm:pt>
    <dgm:pt modelId="{AC729E11-3EF4-6E46-8FE4-2BD1C201B953}">
      <dgm:prSet custT="1"/>
      <dgm:spPr/>
      <dgm:t>
        <a:bodyPr/>
        <a:lstStyle/>
        <a:p>
          <a:r>
            <a:rPr lang="tr-TR" sz="2000" b="1" dirty="0">
              <a:latin typeface="Corbel" panose="020B0503020204020204" pitchFamily="34" charset="0"/>
            </a:rPr>
            <a:t>Modül 3. </a:t>
          </a:r>
          <a:r>
            <a:rPr lang="tr-TR" sz="2000" dirty="0">
              <a:latin typeface="Corbel" panose="020B0503020204020204" pitchFamily="34" charset="0"/>
            </a:rPr>
            <a:t>Stratejik Yönetim ve Süreç Yönetimi</a:t>
          </a:r>
        </a:p>
      </dgm:t>
    </dgm:pt>
    <dgm:pt modelId="{C096691C-5268-7647-87D4-23F327EF7612}" type="parTrans" cxnId="{3B559B89-772E-A14C-80DA-65CAF7995D37}">
      <dgm:prSet/>
      <dgm:spPr/>
      <dgm:t>
        <a:bodyPr/>
        <a:lstStyle/>
        <a:p>
          <a:endParaRPr lang="tr-TR" sz="2000" dirty="0">
            <a:latin typeface="Corbel" panose="020B0503020204020204" pitchFamily="34" charset="0"/>
          </a:endParaRPr>
        </a:p>
      </dgm:t>
    </dgm:pt>
    <dgm:pt modelId="{B4903B40-02AC-D948-8D9F-19395CDA10BA}" type="sibTrans" cxnId="{3B559B89-772E-A14C-80DA-65CAF7995D37}">
      <dgm:prSet/>
      <dgm:spPr/>
      <dgm:t>
        <a:bodyPr/>
        <a:lstStyle/>
        <a:p>
          <a:endParaRPr lang="tr-TR" sz="2000" dirty="0">
            <a:latin typeface="Corbel" panose="020B0503020204020204" pitchFamily="34" charset="0"/>
          </a:endParaRPr>
        </a:p>
      </dgm:t>
    </dgm:pt>
    <dgm:pt modelId="{B6FEF503-838C-5244-B7EB-7121F945BE7F}">
      <dgm:prSet custT="1"/>
      <dgm:spPr/>
      <dgm:t>
        <a:bodyPr/>
        <a:lstStyle/>
        <a:p>
          <a:r>
            <a:rPr lang="tr-TR" sz="2000" b="1" dirty="0">
              <a:latin typeface="Corbel" panose="020B0503020204020204" pitchFamily="34" charset="0"/>
            </a:rPr>
            <a:t>Modül 4. </a:t>
          </a:r>
          <a:r>
            <a:rPr lang="tr-TR" sz="2000" dirty="0">
              <a:latin typeface="Corbel" panose="020B0503020204020204" pitchFamily="34" charset="0"/>
            </a:rPr>
            <a:t>Kalite Güvencesi Kültürünün Kurum İçinde Yaygınlaştırılması ve Liderlik</a:t>
          </a:r>
        </a:p>
      </dgm:t>
    </dgm:pt>
    <dgm:pt modelId="{62B5E727-1ADF-E546-B8D7-AD785AA110C3}" type="parTrans" cxnId="{1D2754EA-019E-8A47-829E-D803579A233E}">
      <dgm:prSet/>
      <dgm:spPr/>
      <dgm:t>
        <a:bodyPr/>
        <a:lstStyle/>
        <a:p>
          <a:endParaRPr lang="tr-TR" sz="2000" dirty="0">
            <a:latin typeface="Corbel" panose="020B0503020204020204" pitchFamily="34" charset="0"/>
          </a:endParaRPr>
        </a:p>
      </dgm:t>
    </dgm:pt>
    <dgm:pt modelId="{2A0CF8E6-5BA8-3F4C-B912-23A2505E4BE8}" type="sibTrans" cxnId="{1D2754EA-019E-8A47-829E-D803579A233E}">
      <dgm:prSet/>
      <dgm:spPr/>
      <dgm:t>
        <a:bodyPr/>
        <a:lstStyle/>
        <a:p>
          <a:endParaRPr lang="tr-TR" sz="2000" dirty="0">
            <a:latin typeface="Corbel" panose="020B0503020204020204" pitchFamily="34" charset="0"/>
          </a:endParaRPr>
        </a:p>
      </dgm:t>
    </dgm:pt>
    <dgm:pt modelId="{6C870A74-8187-4241-B7D7-A95C20A82B1F}">
      <dgm:prSet custT="1"/>
      <dgm:spPr/>
      <dgm:t>
        <a:bodyPr/>
        <a:lstStyle/>
        <a:p>
          <a:r>
            <a:rPr lang="tr-TR" sz="2000" b="1" dirty="0">
              <a:latin typeface="Corbel" panose="020B0503020204020204" pitchFamily="34" charset="0"/>
            </a:rPr>
            <a:t>Modül 5. </a:t>
          </a:r>
          <a:r>
            <a:rPr lang="tr-TR" sz="2000" dirty="0">
              <a:latin typeface="Corbel" panose="020B0503020204020204" pitchFamily="34" charset="0"/>
            </a:rPr>
            <a:t>Kurum İç Değerlendirme Süreçleri ve Kurumsal İç Değerlendirme Raporu </a:t>
          </a:r>
        </a:p>
      </dgm:t>
    </dgm:pt>
    <dgm:pt modelId="{4E23C45D-21A8-084F-968C-C7EE339EB26B}" type="parTrans" cxnId="{818B97BC-5628-234A-915E-1F27E335DA78}">
      <dgm:prSet/>
      <dgm:spPr/>
      <dgm:t>
        <a:bodyPr/>
        <a:lstStyle/>
        <a:p>
          <a:endParaRPr lang="tr-TR" sz="2000" dirty="0">
            <a:latin typeface="Corbel" panose="020B0503020204020204" pitchFamily="34" charset="0"/>
          </a:endParaRPr>
        </a:p>
      </dgm:t>
    </dgm:pt>
    <dgm:pt modelId="{E0D625E1-52DF-E648-B2A1-0433D5AF5EB4}" type="sibTrans" cxnId="{818B97BC-5628-234A-915E-1F27E335DA78}">
      <dgm:prSet/>
      <dgm:spPr/>
      <dgm:t>
        <a:bodyPr/>
        <a:lstStyle/>
        <a:p>
          <a:endParaRPr lang="tr-TR" sz="2000" dirty="0">
            <a:latin typeface="Corbel" panose="020B0503020204020204" pitchFamily="34" charset="0"/>
          </a:endParaRPr>
        </a:p>
      </dgm:t>
    </dgm:pt>
    <dgm:pt modelId="{FC11D5B4-484E-EF48-BFAA-C49F99CA1B12}" type="pres">
      <dgm:prSet presAssocID="{EFD937CD-C35C-5046-85E1-A05401141F47}" presName="vert0" presStyleCnt="0">
        <dgm:presLayoutVars>
          <dgm:dir/>
          <dgm:animOne val="branch"/>
          <dgm:animLvl val="lvl"/>
        </dgm:presLayoutVars>
      </dgm:prSet>
      <dgm:spPr/>
      <dgm:t>
        <a:bodyPr/>
        <a:lstStyle/>
        <a:p>
          <a:endParaRPr lang="tr-TR"/>
        </a:p>
      </dgm:t>
    </dgm:pt>
    <dgm:pt modelId="{A2257674-46E9-D04D-B60E-F4F2E6F5CFD2}" type="pres">
      <dgm:prSet presAssocID="{D1BF9190-B01C-FC4A-97B3-03B9E1D2258B}" presName="thickLine" presStyleLbl="alignNode1" presStyleIdx="0" presStyleCnt="5"/>
      <dgm:spPr/>
    </dgm:pt>
    <dgm:pt modelId="{416D33C7-DACA-AB4E-857A-C35F3CFCF427}" type="pres">
      <dgm:prSet presAssocID="{D1BF9190-B01C-FC4A-97B3-03B9E1D2258B}" presName="horz1" presStyleCnt="0"/>
      <dgm:spPr/>
    </dgm:pt>
    <dgm:pt modelId="{2D20FA29-F131-F244-89C3-C89B3DD5EFD9}" type="pres">
      <dgm:prSet presAssocID="{D1BF9190-B01C-FC4A-97B3-03B9E1D2258B}" presName="tx1" presStyleLbl="revTx" presStyleIdx="0" presStyleCnt="5"/>
      <dgm:spPr/>
      <dgm:t>
        <a:bodyPr/>
        <a:lstStyle/>
        <a:p>
          <a:endParaRPr lang="tr-TR"/>
        </a:p>
      </dgm:t>
    </dgm:pt>
    <dgm:pt modelId="{56B2E916-910A-2440-9A91-FE6B8CF71C30}" type="pres">
      <dgm:prSet presAssocID="{D1BF9190-B01C-FC4A-97B3-03B9E1D2258B}" presName="vert1" presStyleCnt="0"/>
      <dgm:spPr/>
    </dgm:pt>
    <dgm:pt modelId="{72F026AE-1005-9743-99A2-404E2E8D9590}" type="pres">
      <dgm:prSet presAssocID="{33DD8F94-443E-FC4F-9794-D2D3CC586814}" presName="thickLine" presStyleLbl="alignNode1" presStyleIdx="1" presStyleCnt="5"/>
      <dgm:spPr/>
    </dgm:pt>
    <dgm:pt modelId="{178EBC38-6371-6148-A73A-CC6125CFC173}" type="pres">
      <dgm:prSet presAssocID="{33DD8F94-443E-FC4F-9794-D2D3CC586814}" presName="horz1" presStyleCnt="0"/>
      <dgm:spPr/>
    </dgm:pt>
    <dgm:pt modelId="{3EDE6A6D-7898-0844-A6F3-FF8A1717D03A}" type="pres">
      <dgm:prSet presAssocID="{33DD8F94-443E-FC4F-9794-D2D3CC586814}" presName="tx1" presStyleLbl="revTx" presStyleIdx="1" presStyleCnt="5"/>
      <dgm:spPr/>
      <dgm:t>
        <a:bodyPr/>
        <a:lstStyle/>
        <a:p>
          <a:endParaRPr lang="tr-TR"/>
        </a:p>
      </dgm:t>
    </dgm:pt>
    <dgm:pt modelId="{C9386F48-A501-4747-B7BB-16EFCD4B17A8}" type="pres">
      <dgm:prSet presAssocID="{33DD8F94-443E-FC4F-9794-D2D3CC586814}" presName="vert1" presStyleCnt="0"/>
      <dgm:spPr/>
    </dgm:pt>
    <dgm:pt modelId="{4F7D9C41-2A06-8F43-96A6-CE52184E8A4F}" type="pres">
      <dgm:prSet presAssocID="{AC729E11-3EF4-6E46-8FE4-2BD1C201B953}" presName="thickLine" presStyleLbl="alignNode1" presStyleIdx="2" presStyleCnt="5"/>
      <dgm:spPr/>
    </dgm:pt>
    <dgm:pt modelId="{35ACB60D-EB03-DC4E-9127-62E8DECF8CDB}" type="pres">
      <dgm:prSet presAssocID="{AC729E11-3EF4-6E46-8FE4-2BD1C201B953}" presName="horz1" presStyleCnt="0"/>
      <dgm:spPr/>
    </dgm:pt>
    <dgm:pt modelId="{567B60CE-58EB-F549-88F0-D46950CAEA21}" type="pres">
      <dgm:prSet presAssocID="{AC729E11-3EF4-6E46-8FE4-2BD1C201B953}" presName="tx1" presStyleLbl="revTx" presStyleIdx="2" presStyleCnt="5"/>
      <dgm:spPr/>
      <dgm:t>
        <a:bodyPr/>
        <a:lstStyle/>
        <a:p>
          <a:endParaRPr lang="tr-TR"/>
        </a:p>
      </dgm:t>
    </dgm:pt>
    <dgm:pt modelId="{47B22353-E13B-6242-8B0F-1F8C1BD9D282}" type="pres">
      <dgm:prSet presAssocID="{AC729E11-3EF4-6E46-8FE4-2BD1C201B953}" presName="vert1" presStyleCnt="0"/>
      <dgm:spPr/>
    </dgm:pt>
    <dgm:pt modelId="{CD828939-F98D-6E49-BCBF-42D58FE29F8C}" type="pres">
      <dgm:prSet presAssocID="{B6FEF503-838C-5244-B7EB-7121F945BE7F}" presName="thickLine" presStyleLbl="alignNode1" presStyleIdx="3" presStyleCnt="5"/>
      <dgm:spPr/>
    </dgm:pt>
    <dgm:pt modelId="{6B5C8555-B613-4C43-9E4A-6FE389622F0B}" type="pres">
      <dgm:prSet presAssocID="{B6FEF503-838C-5244-B7EB-7121F945BE7F}" presName="horz1" presStyleCnt="0"/>
      <dgm:spPr/>
    </dgm:pt>
    <dgm:pt modelId="{65B8B51E-BE83-4B4E-838C-C8F16FF16B0F}" type="pres">
      <dgm:prSet presAssocID="{B6FEF503-838C-5244-B7EB-7121F945BE7F}" presName="tx1" presStyleLbl="revTx" presStyleIdx="3" presStyleCnt="5"/>
      <dgm:spPr/>
      <dgm:t>
        <a:bodyPr/>
        <a:lstStyle/>
        <a:p>
          <a:endParaRPr lang="tr-TR"/>
        </a:p>
      </dgm:t>
    </dgm:pt>
    <dgm:pt modelId="{A90144F3-2067-B547-A4C5-BCBB8898299B}" type="pres">
      <dgm:prSet presAssocID="{B6FEF503-838C-5244-B7EB-7121F945BE7F}" presName="vert1" presStyleCnt="0"/>
      <dgm:spPr/>
    </dgm:pt>
    <dgm:pt modelId="{1CD57357-2153-8745-A009-78435495A86E}" type="pres">
      <dgm:prSet presAssocID="{6C870A74-8187-4241-B7D7-A95C20A82B1F}" presName="thickLine" presStyleLbl="alignNode1" presStyleIdx="4" presStyleCnt="5"/>
      <dgm:spPr/>
    </dgm:pt>
    <dgm:pt modelId="{F5971D9D-D523-6A4C-8917-8226CB33CA5F}" type="pres">
      <dgm:prSet presAssocID="{6C870A74-8187-4241-B7D7-A95C20A82B1F}" presName="horz1" presStyleCnt="0"/>
      <dgm:spPr/>
    </dgm:pt>
    <dgm:pt modelId="{0E117338-EE2E-DE43-8FFE-79BFB84F7237}" type="pres">
      <dgm:prSet presAssocID="{6C870A74-8187-4241-B7D7-A95C20A82B1F}" presName="tx1" presStyleLbl="revTx" presStyleIdx="4" presStyleCnt="5"/>
      <dgm:spPr/>
      <dgm:t>
        <a:bodyPr/>
        <a:lstStyle/>
        <a:p>
          <a:endParaRPr lang="tr-TR"/>
        </a:p>
      </dgm:t>
    </dgm:pt>
    <dgm:pt modelId="{5CEE17BB-ADD6-5446-B275-867FEC90072E}" type="pres">
      <dgm:prSet presAssocID="{6C870A74-8187-4241-B7D7-A95C20A82B1F}" presName="vert1" presStyleCnt="0"/>
      <dgm:spPr/>
    </dgm:pt>
  </dgm:ptLst>
  <dgm:cxnLst>
    <dgm:cxn modelId="{1C18BB22-8662-644F-A3F9-BF865076F21D}" srcId="{EFD937CD-C35C-5046-85E1-A05401141F47}" destId="{33DD8F94-443E-FC4F-9794-D2D3CC586814}" srcOrd="1" destOrd="0" parTransId="{2D149D94-9F92-D446-9C4B-72843FF1F2EF}" sibTransId="{43658559-E29E-F140-9460-AEABBD0B07A9}"/>
    <dgm:cxn modelId="{818B97BC-5628-234A-915E-1F27E335DA78}" srcId="{EFD937CD-C35C-5046-85E1-A05401141F47}" destId="{6C870A74-8187-4241-B7D7-A95C20A82B1F}" srcOrd="4" destOrd="0" parTransId="{4E23C45D-21A8-084F-968C-C7EE339EB26B}" sibTransId="{E0D625E1-52DF-E648-B2A1-0433D5AF5EB4}"/>
    <dgm:cxn modelId="{FE32947C-D771-D941-9477-FA77D2D191EE}" type="presOf" srcId="{AC729E11-3EF4-6E46-8FE4-2BD1C201B953}" destId="{567B60CE-58EB-F549-88F0-D46950CAEA21}" srcOrd="0" destOrd="0" presId="urn:microsoft.com/office/officeart/2008/layout/LinedList"/>
    <dgm:cxn modelId="{1147BAA2-E09A-A741-B41C-7928491352E6}" srcId="{EFD937CD-C35C-5046-85E1-A05401141F47}" destId="{D1BF9190-B01C-FC4A-97B3-03B9E1D2258B}" srcOrd="0" destOrd="0" parTransId="{95F8CD37-47CA-6045-ABB5-B45CDA73E292}" sibTransId="{0731224A-1FC0-C440-9BF1-AE362DD0AD37}"/>
    <dgm:cxn modelId="{CC9F1726-F890-D741-9CC3-D508E7BE4F95}" type="presOf" srcId="{6C870A74-8187-4241-B7D7-A95C20A82B1F}" destId="{0E117338-EE2E-DE43-8FFE-79BFB84F7237}" srcOrd="0" destOrd="0" presId="urn:microsoft.com/office/officeart/2008/layout/LinedList"/>
    <dgm:cxn modelId="{48683377-0A00-4442-AC0F-C23CD1874781}" type="presOf" srcId="{B6FEF503-838C-5244-B7EB-7121F945BE7F}" destId="{65B8B51E-BE83-4B4E-838C-C8F16FF16B0F}" srcOrd="0" destOrd="0" presId="urn:microsoft.com/office/officeart/2008/layout/LinedList"/>
    <dgm:cxn modelId="{423BE861-439E-9D41-8D1A-0E76744C8D8A}" type="presOf" srcId="{EFD937CD-C35C-5046-85E1-A05401141F47}" destId="{FC11D5B4-484E-EF48-BFAA-C49F99CA1B12}" srcOrd="0" destOrd="0" presId="urn:microsoft.com/office/officeart/2008/layout/LinedList"/>
    <dgm:cxn modelId="{6EA5E366-8464-D243-9DA8-9500C65BA20D}" type="presOf" srcId="{D1BF9190-B01C-FC4A-97B3-03B9E1D2258B}" destId="{2D20FA29-F131-F244-89C3-C89B3DD5EFD9}" srcOrd="0" destOrd="0" presId="urn:microsoft.com/office/officeart/2008/layout/LinedList"/>
    <dgm:cxn modelId="{1D2754EA-019E-8A47-829E-D803579A233E}" srcId="{EFD937CD-C35C-5046-85E1-A05401141F47}" destId="{B6FEF503-838C-5244-B7EB-7121F945BE7F}" srcOrd="3" destOrd="0" parTransId="{62B5E727-1ADF-E546-B8D7-AD785AA110C3}" sibTransId="{2A0CF8E6-5BA8-3F4C-B912-23A2505E4BE8}"/>
    <dgm:cxn modelId="{170A8AC7-223B-CA4C-8B31-2195EAB085EB}" type="presOf" srcId="{33DD8F94-443E-FC4F-9794-D2D3CC586814}" destId="{3EDE6A6D-7898-0844-A6F3-FF8A1717D03A}" srcOrd="0" destOrd="0" presId="urn:microsoft.com/office/officeart/2008/layout/LinedList"/>
    <dgm:cxn modelId="{3B559B89-772E-A14C-80DA-65CAF7995D37}" srcId="{EFD937CD-C35C-5046-85E1-A05401141F47}" destId="{AC729E11-3EF4-6E46-8FE4-2BD1C201B953}" srcOrd="2" destOrd="0" parTransId="{C096691C-5268-7647-87D4-23F327EF7612}" sibTransId="{B4903B40-02AC-D948-8D9F-19395CDA10BA}"/>
    <dgm:cxn modelId="{9FE0A725-1A4B-0D44-A27E-5092619802D2}" type="presParOf" srcId="{FC11D5B4-484E-EF48-BFAA-C49F99CA1B12}" destId="{A2257674-46E9-D04D-B60E-F4F2E6F5CFD2}" srcOrd="0" destOrd="0" presId="urn:microsoft.com/office/officeart/2008/layout/LinedList"/>
    <dgm:cxn modelId="{6C1FD65B-E58D-F949-A788-21CE41E891EB}" type="presParOf" srcId="{FC11D5B4-484E-EF48-BFAA-C49F99CA1B12}" destId="{416D33C7-DACA-AB4E-857A-C35F3CFCF427}" srcOrd="1" destOrd="0" presId="urn:microsoft.com/office/officeart/2008/layout/LinedList"/>
    <dgm:cxn modelId="{32CEEF88-D097-3B4E-9CC5-907F041C1AA0}" type="presParOf" srcId="{416D33C7-DACA-AB4E-857A-C35F3CFCF427}" destId="{2D20FA29-F131-F244-89C3-C89B3DD5EFD9}" srcOrd="0" destOrd="0" presId="urn:microsoft.com/office/officeart/2008/layout/LinedList"/>
    <dgm:cxn modelId="{5BA813FE-6E9B-7447-B234-D7A70437FA02}" type="presParOf" srcId="{416D33C7-DACA-AB4E-857A-C35F3CFCF427}" destId="{56B2E916-910A-2440-9A91-FE6B8CF71C30}" srcOrd="1" destOrd="0" presId="urn:microsoft.com/office/officeart/2008/layout/LinedList"/>
    <dgm:cxn modelId="{35E6216A-B75E-D140-93D7-D88D31ED1339}" type="presParOf" srcId="{FC11D5B4-484E-EF48-BFAA-C49F99CA1B12}" destId="{72F026AE-1005-9743-99A2-404E2E8D9590}" srcOrd="2" destOrd="0" presId="urn:microsoft.com/office/officeart/2008/layout/LinedList"/>
    <dgm:cxn modelId="{A6E9AB2C-6DB7-764B-8234-2F94985E3E32}" type="presParOf" srcId="{FC11D5B4-484E-EF48-BFAA-C49F99CA1B12}" destId="{178EBC38-6371-6148-A73A-CC6125CFC173}" srcOrd="3" destOrd="0" presId="urn:microsoft.com/office/officeart/2008/layout/LinedList"/>
    <dgm:cxn modelId="{CB796A52-716E-144B-969F-BEE83286180C}" type="presParOf" srcId="{178EBC38-6371-6148-A73A-CC6125CFC173}" destId="{3EDE6A6D-7898-0844-A6F3-FF8A1717D03A}" srcOrd="0" destOrd="0" presId="urn:microsoft.com/office/officeart/2008/layout/LinedList"/>
    <dgm:cxn modelId="{AB1F7DA6-8D2D-834E-909F-FC9283896C02}" type="presParOf" srcId="{178EBC38-6371-6148-A73A-CC6125CFC173}" destId="{C9386F48-A501-4747-B7BB-16EFCD4B17A8}" srcOrd="1" destOrd="0" presId="urn:microsoft.com/office/officeart/2008/layout/LinedList"/>
    <dgm:cxn modelId="{BBABCFC7-5644-E545-B3AA-CDC4A9FF0623}" type="presParOf" srcId="{FC11D5B4-484E-EF48-BFAA-C49F99CA1B12}" destId="{4F7D9C41-2A06-8F43-96A6-CE52184E8A4F}" srcOrd="4" destOrd="0" presId="urn:microsoft.com/office/officeart/2008/layout/LinedList"/>
    <dgm:cxn modelId="{5C97CAAE-8383-D44B-BCDB-43053196612F}" type="presParOf" srcId="{FC11D5B4-484E-EF48-BFAA-C49F99CA1B12}" destId="{35ACB60D-EB03-DC4E-9127-62E8DECF8CDB}" srcOrd="5" destOrd="0" presId="urn:microsoft.com/office/officeart/2008/layout/LinedList"/>
    <dgm:cxn modelId="{993728CC-AF19-DA45-8DED-63EC6C5787B2}" type="presParOf" srcId="{35ACB60D-EB03-DC4E-9127-62E8DECF8CDB}" destId="{567B60CE-58EB-F549-88F0-D46950CAEA21}" srcOrd="0" destOrd="0" presId="urn:microsoft.com/office/officeart/2008/layout/LinedList"/>
    <dgm:cxn modelId="{29DBF9DA-A57F-904A-BD96-C89722E94EB9}" type="presParOf" srcId="{35ACB60D-EB03-DC4E-9127-62E8DECF8CDB}" destId="{47B22353-E13B-6242-8B0F-1F8C1BD9D282}" srcOrd="1" destOrd="0" presId="urn:microsoft.com/office/officeart/2008/layout/LinedList"/>
    <dgm:cxn modelId="{3BC6702A-B94D-F446-90F1-5930B318C581}" type="presParOf" srcId="{FC11D5B4-484E-EF48-BFAA-C49F99CA1B12}" destId="{CD828939-F98D-6E49-BCBF-42D58FE29F8C}" srcOrd="6" destOrd="0" presId="urn:microsoft.com/office/officeart/2008/layout/LinedList"/>
    <dgm:cxn modelId="{A9FC4575-9C05-3B4A-A8D5-ACCED68511A6}" type="presParOf" srcId="{FC11D5B4-484E-EF48-BFAA-C49F99CA1B12}" destId="{6B5C8555-B613-4C43-9E4A-6FE389622F0B}" srcOrd="7" destOrd="0" presId="urn:microsoft.com/office/officeart/2008/layout/LinedList"/>
    <dgm:cxn modelId="{20AF16C3-84E2-9B4A-8263-E3DD4B1B5278}" type="presParOf" srcId="{6B5C8555-B613-4C43-9E4A-6FE389622F0B}" destId="{65B8B51E-BE83-4B4E-838C-C8F16FF16B0F}" srcOrd="0" destOrd="0" presId="urn:microsoft.com/office/officeart/2008/layout/LinedList"/>
    <dgm:cxn modelId="{EACF66E9-B58C-BA40-990D-A5EBBC0026C6}" type="presParOf" srcId="{6B5C8555-B613-4C43-9E4A-6FE389622F0B}" destId="{A90144F3-2067-B547-A4C5-BCBB8898299B}" srcOrd="1" destOrd="0" presId="urn:microsoft.com/office/officeart/2008/layout/LinedList"/>
    <dgm:cxn modelId="{BAE7FDFE-AE69-5D4D-8669-1B6EAD465090}" type="presParOf" srcId="{FC11D5B4-484E-EF48-BFAA-C49F99CA1B12}" destId="{1CD57357-2153-8745-A009-78435495A86E}" srcOrd="8" destOrd="0" presId="urn:microsoft.com/office/officeart/2008/layout/LinedList"/>
    <dgm:cxn modelId="{7B922391-F90A-7F48-92A4-D1D936F6419D}" type="presParOf" srcId="{FC11D5B4-484E-EF48-BFAA-C49F99CA1B12}" destId="{F5971D9D-D523-6A4C-8917-8226CB33CA5F}" srcOrd="9" destOrd="0" presId="urn:microsoft.com/office/officeart/2008/layout/LinedList"/>
    <dgm:cxn modelId="{0A447738-C437-C84E-A4DB-4A610F01553E}" type="presParOf" srcId="{F5971D9D-D523-6A4C-8917-8226CB33CA5F}" destId="{0E117338-EE2E-DE43-8FFE-79BFB84F7237}" srcOrd="0" destOrd="0" presId="urn:microsoft.com/office/officeart/2008/layout/LinedList"/>
    <dgm:cxn modelId="{4C3A397D-2C27-1C41-B919-AA840434C49A}" type="presParOf" srcId="{F5971D9D-D523-6A4C-8917-8226CB33CA5F}" destId="{5CEE17BB-ADD6-5446-B275-867FEC90072E}"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965B802-DF6D-4126-884F-9890661DD60D}" type="doc">
      <dgm:prSet loTypeId="urn:microsoft.com/office/officeart/2005/8/layout/lProcess1" loCatId="matrix" qsTypeId="urn:microsoft.com/office/officeart/2005/8/quickstyle/3d2" qsCatId="3D" csTypeId="urn:microsoft.com/office/officeart/2005/8/colors/colorful1" csCatId="colorful" phldr="1"/>
      <dgm:spPr/>
      <dgm:t>
        <a:bodyPr/>
        <a:lstStyle/>
        <a:p>
          <a:endParaRPr lang="tr-TR"/>
        </a:p>
      </dgm:t>
    </dgm:pt>
    <dgm:pt modelId="{6F91C889-8DC0-4C9A-A211-27BF73740908}">
      <dgm:prSet phldrT="[Metin]" custT="1"/>
      <dgm:spPr/>
      <dgm:t>
        <a:bodyPr/>
        <a:lstStyle/>
        <a:p>
          <a:r>
            <a:rPr lang="tr-TR" sz="2000" b="0">
              <a:solidFill>
                <a:schemeClr val="tx1"/>
              </a:solidFill>
              <a:latin typeface="Corbel" panose="020B0503020204020204" pitchFamily="34" charset="0"/>
            </a:rPr>
            <a:t>Modül </a:t>
          </a:r>
          <a:br>
            <a:rPr lang="tr-TR" sz="2000" b="0">
              <a:solidFill>
                <a:schemeClr val="tx1"/>
              </a:solidFill>
              <a:latin typeface="Corbel" panose="020B0503020204020204" pitchFamily="34" charset="0"/>
            </a:rPr>
          </a:br>
          <a:r>
            <a:rPr lang="tr-TR" sz="2000" b="0">
              <a:solidFill>
                <a:schemeClr val="tx1"/>
              </a:solidFill>
              <a:latin typeface="Corbel" panose="020B0503020204020204" pitchFamily="34" charset="0"/>
            </a:rPr>
            <a:t>1</a:t>
          </a:r>
          <a:endParaRPr lang="tr-TR" sz="2000" b="0" dirty="0">
            <a:solidFill>
              <a:schemeClr val="tx1"/>
            </a:solidFill>
            <a:latin typeface="Corbel" panose="020B0503020204020204" pitchFamily="34" charset="0"/>
          </a:endParaRPr>
        </a:p>
      </dgm:t>
    </dgm:pt>
    <dgm:pt modelId="{9EB266C0-59EC-4880-80AF-8106247E0CA4}" type="parTrans" cxnId="{E744A214-2EFA-49A9-81EC-E22DA2397DAF}">
      <dgm:prSet/>
      <dgm:spPr/>
      <dgm:t>
        <a:bodyPr/>
        <a:lstStyle/>
        <a:p>
          <a:endParaRPr lang="tr-TR" sz="2000" b="0">
            <a:solidFill>
              <a:schemeClr val="tx1"/>
            </a:solidFill>
            <a:latin typeface="Corbel" panose="020B0503020204020204" pitchFamily="34" charset="0"/>
          </a:endParaRPr>
        </a:p>
      </dgm:t>
    </dgm:pt>
    <dgm:pt modelId="{E64FEF1B-9894-4DEC-BBC5-217AB6D60669}" type="sibTrans" cxnId="{E744A214-2EFA-49A9-81EC-E22DA2397DAF}">
      <dgm:prSet/>
      <dgm:spPr/>
      <dgm:t>
        <a:bodyPr/>
        <a:lstStyle/>
        <a:p>
          <a:endParaRPr lang="tr-TR" sz="2000" b="0">
            <a:solidFill>
              <a:schemeClr val="tx1"/>
            </a:solidFill>
            <a:latin typeface="Corbel" panose="020B0503020204020204" pitchFamily="34" charset="0"/>
          </a:endParaRPr>
        </a:p>
      </dgm:t>
    </dgm:pt>
    <dgm:pt modelId="{7A41879C-2B5A-42AC-B34C-0E3F655469BB}">
      <dgm:prSet phldrT="[Metin]" custT="1"/>
      <dgm:spPr/>
      <dgm:t>
        <a:bodyPr/>
        <a:lstStyle/>
        <a:p>
          <a:r>
            <a:rPr lang="tr-TR" sz="2000" b="0">
              <a:solidFill>
                <a:schemeClr val="tx1"/>
              </a:solidFill>
              <a:latin typeface="Corbel" panose="020B0503020204020204" pitchFamily="34" charset="0"/>
            </a:rPr>
            <a:t>Jigsaw</a:t>
          </a:r>
          <a:endParaRPr lang="tr-TR" sz="2000" b="0" dirty="0">
            <a:solidFill>
              <a:schemeClr val="tx1"/>
            </a:solidFill>
            <a:latin typeface="Corbel" panose="020B0503020204020204" pitchFamily="34" charset="0"/>
          </a:endParaRPr>
        </a:p>
      </dgm:t>
    </dgm:pt>
    <dgm:pt modelId="{8B05A4C3-9389-4A72-AD43-7950B1EABC90}" type="parTrans" cxnId="{59CED6FE-1946-4087-953A-FAB541B4110E}">
      <dgm:prSet/>
      <dgm:spPr/>
      <dgm:t>
        <a:bodyPr/>
        <a:lstStyle/>
        <a:p>
          <a:endParaRPr lang="tr-TR" sz="2000" b="0">
            <a:solidFill>
              <a:schemeClr val="tx1"/>
            </a:solidFill>
            <a:latin typeface="Corbel" panose="020B0503020204020204" pitchFamily="34" charset="0"/>
          </a:endParaRPr>
        </a:p>
      </dgm:t>
    </dgm:pt>
    <dgm:pt modelId="{58F05B3D-A5AA-4620-88E9-A7EA6E787D08}" type="sibTrans" cxnId="{59CED6FE-1946-4087-953A-FAB541B4110E}">
      <dgm:prSet/>
      <dgm:spPr/>
      <dgm:t>
        <a:bodyPr/>
        <a:lstStyle/>
        <a:p>
          <a:endParaRPr lang="tr-TR" sz="2000" b="0">
            <a:solidFill>
              <a:schemeClr val="tx1"/>
            </a:solidFill>
            <a:latin typeface="Corbel" panose="020B0503020204020204" pitchFamily="34" charset="0"/>
          </a:endParaRPr>
        </a:p>
      </dgm:t>
    </dgm:pt>
    <dgm:pt modelId="{25563102-F548-4B7E-A3CB-2EF8EAA2152A}">
      <dgm:prSet phldrT="[Metin]" custT="1"/>
      <dgm:spPr/>
      <dgm:t>
        <a:bodyPr/>
        <a:lstStyle/>
        <a:p>
          <a:r>
            <a:rPr lang="tr-TR" sz="2000" b="0">
              <a:solidFill>
                <a:schemeClr val="tx1"/>
              </a:solidFill>
              <a:latin typeface="Corbel" panose="020B0503020204020204" pitchFamily="34" charset="0"/>
            </a:rPr>
            <a:t>Modül </a:t>
          </a:r>
          <a:br>
            <a:rPr lang="tr-TR" sz="2000" b="0">
              <a:solidFill>
                <a:schemeClr val="tx1"/>
              </a:solidFill>
              <a:latin typeface="Corbel" panose="020B0503020204020204" pitchFamily="34" charset="0"/>
            </a:rPr>
          </a:br>
          <a:r>
            <a:rPr lang="tr-TR" sz="2000" b="0">
              <a:solidFill>
                <a:schemeClr val="tx1"/>
              </a:solidFill>
              <a:latin typeface="Corbel" panose="020B0503020204020204" pitchFamily="34" charset="0"/>
            </a:rPr>
            <a:t>2</a:t>
          </a:r>
          <a:endParaRPr lang="tr-TR" sz="2000" b="0" dirty="0">
            <a:solidFill>
              <a:schemeClr val="tx1"/>
            </a:solidFill>
            <a:latin typeface="Corbel" panose="020B0503020204020204" pitchFamily="34" charset="0"/>
          </a:endParaRPr>
        </a:p>
      </dgm:t>
    </dgm:pt>
    <dgm:pt modelId="{7A47A7C9-2E66-4E35-8B99-EB67280EE03A}" type="parTrans" cxnId="{EC943593-E73B-4ED8-8D33-65F83C5E5461}">
      <dgm:prSet/>
      <dgm:spPr/>
      <dgm:t>
        <a:bodyPr/>
        <a:lstStyle/>
        <a:p>
          <a:endParaRPr lang="tr-TR" sz="2000" b="0">
            <a:solidFill>
              <a:schemeClr val="tx1"/>
            </a:solidFill>
            <a:latin typeface="Corbel" panose="020B0503020204020204" pitchFamily="34" charset="0"/>
          </a:endParaRPr>
        </a:p>
      </dgm:t>
    </dgm:pt>
    <dgm:pt modelId="{9C814AAB-1E10-4B83-B465-EA0B86A5D27D}" type="sibTrans" cxnId="{EC943593-E73B-4ED8-8D33-65F83C5E5461}">
      <dgm:prSet/>
      <dgm:spPr/>
      <dgm:t>
        <a:bodyPr/>
        <a:lstStyle/>
        <a:p>
          <a:endParaRPr lang="tr-TR" sz="2000" b="0">
            <a:solidFill>
              <a:schemeClr val="tx1"/>
            </a:solidFill>
            <a:latin typeface="Corbel" panose="020B0503020204020204" pitchFamily="34" charset="0"/>
          </a:endParaRPr>
        </a:p>
      </dgm:t>
    </dgm:pt>
    <dgm:pt modelId="{2AF3461F-EFEF-4F72-876B-701A42F9B036}">
      <dgm:prSet phldrT="[Metin]" custT="1"/>
      <dgm:spPr/>
      <dgm:t>
        <a:bodyPr/>
        <a:lstStyle/>
        <a:p>
          <a:r>
            <a:rPr lang="tr-TR" sz="2000" b="0" dirty="0">
              <a:solidFill>
                <a:schemeClr val="tx1"/>
              </a:solidFill>
              <a:latin typeface="Corbel" panose="020B0503020204020204" pitchFamily="34" charset="0"/>
            </a:rPr>
            <a:t>İlişki (zihin) haritası</a:t>
          </a:r>
        </a:p>
      </dgm:t>
    </dgm:pt>
    <dgm:pt modelId="{AF3986BC-F1EC-4EAF-90D7-7645763C9E12}" type="parTrans" cxnId="{40CF85A8-7979-4AC5-BAA7-9E3270E40942}">
      <dgm:prSet/>
      <dgm:spPr/>
      <dgm:t>
        <a:bodyPr/>
        <a:lstStyle/>
        <a:p>
          <a:endParaRPr lang="tr-TR" sz="2000" b="0">
            <a:solidFill>
              <a:schemeClr val="tx1"/>
            </a:solidFill>
            <a:latin typeface="Corbel" panose="020B0503020204020204" pitchFamily="34" charset="0"/>
          </a:endParaRPr>
        </a:p>
      </dgm:t>
    </dgm:pt>
    <dgm:pt modelId="{2F0765F5-C92D-467C-8141-32F1CE02C8CF}" type="sibTrans" cxnId="{40CF85A8-7979-4AC5-BAA7-9E3270E40942}">
      <dgm:prSet/>
      <dgm:spPr/>
      <dgm:t>
        <a:bodyPr/>
        <a:lstStyle/>
        <a:p>
          <a:endParaRPr lang="tr-TR" sz="2000" b="0">
            <a:solidFill>
              <a:schemeClr val="tx1"/>
            </a:solidFill>
            <a:latin typeface="Corbel" panose="020B0503020204020204" pitchFamily="34" charset="0"/>
          </a:endParaRPr>
        </a:p>
      </dgm:t>
    </dgm:pt>
    <dgm:pt modelId="{6AC26698-3B01-49B6-BBE1-75157E8F8452}">
      <dgm:prSet phldrT="[Metin]" custT="1"/>
      <dgm:spPr/>
      <dgm:t>
        <a:bodyPr/>
        <a:lstStyle/>
        <a:p>
          <a:r>
            <a:rPr lang="tr-TR" sz="2000" b="0">
              <a:solidFill>
                <a:schemeClr val="tx1"/>
              </a:solidFill>
              <a:latin typeface="Corbel" panose="020B0503020204020204" pitchFamily="34" charset="0"/>
            </a:rPr>
            <a:t>Modül </a:t>
          </a:r>
          <a:br>
            <a:rPr lang="tr-TR" sz="2000" b="0">
              <a:solidFill>
                <a:schemeClr val="tx1"/>
              </a:solidFill>
              <a:latin typeface="Corbel" panose="020B0503020204020204" pitchFamily="34" charset="0"/>
            </a:rPr>
          </a:br>
          <a:r>
            <a:rPr lang="tr-TR" sz="2000" b="0">
              <a:solidFill>
                <a:schemeClr val="tx1"/>
              </a:solidFill>
              <a:latin typeface="Corbel" panose="020B0503020204020204" pitchFamily="34" charset="0"/>
            </a:rPr>
            <a:t>3</a:t>
          </a:r>
          <a:endParaRPr lang="tr-TR" sz="2000" b="0" dirty="0">
            <a:solidFill>
              <a:schemeClr val="tx1"/>
            </a:solidFill>
            <a:latin typeface="Corbel" panose="020B0503020204020204" pitchFamily="34" charset="0"/>
          </a:endParaRPr>
        </a:p>
      </dgm:t>
    </dgm:pt>
    <dgm:pt modelId="{55A385C4-3EF2-4642-902F-78498B864983}" type="parTrans" cxnId="{9E419A19-395D-492B-ABEB-14054567269C}">
      <dgm:prSet/>
      <dgm:spPr/>
      <dgm:t>
        <a:bodyPr/>
        <a:lstStyle/>
        <a:p>
          <a:endParaRPr lang="tr-TR" sz="2000" b="0">
            <a:solidFill>
              <a:schemeClr val="tx1"/>
            </a:solidFill>
            <a:latin typeface="Corbel" panose="020B0503020204020204" pitchFamily="34" charset="0"/>
          </a:endParaRPr>
        </a:p>
      </dgm:t>
    </dgm:pt>
    <dgm:pt modelId="{C042A7BB-2F6D-45A2-8FAA-41517753CC13}" type="sibTrans" cxnId="{9E419A19-395D-492B-ABEB-14054567269C}">
      <dgm:prSet/>
      <dgm:spPr/>
      <dgm:t>
        <a:bodyPr/>
        <a:lstStyle/>
        <a:p>
          <a:endParaRPr lang="tr-TR" sz="2000" b="0">
            <a:solidFill>
              <a:schemeClr val="tx1"/>
            </a:solidFill>
            <a:latin typeface="Corbel" panose="020B0503020204020204" pitchFamily="34" charset="0"/>
          </a:endParaRPr>
        </a:p>
      </dgm:t>
    </dgm:pt>
    <dgm:pt modelId="{AA643F9F-4EE1-462F-9B44-BB12F6C56DE0}">
      <dgm:prSet phldrT="[Metin]" custT="1"/>
      <dgm:spPr>
        <a:solidFill>
          <a:schemeClr val="accent6">
            <a:lumMod val="20000"/>
            <a:lumOff val="80000"/>
            <a:alpha val="90000"/>
          </a:schemeClr>
        </a:solidFill>
      </dgm:spPr>
      <dgm:t>
        <a:bodyPr/>
        <a:lstStyle/>
        <a:p>
          <a:r>
            <a:rPr lang="tr-TR" sz="2000" b="0" dirty="0">
              <a:solidFill>
                <a:schemeClr val="tx1"/>
              </a:solidFill>
              <a:latin typeface="Corbel" panose="020B0503020204020204" pitchFamily="34" charset="0"/>
            </a:rPr>
            <a:t>Simülasyon</a:t>
          </a:r>
        </a:p>
      </dgm:t>
    </dgm:pt>
    <dgm:pt modelId="{E90CFE71-1F50-4EF6-B4F5-6B70E579A9DF}" type="parTrans" cxnId="{29B6CD16-29FA-4D47-921C-1D0E78089347}">
      <dgm:prSet/>
      <dgm:spPr/>
      <dgm:t>
        <a:bodyPr/>
        <a:lstStyle/>
        <a:p>
          <a:endParaRPr lang="tr-TR" sz="2000" b="0">
            <a:solidFill>
              <a:schemeClr val="tx1"/>
            </a:solidFill>
            <a:latin typeface="Corbel" panose="020B0503020204020204" pitchFamily="34" charset="0"/>
          </a:endParaRPr>
        </a:p>
      </dgm:t>
    </dgm:pt>
    <dgm:pt modelId="{791070D3-34D4-4A93-AF38-81B2C3CBC298}" type="sibTrans" cxnId="{29B6CD16-29FA-4D47-921C-1D0E78089347}">
      <dgm:prSet/>
      <dgm:spPr/>
      <dgm:t>
        <a:bodyPr/>
        <a:lstStyle/>
        <a:p>
          <a:endParaRPr lang="tr-TR" sz="2000" b="0">
            <a:solidFill>
              <a:schemeClr val="tx1"/>
            </a:solidFill>
            <a:latin typeface="Corbel" panose="020B0503020204020204" pitchFamily="34" charset="0"/>
          </a:endParaRPr>
        </a:p>
      </dgm:t>
    </dgm:pt>
    <dgm:pt modelId="{BA72232A-A094-45F9-81D1-2CF06865EAEA}">
      <dgm:prSet phldrT="[Metin]" custT="1"/>
      <dgm:spPr/>
      <dgm:t>
        <a:bodyPr/>
        <a:lstStyle/>
        <a:p>
          <a:r>
            <a:rPr lang="tr-TR" sz="2000" b="0">
              <a:solidFill>
                <a:schemeClr val="tx1"/>
              </a:solidFill>
              <a:latin typeface="Corbel" panose="020B0503020204020204" pitchFamily="34" charset="0"/>
            </a:rPr>
            <a:t>Modül</a:t>
          </a:r>
          <a:br>
            <a:rPr lang="tr-TR" sz="2000" b="0">
              <a:solidFill>
                <a:schemeClr val="tx1"/>
              </a:solidFill>
              <a:latin typeface="Corbel" panose="020B0503020204020204" pitchFamily="34" charset="0"/>
            </a:rPr>
          </a:br>
          <a:r>
            <a:rPr lang="tr-TR" sz="2000" b="0">
              <a:solidFill>
                <a:schemeClr val="tx1"/>
              </a:solidFill>
              <a:latin typeface="Corbel" panose="020B0503020204020204" pitchFamily="34" charset="0"/>
            </a:rPr>
            <a:t>5</a:t>
          </a:r>
          <a:endParaRPr lang="tr-TR" sz="2000" b="0" dirty="0">
            <a:solidFill>
              <a:schemeClr val="tx1"/>
            </a:solidFill>
            <a:latin typeface="Corbel" panose="020B0503020204020204" pitchFamily="34" charset="0"/>
          </a:endParaRPr>
        </a:p>
      </dgm:t>
    </dgm:pt>
    <dgm:pt modelId="{B514388A-FD1A-4493-BFC2-CB94AE788FB7}" type="parTrans" cxnId="{07E4EDD7-D9BB-49A5-9045-C542E7FC0F9C}">
      <dgm:prSet/>
      <dgm:spPr/>
      <dgm:t>
        <a:bodyPr/>
        <a:lstStyle/>
        <a:p>
          <a:endParaRPr lang="tr-TR" sz="2000" b="0">
            <a:solidFill>
              <a:schemeClr val="tx1"/>
            </a:solidFill>
            <a:latin typeface="Corbel" panose="020B0503020204020204" pitchFamily="34" charset="0"/>
          </a:endParaRPr>
        </a:p>
      </dgm:t>
    </dgm:pt>
    <dgm:pt modelId="{156240ED-44C5-4F7D-B34C-8576964A48A9}" type="sibTrans" cxnId="{07E4EDD7-D9BB-49A5-9045-C542E7FC0F9C}">
      <dgm:prSet/>
      <dgm:spPr/>
      <dgm:t>
        <a:bodyPr/>
        <a:lstStyle/>
        <a:p>
          <a:endParaRPr lang="tr-TR" sz="2000" b="0">
            <a:solidFill>
              <a:schemeClr val="tx1"/>
            </a:solidFill>
            <a:latin typeface="Corbel" panose="020B0503020204020204" pitchFamily="34" charset="0"/>
          </a:endParaRPr>
        </a:p>
      </dgm:t>
    </dgm:pt>
    <dgm:pt modelId="{D6C95835-B0FA-4617-8712-1678535DF7DB}">
      <dgm:prSet custT="1"/>
      <dgm:spPr/>
      <dgm:t>
        <a:bodyPr/>
        <a:lstStyle/>
        <a:p>
          <a:r>
            <a:rPr lang="tr-TR" sz="2000" b="0">
              <a:solidFill>
                <a:schemeClr val="tx1"/>
              </a:solidFill>
              <a:latin typeface="Corbel" panose="020B0503020204020204" pitchFamily="34" charset="0"/>
            </a:rPr>
            <a:t>Modül</a:t>
          </a:r>
          <a:br>
            <a:rPr lang="tr-TR" sz="2000" b="0">
              <a:solidFill>
                <a:schemeClr val="tx1"/>
              </a:solidFill>
              <a:latin typeface="Corbel" panose="020B0503020204020204" pitchFamily="34" charset="0"/>
            </a:rPr>
          </a:br>
          <a:r>
            <a:rPr lang="tr-TR" sz="2000" b="0">
              <a:solidFill>
                <a:schemeClr val="tx1"/>
              </a:solidFill>
              <a:latin typeface="Corbel" panose="020B0503020204020204" pitchFamily="34" charset="0"/>
            </a:rPr>
            <a:t>4</a:t>
          </a:r>
          <a:endParaRPr lang="tr-TR" sz="2000" b="0" dirty="0">
            <a:solidFill>
              <a:schemeClr val="tx1"/>
            </a:solidFill>
            <a:latin typeface="Corbel" panose="020B0503020204020204" pitchFamily="34" charset="0"/>
          </a:endParaRPr>
        </a:p>
      </dgm:t>
    </dgm:pt>
    <dgm:pt modelId="{486A04DD-D64B-4B17-832E-5EAB566ACF37}" type="parTrans" cxnId="{6984B9C2-8AA9-41AF-A610-41739605915B}">
      <dgm:prSet/>
      <dgm:spPr/>
      <dgm:t>
        <a:bodyPr/>
        <a:lstStyle/>
        <a:p>
          <a:endParaRPr lang="tr-TR" sz="2000" b="0">
            <a:solidFill>
              <a:schemeClr val="tx1"/>
            </a:solidFill>
            <a:latin typeface="Corbel" panose="020B0503020204020204" pitchFamily="34" charset="0"/>
          </a:endParaRPr>
        </a:p>
      </dgm:t>
    </dgm:pt>
    <dgm:pt modelId="{E835360B-72BD-473B-8983-E59FD90966BC}" type="sibTrans" cxnId="{6984B9C2-8AA9-41AF-A610-41739605915B}">
      <dgm:prSet/>
      <dgm:spPr/>
      <dgm:t>
        <a:bodyPr/>
        <a:lstStyle/>
        <a:p>
          <a:endParaRPr lang="tr-TR" sz="2000" b="0">
            <a:solidFill>
              <a:schemeClr val="tx1"/>
            </a:solidFill>
            <a:latin typeface="Corbel" panose="020B0503020204020204" pitchFamily="34" charset="0"/>
          </a:endParaRPr>
        </a:p>
      </dgm:t>
    </dgm:pt>
    <dgm:pt modelId="{D219CBB1-6C13-427A-95D8-480E0883035A}">
      <dgm:prSet custT="1"/>
      <dgm:spPr/>
      <dgm:t>
        <a:bodyPr/>
        <a:lstStyle/>
        <a:p>
          <a:r>
            <a:rPr lang="tr-TR" sz="2000" b="0">
              <a:solidFill>
                <a:schemeClr val="tx1"/>
              </a:solidFill>
              <a:latin typeface="Corbel" panose="020B0503020204020204" pitchFamily="34" charset="0"/>
            </a:rPr>
            <a:t>Kavram haritası</a:t>
          </a:r>
          <a:endParaRPr lang="tr-TR" sz="2000" b="0" dirty="0">
            <a:solidFill>
              <a:schemeClr val="tx1"/>
            </a:solidFill>
            <a:latin typeface="Corbel" panose="020B0503020204020204" pitchFamily="34" charset="0"/>
          </a:endParaRPr>
        </a:p>
      </dgm:t>
    </dgm:pt>
    <dgm:pt modelId="{1CB3B618-3FC8-40FF-B0C0-0DC28162C176}" type="parTrans" cxnId="{34AF81B8-F005-4538-B4B5-753DF87B7FF8}">
      <dgm:prSet/>
      <dgm:spPr/>
      <dgm:t>
        <a:bodyPr/>
        <a:lstStyle/>
        <a:p>
          <a:endParaRPr lang="tr-TR" sz="2000" b="0">
            <a:solidFill>
              <a:schemeClr val="tx1"/>
            </a:solidFill>
            <a:latin typeface="Corbel" panose="020B0503020204020204" pitchFamily="34" charset="0"/>
          </a:endParaRPr>
        </a:p>
      </dgm:t>
    </dgm:pt>
    <dgm:pt modelId="{6FA180DB-2F84-4313-8D2B-05461B6CF5DE}" type="sibTrans" cxnId="{34AF81B8-F005-4538-B4B5-753DF87B7FF8}">
      <dgm:prSet/>
      <dgm:spPr/>
      <dgm:t>
        <a:bodyPr/>
        <a:lstStyle/>
        <a:p>
          <a:endParaRPr lang="tr-TR" sz="2000" b="0">
            <a:solidFill>
              <a:schemeClr val="tx1"/>
            </a:solidFill>
            <a:latin typeface="Corbel" panose="020B0503020204020204" pitchFamily="34" charset="0"/>
          </a:endParaRPr>
        </a:p>
      </dgm:t>
    </dgm:pt>
    <dgm:pt modelId="{62EBA55C-BA74-4D5C-A140-AD4762FFB3CA}">
      <dgm:prSet custT="1"/>
      <dgm:spPr>
        <a:solidFill>
          <a:schemeClr val="accent4">
            <a:lumMod val="20000"/>
            <a:lumOff val="80000"/>
            <a:alpha val="90000"/>
          </a:schemeClr>
        </a:solidFill>
      </dgm:spPr>
      <dgm:t>
        <a:bodyPr/>
        <a:lstStyle/>
        <a:p>
          <a:r>
            <a:rPr lang="tr-TR" sz="2000" b="0" dirty="0">
              <a:solidFill>
                <a:schemeClr val="tx1"/>
              </a:solidFill>
              <a:latin typeface="Corbel" panose="020B0503020204020204" pitchFamily="34" charset="0"/>
            </a:rPr>
            <a:t>Süreç tanımlama</a:t>
          </a:r>
        </a:p>
      </dgm:t>
    </dgm:pt>
    <dgm:pt modelId="{57FBA9B6-4208-424A-B8A3-40ABA4AA4D1C}" type="parTrans" cxnId="{229BCB04-132F-4C27-94D3-25408EFA0AE7}">
      <dgm:prSet/>
      <dgm:spPr/>
      <dgm:t>
        <a:bodyPr/>
        <a:lstStyle/>
        <a:p>
          <a:endParaRPr lang="tr-TR" sz="2000" b="0">
            <a:solidFill>
              <a:schemeClr val="tx1"/>
            </a:solidFill>
            <a:latin typeface="Corbel" panose="020B0503020204020204" pitchFamily="34" charset="0"/>
          </a:endParaRPr>
        </a:p>
      </dgm:t>
    </dgm:pt>
    <dgm:pt modelId="{F30092C9-534D-4E6F-95C8-654E9233C0CD}" type="sibTrans" cxnId="{229BCB04-132F-4C27-94D3-25408EFA0AE7}">
      <dgm:prSet/>
      <dgm:spPr/>
      <dgm:t>
        <a:bodyPr/>
        <a:lstStyle/>
        <a:p>
          <a:endParaRPr lang="tr-TR" sz="2000" b="0">
            <a:solidFill>
              <a:schemeClr val="tx1"/>
            </a:solidFill>
            <a:latin typeface="Corbel" panose="020B0503020204020204" pitchFamily="34" charset="0"/>
          </a:endParaRPr>
        </a:p>
      </dgm:t>
    </dgm:pt>
    <dgm:pt modelId="{79AB7A63-1939-4219-9E78-F716D673293A}">
      <dgm:prSet custT="1"/>
      <dgm:spPr>
        <a:solidFill>
          <a:schemeClr val="accent1">
            <a:lumMod val="20000"/>
            <a:lumOff val="80000"/>
            <a:alpha val="90000"/>
          </a:schemeClr>
        </a:solidFill>
      </dgm:spPr>
      <dgm:t>
        <a:bodyPr/>
        <a:lstStyle/>
        <a:p>
          <a:r>
            <a:rPr lang="tr-TR" sz="2000" b="0">
              <a:solidFill>
                <a:schemeClr val="tx1"/>
              </a:solidFill>
              <a:latin typeface="Corbel" panose="020B0503020204020204" pitchFamily="34" charset="0"/>
            </a:rPr>
            <a:t>Sunum</a:t>
          </a:r>
          <a:endParaRPr lang="tr-TR" sz="2000" b="0" dirty="0">
            <a:solidFill>
              <a:schemeClr val="tx1"/>
            </a:solidFill>
            <a:latin typeface="Corbel" panose="020B0503020204020204" pitchFamily="34" charset="0"/>
          </a:endParaRPr>
        </a:p>
      </dgm:t>
    </dgm:pt>
    <dgm:pt modelId="{74A5F0D5-B630-4A5F-86B8-878D01203654}" type="parTrans" cxnId="{6208C44D-4B7F-4E21-B7CB-BB52CF5244FA}">
      <dgm:prSet/>
      <dgm:spPr/>
      <dgm:t>
        <a:bodyPr/>
        <a:lstStyle/>
        <a:p>
          <a:endParaRPr lang="tr-TR" sz="2000" b="0">
            <a:solidFill>
              <a:schemeClr val="tx1"/>
            </a:solidFill>
            <a:latin typeface="Corbel" panose="020B0503020204020204" pitchFamily="34" charset="0"/>
          </a:endParaRPr>
        </a:p>
      </dgm:t>
    </dgm:pt>
    <dgm:pt modelId="{B8898E75-F197-4DB4-836D-E48CDA7E296C}" type="sibTrans" cxnId="{6208C44D-4B7F-4E21-B7CB-BB52CF5244FA}">
      <dgm:prSet/>
      <dgm:spPr/>
      <dgm:t>
        <a:bodyPr/>
        <a:lstStyle/>
        <a:p>
          <a:endParaRPr lang="tr-TR" sz="2000" b="0">
            <a:solidFill>
              <a:schemeClr val="tx1"/>
            </a:solidFill>
            <a:latin typeface="Corbel" panose="020B0503020204020204" pitchFamily="34" charset="0"/>
          </a:endParaRPr>
        </a:p>
      </dgm:t>
    </dgm:pt>
    <dgm:pt modelId="{44D5DB27-086D-9C49-9835-F380F42464ED}" type="pres">
      <dgm:prSet presAssocID="{5965B802-DF6D-4126-884F-9890661DD60D}" presName="Name0" presStyleCnt="0">
        <dgm:presLayoutVars>
          <dgm:dir/>
          <dgm:animLvl val="lvl"/>
          <dgm:resizeHandles val="exact"/>
        </dgm:presLayoutVars>
      </dgm:prSet>
      <dgm:spPr/>
      <dgm:t>
        <a:bodyPr/>
        <a:lstStyle/>
        <a:p>
          <a:endParaRPr lang="tr-TR"/>
        </a:p>
      </dgm:t>
    </dgm:pt>
    <dgm:pt modelId="{324FCF99-6C3A-2F44-ACB0-809EAADC3462}" type="pres">
      <dgm:prSet presAssocID="{6F91C889-8DC0-4C9A-A211-27BF73740908}" presName="vertFlow" presStyleCnt="0"/>
      <dgm:spPr/>
    </dgm:pt>
    <dgm:pt modelId="{43B28508-3107-D942-ABF6-84EC4F2BEB14}" type="pres">
      <dgm:prSet presAssocID="{6F91C889-8DC0-4C9A-A211-27BF73740908}" presName="header" presStyleLbl="node1" presStyleIdx="0" presStyleCnt="5" custScaleY="228885"/>
      <dgm:spPr/>
      <dgm:t>
        <a:bodyPr/>
        <a:lstStyle/>
        <a:p>
          <a:endParaRPr lang="tr-TR"/>
        </a:p>
      </dgm:t>
    </dgm:pt>
    <dgm:pt modelId="{14443CE7-2DF9-714D-ABFE-B064D124DE1C}" type="pres">
      <dgm:prSet presAssocID="{8B05A4C3-9389-4A72-AD43-7950B1EABC90}" presName="parTrans" presStyleLbl="sibTrans2D1" presStyleIdx="0" presStyleCnt="6"/>
      <dgm:spPr/>
      <dgm:t>
        <a:bodyPr/>
        <a:lstStyle/>
        <a:p>
          <a:endParaRPr lang="tr-TR"/>
        </a:p>
      </dgm:t>
    </dgm:pt>
    <dgm:pt modelId="{1D79B392-7C73-064E-901D-BDA989CD21B0}" type="pres">
      <dgm:prSet presAssocID="{7A41879C-2B5A-42AC-B34C-0E3F655469BB}" presName="child" presStyleLbl="alignAccFollowNode1" presStyleIdx="0" presStyleCnt="6">
        <dgm:presLayoutVars>
          <dgm:chMax val="0"/>
          <dgm:bulletEnabled val="1"/>
        </dgm:presLayoutVars>
      </dgm:prSet>
      <dgm:spPr/>
      <dgm:t>
        <a:bodyPr/>
        <a:lstStyle/>
        <a:p>
          <a:endParaRPr lang="tr-TR"/>
        </a:p>
      </dgm:t>
    </dgm:pt>
    <dgm:pt modelId="{FFF2BC72-10FF-1D43-AF76-16209FB5124B}" type="pres">
      <dgm:prSet presAssocID="{6F91C889-8DC0-4C9A-A211-27BF73740908}" presName="hSp" presStyleCnt="0"/>
      <dgm:spPr/>
    </dgm:pt>
    <dgm:pt modelId="{A84276B4-0FC6-A44E-8ACA-6D51D00F565D}" type="pres">
      <dgm:prSet presAssocID="{25563102-F548-4B7E-A3CB-2EF8EAA2152A}" presName="vertFlow" presStyleCnt="0"/>
      <dgm:spPr/>
    </dgm:pt>
    <dgm:pt modelId="{A8713D9D-49E2-1844-8F97-41EFD783A65B}" type="pres">
      <dgm:prSet presAssocID="{25563102-F548-4B7E-A3CB-2EF8EAA2152A}" presName="header" presStyleLbl="node1" presStyleIdx="1" presStyleCnt="5" custScaleY="214426" custLinFactNeighborX="0" custLinFactNeighborY="18839"/>
      <dgm:spPr/>
      <dgm:t>
        <a:bodyPr/>
        <a:lstStyle/>
        <a:p>
          <a:endParaRPr lang="tr-TR"/>
        </a:p>
      </dgm:t>
    </dgm:pt>
    <dgm:pt modelId="{9294A83D-153D-2E46-8074-2CD0709CBC03}" type="pres">
      <dgm:prSet presAssocID="{AF3986BC-F1EC-4EAF-90D7-7645763C9E12}" presName="parTrans" presStyleLbl="sibTrans2D1" presStyleIdx="1" presStyleCnt="6"/>
      <dgm:spPr/>
      <dgm:t>
        <a:bodyPr/>
        <a:lstStyle/>
        <a:p>
          <a:endParaRPr lang="tr-TR"/>
        </a:p>
      </dgm:t>
    </dgm:pt>
    <dgm:pt modelId="{A33AD64E-43B3-AA4C-AFA8-994C56DEDF6D}" type="pres">
      <dgm:prSet presAssocID="{2AF3461F-EFEF-4F72-876B-701A42F9B036}" presName="child" presStyleLbl="alignAccFollowNode1" presStyleIdx="1" presStyleCnt="6" custScaleY="135254">
        <dgm:presLayoutVars>
          <dgm:chMax val="0"/>
          <dgm:bulletEnabled val="1"/>
        </dgm:presLayoutVars>
      </dgm:prSet>
      <dgm:spPr/>
      <dgm:t>
        <a:bodyPr/>
        <a:lstStyle/>
        <a:p>
          <a:endParaRPr lang="tr-TR"/>
        </a:p>
      </dgm:t>
    </dgm:pt>
    <dgm:pt modelId="{39154FF7-BEE4-FE46-B91F-701B3444DFD2}" type="pres">
      <dgm:prSet presAssocID="{25563102-F548-4B7E-A3CB-2EF8EAA2152A}" presName="hSp" presStyleCnt="0"/>
      <dgm:spPr/>
    </dgm:pt>
    <dgm:pt modelId="{585875F2-7871-CE49-8C06-68D62B64F4F6}" type="pres">
      <dgm:prSet presAssocID="{6AC26698-3B01-49B6-BBE1-75157E8F8452}" presName="vertFlow" presStyleCnt="0"/>
      <dgm:spPr/>
    </dgm:pt>
    <dgm:pt modelId="{468B6B5E-2177-4C49-B565-37BC9720CAA0}" type="pres">
      <dgm:prSet presAssocID="{6AC26698-3B01-49B6-BBE1-75157E8F8452}" presName="header" presStyleLbl="node1" presStyleIdx="2" presStyleCnt="5" custScaleY="224489"/>
      <dgm:spPr/>
      <dgm:t>
        <a:bodyPr/>
        <a:lstStyle/>
        <a:p>
          <a:endParaRPr lang="tr-TR"/>
        </a:p>
      </dgm:t>
    </dgm:pt>
    <dgm:pt modelId="{35A891C4-AA44-3B47-8E4B-A13A77706DF3}" type="pres">
      <dgm:prSet presAssocID="{1CB3B618-3FC8-40FF-B0C0-0DC28162C176}" presName="parTrans" presStyleLbl="sibTrans2D1" presStyleIdx="2" presStyleCnt="6"/>
      <dgm:spPr/>
      <dgm:t>
        <a:bodyPr/>
        <a:lstStyle/>
        <a:p>
          <a:endParaRPr lang="tr-TR"/>
        </a:p>
      </dgm:t>
    </dgm:pt>
    <dgm:pt modelId="{13BFE97A-1474-4C40-B6FF-F9B5989E0BE1}" type="pres">
      <dgm:prSet presAssocID="{D219CBB1-6C13-427A-95D8-480E0883035A}" presName="child" presStyleLbl="alignAccFollowNode1" presStyleIdx="2" presStyleCnt="6">
        <dgm:presLayoutVars>
          <dgm:chMax val="0"/>
          <dgm:bulletEnabled val="1"/>
        </dgm:presLayoutVars>
      </dgm:prSet>
      <dgm:spPr/>
      <dgm:t>
        <a:bodyPr/>
        <a:lstStyle/>
        <a:p>
          <a:endParaRPr lang="tr-TR"/>
        </a:p>
      </dgm:t>
    </dgm:pt>
    <dgm:pt modelId="{11AF616F-2451-8C4D-AE78-C3B58A16B220}" type="pres">
      <dgm:prSet presAssocID="{6FA180DB-2F84-4313-8D2B-05461B6CF5DE}" presName="sibTrans" presStyleLbl="sibTrans2D1" presStyleIdx="3" presStyleCnt="6"/>
      <dgm:spPr/>
      <dgm:t>
        <a:bodyPr/>
        <a:lstStyle/>
        <a:p>
          <a:endParaRPr lang="tr-TR"/>
        </a:p>
      </dgm:t>
    </dgm:pt>
    <dgm:pt modelId="{D05B4181-8B84-C040-B689-21BACD7B93A4}" type="pres">
      <dgm:prSet presAssocID="{62EBA55C-BA74-4D5C-A140-AD4762FFB3CA}" presName="child" presStyleLbl="alignAccFollowNode1" presStyleIdx="3" presStyleCnt="6">
        <dgm:presLayoutVars>
          <dgm:chMax val="0"/>
          <dgm:bulletEnabled val="1"/>
        </dgm:presLayoutVars>
      </dgm:prSet>
      <dgm:spPr/>
      <dgm:t>
        <a:bodyPr/>
        <a:lstStyle/>
        <a:p>
          <a:endParaRPr lang="tr-TR"/>
        </a:p>
      </dgm:t>
    </dgm:pt>
    <dgm:pt modelId="{69184E95-50B1-8640-9897-16FE3AFFCB2C}" type="pres">
      <dgm:prSet presAssocID="{6AC26698-3B01-49B6-BBE1-75157E8F8452}" presName="hSp" presStyleCnt="0"/>
      <dgm:spPr/>
    </dgm:pt>
    <dgm:pt modelId="{D19B14D6-A2C2-8045-8C2A-821792A57741}" type="pres">
      <dgm:prSet presAssocID="{D6C95835-B0FA-4617-8712-1678535DF7DB}" presName="vertFlow" presStyleCnt="0"/>
      <dgm:spPr/>
    </dgm:pt>
    <dgm:pt modelId="{1C302DFF-5BE2-364B-9AE8-A28F0CA66E08}" type="pres">
      <dgm:prSet presAssocID="{D6C95835-B0FA-4617-8712-1678535DF7DB}" presName="header" presStyleLbl="node1" presStyleIdx="3" presStyleCnt="5" custScaleY="231875"/>
      <dgm:spPr/>
      <dgm:t>
        <a:bodyPr/>
        <a:lstStyle/>
        <a:p>
          <a:endParaRPr lang="tr-TR"/>
        </a:p>
      </dgm:t>
    </dgm:pt>
    <dgm:pt modelId="{58DFBCF1-B212-9945-9EE3-81816449D53A}" type="pres">
      <dgm:prSet presAssocID="{74A5F0D5-B630-4A5F-86B8-878D01203654}" presName="parTrans" presStyleLbl="sibTrans2D1" presStyleIdx="4" presStyleCnt="6"/>
      <dgm:spPr/>
      <dgm:t>
        <a:bodyPr/>
        <a:lstStyle/>
        <a:p>
          <a:endParaRPr lang="tr-TR"/>
        </a:p>
      </dgm:t>
    </dgm:pt>
    <dgm:pt modelId="{249DBB37-8D18-374F-9009-696BD760F3FE}" type="pres">
      <dgm:prSet presAssocID="{79AB7A63-1939-4219-9E78-F716D673293A}" presName="child" presStyleLbl="alignAccFollowNode1" presStyleIdx="4" presStyleCnt="6">
        <dgm:presLayoutVars>
          <dgm:chMax val="0"/>
          <dgm:bulletEnabled val="1"/>
        </dgm:presLayoutVars>
      </dgm:prSet>
      <dgm:spPr/>
      <dgm:t>
        <a:bodyPr/>
        <a:lstStyle/>
        <a:p>
          <a:endParaRPr lang="tr-TR"/>
        </a:p>
      </dgm:t>
    </dgm:pt>
    <dgm:pt modelId="{BF795F50-9D6D-2E4E-AA20-2AFD4545EA7F}" type="pres">
      <dgm:prSet presAssocID="{D6C95835-B0FA-4617-8712-1678535DF7DB}" presName="hSp" presStyleCnt="0"/>
      <dgm:spPr/>
    </dgm:pt>
    <dgm:pt modelId="{ABCCCEE3-E96A-5841-A98C-E56AF78DC749}" type="pres">
      <dgm:prSet presAssocID="{BA72232A-A094-45F9-81D1-2CF06865EAEA}" presName="vertFlow" presStyleCnt="0"/>
      <dgm:spPr/>
    </dgm:pt>
    <dgm:pt modelId="{E7B205CE-C66B-A847-ABF2-2B2397698D6B}" type="pres">
      <dgm:prSet presAssocID="{BA72232A-A094-45F9-81D1-2CF06865EAEA}" presName="header" presStyleLbl="node1" presStyleIdx="4" presStyleCnt="5" custScaleY="245063"/>
      <dgm:spPr/>
      <dgm:t>
        <a:bodyPr/>
        <a:lstStyle/>
        <a:p>
          <a:endParaRPr lang="tr-TR"/>
        </a:p>
      </dgm:t>
    </dgm:pt>
    <dgm:pt modelId="{3EE7DA1F-99B4-A64C-A0C6-3F0DA1D9B0A2}" type="pres">
      <dgm:prSet presAssocID="{E90CFE71-1F50-4EF6-B4F5-6B70E579A9DF}" presName="parTrans" presStyleLbl="sibTrans2D1" presStyleIdx="5" presStyleCnt="6"/>
      <dgm:spPr/>
      <dgm:t>
        <a:bodyPr/>
        <a:lstStyle/>
        <a:p>
          <a:endParaRPr lang="tr-TR"/>
        </a:p>
      </dgm:t>
    </dgm:pt>
    <dgm:pt modelId="{CD721E8F-7E72-5B40-934D-EF3F87D699AC}" type="pres">
      <dgm:prSet presAssocID="{AA643F9F-4EE1-462F-9B44-BB12F6C56DE0}" presName="child" presStyleLbl="alignAccFollowNode1" presStyleIdx="5" presStyleCnt="6">
        <dgm:presLayoutVars>
          <dgm:chMax val="0"/>
          <dgm:bulletEnabled val="1"/>
        </dgm:presLayoutVars>
      </dgm:prSet>
      <dgm:spPr/>
      <dgm:t>
        <a:bodyPr/>
        <a:lstStyle/>
        <a:p>
          <a:endParaRPr lang="tr-TR"/>
        </a:p>
      </dgm:t>
    </dgm:pt>
  </dgm:ptLst>
  <dgm:cxnLst>
    <dgm:cxn modelId="{8D705AC9-A06A-9645-BFA9-06328AA7A6D0}" type="presOf" srcId="{6AC26698-3B01-49B6-BBE1-75157E8F8452}" destId="{468B6B5E-2177-4C49-B565-37BC9720CAA0}" srcOrd="0" destOrd="0" presId="urn:microsoft.com/office/officeart/2005/8/layout/lProcess1"/>
    <dgm:cxn modelId="{D00254C7-F283-C940-9726-44B5FFDF9AB4}" type="presOf" srcId="{25563102-F548-4B7E-A3CB-2EF8EAA2152A}" destId="{A8713D9D-49E2-1844-8F97-41EFD783A65B}" srcOrd="0" destOrd="0" presId="urn:microsoft.com/office/officeart/2005/8/layout/lProcess1"/>
    <dgm:cxn modelId="{E744A214-2EFA-49A9-81EC-E22DA2397DAF}" srcId="{5965B802-DF6D-4126-884F-9890661DD60D}" destId="{6F91C889-8DC0-4C9A-A211-27BF73740908}" srcOrd="0" destOrd="0" parTransId="{9EB266C0-59EC-4880-80AF-8106247E0CA4}" sibTransId="{E64FEF1B-9894-4DEC-BBC5-217AB6D60669}"/>
    <dgm:cxn modelId="{72CF811B-9890-E542-BD3B-22EB3237A80A}" type="presOf" srcId="{62EBA55C-BA74-4D5C-A140-AD4762FFB3CA}" destId="{D05B4181-8B84-C040-B689-21BACD7B93A4}" srcOrd="0" destOrd="0" presId="urn:microsoft.com/office/officeart/2005/8/layout/lProcess1"/>
    <dgm:cxn modelId="{EC943593-E73B-4ED8-8D33-65F83C5E5461}" srcId="{5965B802-DF6D-4126-884F-9890661DD60D}" destId="{25563102-F548-4B7E-A3CB-2EF8EAA2152A}" srcOrd="1" destOrd="0" parTransId="{7A47A7C9-2E66-4E35-8B99-EB67280EE03A}" sibTransId="{9C814AAB-1E10-4B83-B465-EA0B86A5D27D}"/>
    <dgm:cxn modelId="{5D6398D2-50DD-334D-BE51-BEA34F774DD7}" type="presOf" srcId="{5965B802-DF6D-4126-884F-9890661DD60D}" destId="{44D5DB27-086D-9C49-9835-F380F42464ED}" srcOrd="0" destOrd="0" presId="urn:microsoft.com/office/officeart/2005/8/layout/lProcess1"/>
    <dgm:cxn modelId="{31B15B09-7F3D-964B-A8E7-8661651D69ED}" type="presOf" srcId="{6FA180DB-2F84-4313-8D2B-05461B6CF5DE}" destId="{11AF616F-2451-8C4D-AE78-C3B58A16B220}" srcOrd="0" destOrd="0" presId="urn:microsoft.com/office/officeart/2005/8/layout/lProcess1"/>
    <dgm:cxn modelId="{229BCB04-132F-4C27-94D3-25408EFA0AE7}" srcId="{6AC26698-3B01-49B6-BBE1-75157E8F8452}" destId="{62EBA55C-BA74-4D5C-A140-AD4762FFB3CA}" srcOrd="1" destOrd="0" parTransId="{57FBA9B6-4208-424A-B8A3-40ABA4AA4D1C}" sibTransId="{F30092C9-534D-4E6F-95C8-654E9233C0CD}"/>
    <dgm:cxn modelId="{5AC370F6-7190-314A-A6D2-C4FFF973B996}" type="presOf" srcId="{74A5F0D5-B630-4A5F-86B8-878D01203654}" destId="{58DFBCF1-B212-9945-9EE3-81816449D53A}" srcOrd="0" destOrd="0" presId="urn:microsoft.com/office/officeart/2005/8/layout/lProcess1"/>
    <dgm:cxn modelId="{59CED6FE-1946-4087-953A-FAB541B4110E}" srcId="{6F91C889-8DC0-4C9A-A211-27BF73740908}" destId="{7A41879C-2B5A-42AC-B34C-0E3F655469BB}" srcOrd="0" destOrd="0" parTransId="{8B05A4C3-9389-4A72-AD43-7950B1EABC90}" sibTransId="{58F05B3D-A5AA-4620-88E9-A7EA6E787D08}"/>
    <dgm:cxn modelId="{6208C44D-4B7F-4E21-B7CB-BB52CF5244FA}" srcId="{D6C95835-B0FA-4617-8712-1678535DF7DB}" destId="{79AB7A63-1939-4219-9E78-F716D673293A}" srcOrd="0" destOrd="0" parTransId="{74A5F0D5-B630-4A5F-86B8-878D01203654}" sibTransId="{B8898E75-F197-4DB4-836D-E48CDA7E296C}"/>
    <dgm:cxn modelId="{ABCE41D3-2C6D-0F4A-9844-9D2C9F103D23}" type="presOf" srcId="{6F91C889-8DC0-4C9A-A211-27BF73740908}" destId="{43B28508-3107-D942-ABF6-84EC4F2BEB14}" srcOrd="0" destOrd="0" presId="urn:microsoft.com/office/officeart/2005/8/layout/lProcess1"/>
    <dgm:cxn modelId="{07E4EDD7-D9BB-49A5-9045-C542E7FC0F9C}" srcId="{5965B802-DF6D-4126-884F-9890661DD60D}" destId="{BA72232A-A094-45F9-81D1-2CF06865EAEA}" srcOrd="4" destOrd="0" parTransId="{B514388A-FD1A-4493-BFC2-CB94AE788FB7}" sibTransId="{156240ED-44C5-4F7D-B34C-8576964A48A9}"/>
    <dgm:cxn modelId="{7F4044F3-37CC-DC47-98B3-38052B23E801}" type="presOf" srcId="{BA72232A-A094-45F9-81D1-2CF06865EAEA}" destId="{E7B205CE-C66B-A847-ABF2-2B2397698D6B}" srcOrd="0" destOrd="0" presId="urn:microsoft.com/office/officeart/2005/8/layout/lProcess1"/>
    <dgm:cxn modelId="{9E419A19-395D-492B-ABEB-14054567269C}" srcId="{5965B802-DF6D-4126-884F-9890661DD60D}" destId="{6AC26698-3B01-49B6-BBE1-75157E8F8452}" srcOrd="2" destOrd="0" parTransId="{55A385C4-3EF2-4642-902F-78498B864983}" sibTransId="{C042A7BB-2F6D-45A2-8FAA-41517753CC13}"/>
    <dgm:cxn modelId="{C5180CDA-9A46-F548-8287-4FAB3D40B17B}" type="presOf" srcId="{1CB3B618-3FC8-40FF-B0C0-0DC28162C176}" destId="{35A891C4-AA44-3B47-8E4B-A13A77706DF3}" srcOrd="0" destOrd="0" presId="urn:microsoft.com/office/officeart/2005/8/layout/lProcess1"/>
    <dgm:cxn modelId="{46698FCF-0185-0F47-B72C-E9B17810084F}" type="presOf" srcId="{79AB7A63-1939-4219-9E78-F716D673293A}" destId="{249DBB37-8D18-374F-9009-696BD760F3FE}" srcOrd="0" destOrd="0" presId="urn:microsoft.com/office/officeart/2005/8/layout/lProcess1"/>
    <dgm:cxn modelId="{DAD28FA4-CA8B-1E42-B3C3-42C332623796}" type="presOf" srcId="{D219CBB1-6C13-427A-95D8-480E0883035A}" destId="{13BFE97A-1474-4C40-B6FF-F9B5989E0BE1}" srcOrd="0" destOrd="0" presId="urn:microsoft.com/office/officeart/2005/8/layout/lProcess1"/>
    <dgm:cxn modelId="{2D628E24-A2AD-2143-B72B-6D114FC1B915}" type="presOf" srcId="{D6C95835-B0FA-4617-8712-1678535DF7DB}" destId="{1C302DFF-5BE2-364B-9AE8-A28F0CA66E08}" srcOrd="0" destOrd="0" presId="urn:microsoft.com/office/officeart/2005/8/layout/lProcess1"/>
    <dgm:cxn modelId="{14312424-E77B-7245-8094-EE6AD489EB6E}" type="presOf" srcId="{8B05A4C3-9389-4A72-AD43-7950B1EABC90}" destId="{14443CE7-2DF9-714D-ABFE-B064D124DE1C}" srcOrd="0" destOrd="0" presId="urn:microsoft.com/office/officeart/2005/8/layout/lProcess1"/>
    <dgm:cxn modelId="{ADFF3C24-1353-C042-BF70-95A9644FF1E9}" type="presOf" srcId="{AF3986BC-F1EC-4EAF-90D7-7645763C9E12}" destId="{9294A83D-153D-2E46-8074-2CD0709CBC03}" srcOrd="0" destOrd="0" presId="urn:microsoft.com/office/officeart/2005/8/layout/lProcess1"/>
    <dgm:cxn modelId="{6984B9C2-8AA9-41AF-A610-41739605915B}" srcId="{5965B802-DF6D-4126-884F-9890661DD60D}" destId="{D6C95835-B0FA-4617-8712-1678535DF7DB}" srcOrd="3" destOrd="0" parTransId="{486A04DD-D64B-4B17-832E-5EAB566ACF37}" sibTransId="{E835360B-72BD-473B-8983-E59FD90966BC}"/>
    <dgm:cxn modelId="{A6483C80-6D9F-E84B-969F-79A0D2197E33}" type="presOf" srcId="{2AF3461F-EFEF-4F72-876B-701A42F9B036}" destId="{A33AD64E-43B3-AA4C-AFA8-994C56DEDF6D}" srcOrd="0" destOrd="0" presId="urn:microsoft.com/office/officeart/2005/8/layout/lProcess1"/>
    <dgm:cxn modelId="{40CF85A8-7979-4AC5-BAA7-9E3270E40942}" srcId="{25563102-F548-4B7E-A3CB-2EF8EAA2152A}" destId="{2AF3461F-EFEF-4F72-876B-701A42F9B036}" srcOrd="0" destOrd="0" parTransId="{AF3986BC-F1EC-4EAF-90D7-7645763C9E12}" sibTransId="{2F0765F5-C92D-467C-8141-32F1CE02C8CF}"/>
    <dgm:cxn modelId="{E026189D-8D3A-9B4F-AE38-8C1C19004457}" type="presOf" srcId="{E90CFE71-1F50-4EF6-B4F5-6B70E579A9DF}" destId="{3EE7DA1F-99B4-A64C-A0C6-3F0DA1D9B0A2}" srcOrd="0" destOrd="0" presId="urn:microsoft.com/office/officeart/2005/8/layout/lProcess1"/>
    <dgm:cxn modelId="{967AA332-D34F-244C-BB2B-BF5463B46B24}" type="presOf" srcId="{AA643F9F-4EE1-462F-9B44-BB12F6C56DE0}" destId="{CD721E8F-7E72-5B40-934D-EF3F87D699AC}" srcOrd="0" destOrd="0" presId="urn:microsoft.com/office/officeart/2005/8/layout/lProcess1"/>
    <dgm:cxn modelId="{34AF81B8-F005-4538-B4B5-753DF87B7FF8}" srcId="{6AC26698-3B01-49B6-BBE1-75157E8F8452}" destId="{D219CBB1-6C13-427A-95D8-480E0883035A}" srcOrd="0" destOrd="0" parTransId="{1CB3B618-3FC8-40FF-B0C0-0DC28162C176}" sibTransId="{6FA180DB-2F84-4313-8D2B-05461B6CF5DE}"/>
    <dgm:cxn modelId="{F0901395-2835-7C4F-ABF2-98EE3C9145CC}" type="presOf" srcId="{7A41879C-2B5A-42AC-B34C-0E3F655469BB}" destId="{1D79B392-7C73-064E-901D-BDA989CD21B0}" srcOrd="0" destOrd="0" presId="urn:microsoft.com/office/officeart/2005/8/layout/lProcess1"/>
    <dgm:cxn modelId="{29B6CD16-29FA-4D47-921C-1D0E78089347}" srcId="{BA72232A-A094-45F9-81D1-2CF06865EAEA}" destId="{AA643F9F-4EE1-462F-9B44-BB12F6C56DE0}" srcOrd="0" destOrd="0" parTransId="{E90CFE71-1F50-4EF6-B4F5-6B70E579A9DF}" sibTransId="{791070D3-34D4-4A93-AF38-81B2C3CBC298}"/>
    <dgm:cxn modelId="{89B6B1FE-2C39-B143-B1FE-9C771B26CE22}" type="presParOf" srcId="{44D5DB27-086D-9C49-9835-F380F42464ED}" destId="{324FCF99-6C3A-2F44-ACB0-809EAADC3462}" srcOrd="0" destOrd="0" presId="urn:microsoft.com/office/officeart/2005/8/layout/lProcess1"/>
    <dgm:cxn modelId="{25BA2D52-A04E-5846-8164-97983DCC7097}" type="presParOf" srcId="{324FCF99-6C3A-2F44-ACB0-809EAADC3462}" destId="{43B28508-3107-D942-ABF6-84EC4F2BEB14}" srcOrd="0" destOrd="0" presId="urn:microsoft.com/office/officeart/2005/8/layout/lProcess1"/>
    <dgm:cxn modelId="{13F78061-4B27-BA4A-A291-EFD35CC0FFEA}" type="presParOf" srcId="{324FCF99-6C3A-2F44-ACB0-809EAADC3462}" destId="{14443CE7-2DF9-714D-ABFE-B064D124DE1C}" srcOrd="1" destOrd="0" presId="urn:microsoft.com/office/officeart/2005/8/layout/lProcess1"/>
    <dgm:cxn modelId="{7BC95B5F-C398-424E-A8A7-EAA031FFA82D}" type="presParOf" srcId="{324FCF99-6C3A-2F44-ACB0-809EAADC3462}" destId="{1D79B392-7C73-064E-901D-BDA989CD21B0}" srcOrd="2" destOrd="0" presId="urn:microsoft.com/office/officeart/2005/8/layout/lProcess1"/>
    <dgm:cxn modelId="{5D8A981D-80EB-5D45-B4B2-196567425705}" type="presParOf" srcId="{44D5DB27-086D-9C49-9835-F380F42464ED}" destId="{FFF2BC72-10FF-1D43-AF76-16209FB5124B}" srcOrd="1" destOrd="0" presId="urn:microsoft.com/office/officeart/2005/8/layout/lProcess1"/>
    <dgm:cxn modelId="{A945C45D-5FF9-B349-B3FA-98C53348D9AB}" type="presParOf" srcId="{44D5DB27-086D-9C49-9835-F380F42464ED}" destId="{A84276B4-0FC6-A44E-8ACA-6D51D00F565D}" srcOrd="2" destOrd="0" presId="urn:microsoft.com/office/officeart/2005/8/layout/lProcess1"/>
    <dgm:cxn modelId="{BB350E10-C020-B547-8586-1C7E074C0E45}" type="presParOf" srcId="{A84276B4-0FC6-A44E-8ACA-6D51D00F565D}" destId="{A8713D9D-49E2-1844-8F97-41EFD783A65B}" srcOrd="0" destOrd="0" presId="urn:microsoft.com/office/officeart/2005/8/layout/lProcess1"/>
    <dgm:cxn modelId="{3EA8CE8F-C9E2-FA40-B0DC-D36C29D405E7}" type="presParOf" srcId="{A84276B4-0FC6-A44E-8ACA-6D51D00F565D}" destId="{9294A83D-153D-2E46-8074-2CD0709CBC03}" srcOrd="1" destOrd="0" presId="urn:microsoft.com/office/officeart/2005/8/layout/lProcess1"/>
    <dgm:cxn modelId="{E5B4820F-0E30-E04E-AB67-045B0767BDCB}" type="presParOf" srcId="{A84276B4-0FC6-A44E-8ACA-6D51D00F565D}" destId="{A33AD64E-43B3-AA4C-AFA8-994C56DEDF6D}" srcOrd="2" destOrd="0" presId="urn:microsoft.com/office/officeart/2005/8/layout/lProcess1"/>
    <dgm:cxn modelId="{16341858-6F75-7B42-B0D5-37D3334CDB2A}" type="presParOf" srcId="{44D5DB27-086D-9C49-9835-F380F42464ED}" destId="{39154FF7-BEE4-FE46-B91F-701B3444DFD2}" srcOrd="3" destOrd="0" presId="urn:microsoft.com/office/officeart/2005/8/layout/lProcess1"/>
    <dgm:cxn modelId="{B9E9048C-1329-5442-B5A3-A70A97BBF6FE}" type="presParOf" srcId="{44D5DB27-086D-9C49-9835-F380F42464ED}" destId="{585875F2-7871-CE49-8C06-68D62B64F4F6}" srcOrd="4" destOrd="0" presId="urn:microsoft.com/office/officeart/2005/8/layout/lProcess1"/>
    <dgm:cxn modelId="{22B20E88-8A41-2E49-8B2F-4499BC41A517}" type="presParOf" srcId="{585875F2-7871-CE49-8C06-68D62B64F4F6}" destId="{468B6B5E-2177-4C49-B565-37BC9720CAA0}" srcOrd="0" destOrd="0" presId="urn:microsoft.com/office/officeart/2005/8/layout/lProcess1"/>
    <dgm:cxn modelId="{876798CF-4DE5-1641-9DC0-B3D17DD911A8}" type="presParOf" srcId="{585875F2-7871-CE49-8C06-68D62B64F4F6}" destId="{35A891C4-AA44-3B47-8E4B-A13A77706DF3}" srcOrd="1" destOrd="0" presId="urn:microsoft.com/office/officeart/2005/8/layout/lProcess1"/>
    <dgm:cxn modelId="{5329ADDB-54A7-B846-BF7E-8F43C7288DFD}" type="presParOf" srcId="{585875F2-7871-CE49-8C06-68D62B64F4F6}" destId="{13BFE97A-1474-4C40-B6FF-F9B5989E0BE1}" srcOrd="2" destOrd="0" presId="urn:microsoft.com/office/officeart/2005/8/layout/lProcess1"/>
    <dgm:cxn modelId="{2BF2738D-3DB8-BD44-B80C-3F56E1E73020}" type="presParOf" srcId="{585875F2-7871-CE49-8C06-68D62B64F4F6}" destId="{11AF616F-2451-8C4D-AE78-C3B58A16B220}" srcOrd="3" destOrd="0" presId="urn:microsoft.com/office/officeart/2005/8/layout/lProcess1"/>
    <dgm:cxn modelId="{A74AAF6A-0A11-1946-8FD4-CDDCA552874B}" type="presParOf" srcId="{585875F2-7871-CE49-8C06-68D62B64F4F6}" destId="{D05B4181-8B84-C040-B689-21BACD7B93A4}" srcOrd="4" destOrd="0" presId="urn:microsoft.com/office/officeart/2005/8/layout/lProcess1"/>
    <dgm:cxn modelId="{64F3A4FF-BD48-E64B-90AA-555639DC08E0}" type="presParOf" srcId="{44D5DB27-086D-9C49-9835-F380F42464ED}" destId="{69184E95-50B1-8640-9897-16FE3AFFCB2C}" srcOrd="5" destOrd="0" presId="urn:microsoft.com/office/officeart/2005/8/layout/lProcess1"/>
    <dgm:cxn modelId="{CEA19DF2-D424-D146-A4C0-9B23B2A79BA1}" type="presParOf" srcId="{44D5DB27-086D-9C49-9835-F380F42464ED}" destId="{D19B14D6-A2C2-8045-8C2A-821792A57741}" srcOrd="6" destOrd="0" presId="urn:microsoft.com/office/officeart/2005/8/layout/lProcess1"/>
    <dgm:cxn modelId="{9D08E604-621D-F44B-B007-8C062183593D}" type="presParOf" srcId="{D19B14D6-A2C2-8045-8C2A-821792A57741}" destId="{1C302DFF-5BE2-364B-9AE8-A28F0CA66E08}" srcOrd="0" destOrd="0" presId="urn:microsoft.com/office/officeart/2005/8/layout/lProcess1"/>
    <dgm:cxn modelId="{7B2A338A-371E-0D43-B38C-F96E78377873}" type="presParOf" srcId="{D19B14D6-A2C2-8045-8C2A-821792A57741}" destId="{58DFBCF1-B212-9945-9EE3-81816449D53A}" srcOrd="1" destOrd="0" presId="urn:microsoft.com/office/officeart/2005/8/layout/lProcess1"/>
    <dgm:cxn modelId="{1F49202E-5686-9748-A132-6C01E6D01E62}" type="presParOf" srcId="{D19B14D6-A2C2-8045-8C2A-821792A57741}" destId="{249DBB37-8D18-374F-9009-696BD760F3FE}" srcOrd="2" destOrd="0" presId="urn:microsoft.com/office/officeart/2005/8/layout/lProcess1"/>
    <dgm:cxn modelId="{4280E023-2B68-9B4A-BD6B-6CB135022FDC}" type="presParOf" srcId="{44D5DB27-086D-9C49-9835-F380F42464ED}" destId="{BF795F50-9D6D-2E4E-AA20-2AFD4545EA7F}" srcOrd="7" destOrd="0" presId="urn:microsoft.com/office/officeart/2005/8/layout/lProcess1"/>
    <dgm:cxn modelId="{48C8C507-C420-4F42-9361-067A5F0E59EF}" type="presParOf" srcId="{44D5DB27-086D-9C49-9835-F380F42464ED}" destId="{ABCCCEE3-E96A-5841-A98C-E56AF78DC749}" srcOrd="8" destOrd="0" presId="urn:microsoft.com/office/officeart/2005/8/layout/lProcess1"/>
    <dgm:cxn modelId="{57B9A272-6CA3-5B4A-A438-92D8036F8261}" type="presParOf" srcId="{ABCCCEE3-E96A-5841-A98C-E56AF78DC749}" destId="{E7B205CE-C66B-A847-ABF2-2B2397698D6B}" srcOrd="0" destOrd="0" presId="urn:microsoft.com/office/officeart/2005/8/layout/lProcess1"/>
    <dgm:cxn modelId="{41CDDF7C-F403-8E42-924A-29A580872D97}" type="presParOf" srcId="{ABCCCEE3-E96A-5841-A98C-E56AF78DC749}" destId="{3EE7DA1F-99B4-A64C-A0C6-3F0DA1D9B0A2}" srcOrd="1" destOrd="0" presId="urn:microsoft.com/office/officeart/2005/8/layout/lProcess1"/>
    <dgm:cxn modelId="{81B1DC27-3FDC-254C-8FA5-1B3E1B064991}" type="presParOf" srcId="{ABCCCEE3-E96A-5841-A98C-E56AF78DC749}" destId="{CD721E8F-7E72-5B40-934D-EF3F87D699AC}" srcOrd="2" destOrd="0" presId="urn:microsoft.com/office/officeart/2005/8/layout/l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7DA9BAA-A37F-6045-8979-7C730B926C5C}" type="doc">
      <dgm:prSet loTypeId="urn:microsoft.com/office/officeart/2005/8/layout/orgChart1" loCatId="" qsTypeId="urn:microsoft.com/office/officeart/2005/8/quickstyle/simple4" qsCatId="simple" csTypeId="urn:microsoft.com/office/officeart/2005/8/colors/accent1_2" csCatId="accent1" phldr="1"/>
      <dgm:spPr/>
      <dgm:t>
        <a:bodyPr/>
        <a:lstStyle/>
        <a:p>
          <a:endParaRPr lang="tr-TR"/>
        </a:p>
      </dgm:t>
    </dgm:pt>
    <dgm:pt modelId="{F29EB437-1C70-5443-BF0E-B160B40179D3}">
      <dgm:prSet phldrT="[Metin]"/>
      <dgm:spPr/>
      <dgm:t>
        <a:bodyPr/>
        <a:lstStyle/>
        <a:p>
          <a:endParaRPr lang="tr-TR" dirty="0"/>
        </a:p>
      </dgm:t>
    </dgm:pt>
    <dgm:pt modelId="{0B1DDC38-5683-684F-9F82-72B4C46875AB}" type="parTrans" cxnId="{A02650D6-8DC0-A843-9E41-5E412CCC28C6}">
      <dgm:prSet/>
      <dgm:spPr/>
      <dgm:t>
        <a:bodyPr/>
        <a:lstStyle/>
        <a:p>
          <a:endParaRPr lang="tr-TR"/>
        </a:p>
      </dgm:t>
    </dgm:pt>
    <dgm:pt modelId="{D529F1D2-6F19-7744-B7EB-7AF0D168F4F5}" type="sibTrans" cxnId="{A02650D6-8DC0-A843-9E41-5E412CCC28C6}">
      <dgm:prSet/>
      <dgm:spPr/>
      <dgm:t>
        <a:bodyPr/>
        <a:lstStyle/>
        <a:p>
          <a:endParaRPr lang="tr-TR"/>
        </a:p>
      </dgm:t>
    </dgm:pt>
    <dgm:pt modelId="{DF4E7E48-7E47-2142-B684-F52F93B46417}">
      <dgm:prSet phldrT="[Metin]"/>
      <dgm:spPr/>
      <dgm:t>
        <a:bodyPr/>
        <a:lstStyle/>
        <a:p>
          <a:endParaRPr lang="tr-TR" dirty="0"/>
        </a:p>
      </dgm:t>
    </dgm:pt>
    <dgm:pt modelId="{145F0ED4-05C0-0643-AFC9-2EBB45923D31}" type="parTrans" cxnId="{C0153109-40F8-C543-9414-5DFD657F7943}">
      <dgm:prSet/>
      <dgm:spPr/>
      <dgm:t>
        <a:bodyPr/>
        <a:lstStyle/>
        <a:p>
          <a:endParaRPr lang="tr-TR"/>
        </a:p>
      </dgm:t>
    </dgm:pt>
    <dgm:pt modelId="{9BEBFE37-BDB8-A944-82C8-98C3C81F15E7}" type="sibTrans" cxnId="{C0153109-40F8-C543-9414-5DFD657F7943}">
      <dgm:prSet/>
      <dgm:spPr/>
      <dgm:t>
        <a:bodyPr/>
        <a:lstStyle/>
        <a:p>
          <a:endParaRPr lang="tr-TR"/>
        </a:p>
      </dgm:t>
    </dgm:pt>
    <dgm:pt modelId="{CC93627F-1E3A-634F-A905-4516911BD711}">
      <dgm:prSet phldrT="[Metin]"/>
      <dgm:spPr/>
      <dgm:t>
        <a:bodyPr/>
        <a:lstStyle/>
        <a:p>
          <a:endParaRPr lang="tr-TR" dirty="0"/>
        </a:p>
      </dgm:t>
    </dgm:pt>
    <dgm:pt modelId="{9EB1C1FE-0B7B-644C-B027-63E687E2F535}" type="parTrans" cxnId="{7577CB53-978F-704C-9B6B-532040A35DED}">
      <dgm:prSet/>
      <dgm:spPr/>
      <dgm:t>
        <a:bodyPr/>
        <a:lstStyle/>
        <a:p>
          <a:endParaRPr lang="tr-TR"/>
        </a:p>
      </dgm:t>
    </dgm:pt>
    <dgm:pt modelId="{10E15CD6-39E6-5148-A839-3AD0E33DE33A}" type="sibTrans" cxnId="{7577CB53-978F-704C-9B6B-532040A35DED}">
      <dgm:prSet/>
      <dgm:spPr/>
      <dgm:t>
        <a:bodyPr/>
        <a:lstStyle/>
        <a:p>
          <a:endParaRPr lang="tr-TR"/>
        </a:p>
      </dgm:t>
    </dgm:pt>
    <dgm:pt modelId="{7FDD1DC9-1C66-4B4E-8CE0-77178BB2BA24}">
      <dgm:prSet phldrT="[Metin]"/>
      <dgm:spPr/>
      <dgm:t>
        <a:bodyPr/>
        <a:lstStyle/>
        <a:p>
          <a:endParaRPr lang="tr-TR" dirty="0"/>
        </a:p>
      </dgm:t>
    </dgm:pt>
    <dgm:pt modelId="{9B59ACA9-5B69-E749-B454-B5184DE6C16F}" type="parTrans" cxnId="{11B32C00-48CD-7345-8680-AFA45ED4E40F}">
      <dgm:prSet/>
      <dgm:spPr/>
      <dgm:t>
        <a:bodyPr/>
        <a:lstStyle/>
        <a:p>
          <a:endParaRPr lang="tr-TR"/>
        </a:p>
      </dgm:t>
    </dgm:pt>
    <dgm:pt modelId="{CC5B1489-1020-0F4C-A880-8A0A3E8B21ED}" type="sibTrans" cxnId="{11B32C00-48CD-7345-8680-AFA45ED4E40F}">
      <dgm:prSet/>
      <dgm:spPr/>
      <dgm:t>
        <a:bodyPr/>
        <a:lstStyle/>
        <a:p>
          <a:endParaRPr lang="tr-TR"/>
        </a:p>
      </dgm:t>
    </dgm:pt>
    <dgm:pt modelId="{7B03EE44-F1E0-0447-896B-8E5805FC77F7}" type="pres">
      <dgm:prSet presAssocID="{47DA9BAA-A37F-6045-8979-7C730B926C5C}" presName="hierChild1" presStyleCnt="0">
        <dgm:presLayoutVars>
          <dgm:orgChart val="1"/>
          <dgm:chPref val="1"/>
          <dgm:dir/>
          <dgm:animOne val="branch"/>
          <dgm:animLvl val="lvl"/>
          <dgm:resizeHandles/>
        </dgm:presLayoutVars>
      </dgm:prSet>
      <dgm:spPr/>
      <dgm:t>
        <a:bodyPr/>
        <a:lstStyle/>
        <a:p>
          <a:endParaRPr lang="tr-TR"/>
        </a:p>
      </dgm:t>
    </dgm:pt>
    <dgm:pt modelId="{2978B99E-387E-F340-86F1-47D888B5DE81}" type="pres">
      <dgm:prSet presAssocID="{F29EB437-1C70-5443-BF0E-B160B40179D3}" presName="hierRoot1" presStyleCnt="0">
        <dgm:presLayoutVars>
          <dgm:hierBranch val="init"/>
        </dgm:presLayoutVars>
      </dgm:prSet>
      <dgm:spPr/>
    </dgm:pt>
    <dgm:pt modelId="{4D2B5A1D-9D25-AA4C-A6D8-D4B9F5EA52D9}" type="pres">
      <dgm:prSet presAssocID="{F29EB437-1C70-5443-BF0E-B160B40179D3}" presName="rootComposite1" presStyleCnt="0"/>
      <dgm:spPr/>
    </dgm:pt>
    <dgm:pt modelId="{7DE3D883-00A8-7A46-A21F-F6A75B8BDE5D}" type="pres">
      <dgm:prSet presAssocID="{F29EB437-1C70-5443-BF0E-B160B40179D3}" presName="rootText1" presStyleLbl="node0" presStyleIdx="0" presStyleCnt="1">
        <dgm:presLayoutVars>
          <dgm:chPref val="3"/>
        </dgm:presLayoutVars>
      </dgm:prSet>
      <dgm:spPr/>
      <dgm:t>
        <a:bodyPr/>
        <a:lstStyle/>
        <a:p>
          <a:endParaRPr lang="tr-TR"/>
        </a:p>
      </dgm:t>
    </dgm:pt>
    <dgm:pt modelId="{6EC46E12-1D6B-F64E-A5E9-29AF0788FACC}" type="pres">
      <dgm:prSet presAssocID="{F29EB437-1C70-5443-BF0E-B160B40179D3}" presName="rootConnector1" presStyleLbl="node1" presStyleIdx="0" presStyleCnt="0"/>
      <dgm:spPr/>
      <dgm:t>
        <a:bodyPr/>
        <a:lstStyle/>
        <a:p>
          <a:endParaRPr lang="tr-TR"/>
        </a:p>
      </dgm:t>
    </dgm:pt>
    <dgm:pt modelId="{3D07254E-06E9-AB49-9A72-F6A431AFB9D2}" type="pres">
      <dgm:prSet presAssocID="{F29EB437-1C70-5443-BF0E-B160B40179D3}" presName="hierChild2" presStyleCnt="0"/>
      <dgm:spPr/>
    </dgm:pt>
    <dgm:pt modelId="{EFC96F06-4321-2B4D-9084-C5BA9B486CDA}" type="pres">
      <dgm:prSet presAssocID="{145F0ED4-05C0-0643-AFC9-2EBB45923D31}" presName="Name37" presStyleLbl="parChTrans1D2" presStyleIdx="0" presStyleCnt="3"/>
      <dgm:spPr/>
      <dgm:t>
        <a:bodyPr/>
        <a:lstStyle/>
        <a:p>
          <a:endParaRPr lang="tr-TR"/>
        </a:p>
      </dgm:t>
    </dgm:pt>
    <dgm:pt modelId="{BF7BCB1A-9BF7-D44B-890C-B9E579D97F55}" type="pres">
      <dgm:prSet presAssocID="{DF4E7E48-7E47-2142-B684-F52F93B46417}" presName="hierRoot2" presStyleCnt="0">
        <dgm:presLayoutVars>
          <dgm:hierBranch val="init"/>
        </dgm:presLayoutVars>
      </dgm:prSet>
      <dgm:spPr/>
    </dgm:pt>
    <dgm:pt modelId="{17E026D9-1EB6-F74B-B776-C8FB613C1020}" type="pres">
      <dgm:prSet presAssocID="{DF4E7E48-7E47-2142-B684-F52F93B46417}" presName="rootComposite" presStyleCnt="0"/>
      <dgm:spPr/>
    </dgm:pt>
    <dgm:pt modelId="{76D4D14D-D224-AC49-A9F0-EEA15BB71D28}" type="pres">
      <dgm:prSet presAssocID="{DF4E7E48-7E47-2142-B684-F52F93B46417}" presName="rootText" presStyleLbl="node2" presStyleIdx="0" presStyleCnt="3">
        <dgm:presLayoutVars>
          <dgm:chPref val="3"/>
        </dgm:presLayoutVars>
      </dgm:prSet>
      <dgm:spPr/>
      <dgm:t>
        <a:bodyPr/>
        <a:lstStyle/>
        <a:p>
          <a:endParaRPr lang="tr-TR"/>
        </a:p>
      </dgm:t>
    </dgm:pt>
    <dgm:pt modelId="{D029BFD8-ED7D-9540-BA09-CCD3DAE1C9FF}" type="pres">
      <dgm:prSet presAssocID="{DF4E7E48-7E47-2142-B684-F52F93B46417}" presName="rootConnector" presStyleLbl="node2" presStyleIdx="0" presStyleCnt="3"/>
      <dgm:spPr/>
      <dgm:t>
        <a:bodyPr/>
        <a:lstStyle/>
        <a:p>
          <a:endParaRPr lang="tr-TR"/>
        </a:p>
      </dgm:t>
    </dgm:pt>
    <dgm:pt modelId="{D2D77780-FC8B-FC46-B660-4A4731306F82}" type="pres">
      <dgm:prSet presAssocID="{DF4E7E48-7E47-2142-B684-F52F93B46417}" presName="hierChild4" presStyleCnt="0"/>
      <dgm:spPr/>
    </dgm:pt>
    <dgm:pt modelId="{DF19F9D6-52C4-B74B-9F2F-679CE5DE7A34}" type="pres">
      <dgm:prSet presAssocID="{DF4E7E48-7E47-2142-B684-F52F93B46417}" presName="hierChild5" presStyleCnt="0"/>
      <dgm:spPr/>
    </dgm:pt>
    <dgm:pt modelId="{076ABB5E-F300-2C48-BA8D-6BE5DDEC6CFB}" type="pres">
      <dgm:prSet presAssocID="{9EB1C1FE-0B7B-644C-B027-63E687E2F535}" presName="Name37" presStyleLbl="parChTrans1D2" presStyleIdx="1" presStyleCnt="3"/>
      <dgm:spPr/>
      <dgm:t>
        <a:bodyPr/>
        <a:lstStyle/>
        <a:p>
          <a:endParaRPr lang="tr-TR"/>
        </a:p>
      </dgm:t>
    </dgm:pt>
    <dgm:pt modelId="{69305A6B-C2BD-FF45-96B4-DB74DB83E4CB}" type="pres">
      <dgm:prSet presAssocID="{CC93627F-1E3A-634F-A905-4516911BD711}" presName="hierRoot2" presStyleCnt="0">
        <dgm:presLayoutVars>
          <dgm:hierBranch val="init"/>
        </dgm:presLayoutVars>
      </dgm:prSet>
      <dgm:spPr/>
    </dgm:pt>
    <dgm:pt modelId="{AAB59439-2FC9-2C40-9AAA-768C520A3B08}" type="pres">
      <dgm:prSet presAssocID="{CC93627F-1E3A-634F-A905-4516911BD711}" presName="rootComposite" presStyleCnt="0"/>
      <dgm:spPr/>
    </dgm:pt>
    <dgm:pt modelId="{492FD5C5-E032-DB4E-B189-7657BF3F75BC}" type="pres">
      <dgm:prSet presAssocID="{CC93627F-1E3A-634F-A905-4516911BD711}" presName="rootText" presStyleLbl="node2" presStyleIdx="1" presStyleCnt="3">
        <dgm:presLayoutVars>
          <dgm:chPref val="3"/>
        </dgm:presLayoutVars>
      </dgm:prSet>
      <dgm:spPr/>
      <dgm:t>
        <a:bodyPr/>
        <a:lstStyle/>
        <a:p>
          <a:endParaRPr lang="tr-TR"/>
        </a:p>
      </dgm:t>
    </dgm:pt>
    <dgm:pt modelId="{70433886-448F-324B-A1B5-4E4591359063}" type="pres">
      <dgm:prSet presAssocID="{CC93627F-1E3A-634F-A905-4516911BD711}" presName="rootConnector" presStyleLbl="node2" presStyleIdx="1" presStyleCnt="3"/>
      <dgm:spPr/>
      <dgm:t>
        <a:bodyPr/>
        <a:lstStyle/>
        <a:p>
          <a:endParaRPr lang="tr-TR"/>
        </a:p>
      </dgm:t>
    </dgm:pt>
    <dgm:pt modelId="{3232F56A-E9DF-3E42-AF73-3C4B0B0709CD}" type="pres">
      <dgm:prSet presAssocID="{CC93627F-1E3A-634F-A905-4516911BD711}" presName="hierChild4" presStyleCnt="0"/>
      <dgm:spPr/>
    </dgm:pt>
    <dgm:pt modelId="{A450CABB-9C16-B34D-874E-F218F8906D22}" type="pres">
      <dgm:prSet presAssocID="{CC93627F-1E3A-634F-A905-4516911BD711}" presName="hierChild5" presStyleCnt="0"/>
      <dgm:spPr/>
    </dgm:pt>
    <dgm:pt modelId="{92589F33-3038-F74C-BA91-E754BD2260F0}" type="pres">
      <dgm:prSet presAssocID="{9B59ACA9-5B69-E749-B454-B5184DE6C16F}" presName="Name37" presStyleLbl="parChTrans1D2" presStyleIdx="2" presStyleCnt="3"/>
      <dgm:spPr/>
      <dgm:t>
        <a:bodyPr/>
        <a:lstStyle/>
        <a:p>
          <a:endParaRPr lang="tr-TR"/>
        </a:p>
      </dgm:t>
    </dgm:pt>
    <dgm:pt modelId="{09BCA4FA-29CA-8B4E-BAF2-6CC235F3655C}" type="pres">
      <dgm:prSet presAssocID="{7FDD1DC9-1C66-4B4E-8CE0-77178BB2BA24}" presName="hierRoot2" presStyleCnt="0">
        <dgm:presLayoutVars>
          <dgm:hierBranch val="init"/>
        </dgm:presLayoutVars>
      </dgm:prSet>
      <dgm:spPr/>
    </dgm:pt>
    <dgm:pt modelId="{5E01D2F9-4354-4E48-B548-5818E5C56B03}" type="pres">
      <dgm:prSet presAssocID="{7FDD1DC9-1C66-4B4E-8CE0-77178BB2BA24}" presName="rootComposite" presStyleCnt="0"/>
      <dgm:spPr/>
    </dgm:pt>
    <dgm:pt modelId="{C4E703FB-B110-CC4C-B217-5F6A76548C27}" type="pres">
      <dgm:prSet presAssocID="{7FDD1DC9-1C66-4B4E-8CE0-77178BB2BA24}" presName="rootText" presStyleLbl="node2" presStyleIdx="2" presStyleCnt="3">
        <dgm:presLayoutVars>
          <dgm:chPref val="3"/>
        </dgm:presLayoutVars>
      </dgm:prSet>
      <dgm:spPr/>
      <dgm:t>
        <a:bodyPr/>
        <a:lstStyle/>
        <a:p>
          <a:endParaRPr lang="tr-TR"/>
        </a:p>
      </dgm:t>
    </dgm:pt>
    <dgm:pt modelId="{82560B41-AAB3-EA4B-8C61-42BDEC7846B6}" type="pres">
      <dgm:prSet presAssocID="{7FDD1DC9-1C66-4B4E-8CE0-77178BB2BA24}" presName="rootConnector" presStyleLbl="node2" presStyleIdx="2" presStyleCnt="3"/>
      <dgm:spPr/>
      <dgm:t>
        <a:bodyPr/>
        <a:lstStyle/>
        <a:p>
          <a:endParaRPr lang="tr-TR"/>
        </a:p>
      </dgm:t>
    </dgm:pt>
    <dgm:pt modelId="{C75D8952-5C6B-5943-AF92-118CBE61000B}" type="pres">
      <dgm:prSet presAssocID="{7FDD1DC9-1C66-4B4E-8CE0-77178BB2BA24}" presName="hierChild4" presStyleCnt="0"/>
      <dgm:spPr/>
    </dgm:pt>
    <dgm:pt modelId="{4EBE094C-7F48-864F-AF5E-ED9097820815}" type="pres">
      <dgm:prSet presAssocID="{7FDD1DC9-1C66-4B4E-8CE0-77178BB2BA24}" presName="hierChild5" presStyleCnt="0"/>
      <dgm:spPr/>
    </dgm:pt>
    <dgm:pt modelId="{977F9461-ED78-534E-A339-2E1FBB22DDFE}" type="pres">
      <dgm:prSet presAssocID="{F29EB437-1C70-5443-BF0E-B160B40179D3}" presName="hierChild3" presStyleCnt="0"/>
      <dgm:spPr/>
    </dgm:pt>
  </dgm:ptLst>
  <dgm:cxnLst>
    <dgm:cxn modelId="{E11BEFEB-DF41-3549-97E0-C1D74A704FDA}" type="presOf" srcId="{CC93627F-1E3A-634F-A905-4516911BD711}" destId="{70433886-448F-324B-A1B5-4E4591359063}" srcOrd="1" destOrd="0" presId="urn:microsoft.com/office/officeart/2005/8/layout/orgChart1"/>
    <dgm:cxn modelId="{E9144A02-25D5-8744-BA33-CB0EB615F660}" type="presOf" srcId="{7FDD1DC9-1C66-4B4E-8CE0-77178BB2BA24}" destId="{C4E703FB-B110-CC4C-B217-5F6A76548C27}" srcOrd="0" destOrd="0" presId="urn:microsoft.com/office/officeart/2005/8/layout/orgChart1"/>
    <dgm:cxn modelId="{11B32C00-48CD-7345-8680-AFA45ED4E40F}" srcId="{F29EB437-1C70-5443-BF0E-B160B40179D3}" destId="{7FDD1DC9-1C66-4B4E-8CE0-77178BB2BA24}" srcOrd="2" destOrd="0" parTransId="{9B59ACA9-5B69-E749-B454-B5184DE6C16F}" sibTransId="{CC5B1489-1020-0F4C-A880-8A0A3E8B21ED}"/>
    <dgm:cxn modelId="{9B3C9EE8-0097-5245-9D9D-86FD87D4033D}" type="presOf" srcId="{F29EB437-1C70-5443-BF0E-B160B40179D3}" destId="{6EC46E12-1D6B-F64E-A5E9-29AF0788FACC}" srcOrd="1" destOrd="0" presId="urn:microsoft.com/office/officeart/2005/8/layout/orgChart1"/>
    <dgm:cxn modelId="{3B840327-5510-5A43-AE9B-7F92C5749FF7}" type="presOf" srcId="{7FDD1DC9-1C66-4B4E-8CE0-77178BB2BA24}" destId="{82560B41-AAB3-EA4B-8C61-42BDEC7846B6}" srcOrd="1" destOrd="0" presId="urn:microsoft.com/office/officeart/2005/8/layout/orgChart1"/>
    <dgm:cxn modelId="{4B61D5C8-511B-9349-9D1E-7D0EC9DEA469}" type="presOf" srcId="{F29EB437-1C70-5443-BF0E-B160B40179D3}" destId="{7DE3D883-00A8-7A46-A21F-F6A75B8BDE5D}" srcOrd="0" destOrd="0" presId="urn:microsoft.com/office/officeart/2005/8/layout/orgChart1"/>
    <dgm:cxn modelId="{0118FE36-8C7E-F041-B8CD-8A9FFDA0257E}" type="presOf" srcId="{DF4E7E48-7E47-2142-B684-F52F93B46417}" destId="{D029BFD8-ED7D-9540-BA09-CCD3DAE1C9FF}" srcOrd="1" destOrd="0" presId="urn:microsoft.com/office/officeart/2005/8/layout/orgChart1"/>
    <dgm:cxn modelId="{F14069EC-E7CB-694C-9D8A-0E9CA76BF1CF}" type="presOf" srcId="{CC93627F-1E3A-634F-A905-4516911BD711}" destId="{492FD5C5-E032-DB4E-B189-7657BF3F75BC}" srcOrd="0" destOrd="0" presId="urn:microsoft.com/office/officeart/2005/8/layout/orgChart1"/>
    <dgm:cxn modelId="{5CAA47E1-FC1D-5248-A7B0-46A4B6CC0554}" type="presOf" srcId="{145F0ED4-05C0-0643-AFC9-2EBB45923D31}" destId="{EFC96F06-4321-2B4D-9084-C5BA9B486CDA}" srcOrd="0" destOrd="0" presId="urn:microsoft.com/office/officeart/2005/8/layout/orgChart1"/>
    <dgm:cxn modelId="{E1147EB6-1442-4E4E-9562-C6DF364381BF}" type="presOf" srcId="{9EB1C1FE-0B7B-644C-B027-63E687E2F535}" destId="{076ABB5E-F300-2C48-BA8D-6BE5DDEC6CFB}" srcOrd="0" destOrd="0" presId="urn:microsoft.com/office/officeart/2005/8/layout/orgChart1"/>
    <dgm:cxn modelId="{C0153109-40F8-C543-9414-5DFD657F7943}" srcId="{F29EB437-1C70-5443-BF0E-B160B40179D3}" destId="{DF4E7E48-7E47-2142-B684-F52F93B46417}" srcOrd="0" destOrd="0" parTransId="{145F0ED4-05C0-0643-AFC9-2EBB45923D31}" sibTransId="{9BEBFE37-BDB8-A944-82C8-98C3C81F15E7}"/>
    <dgm:cxn modelId="{4E4F60AC-5FC6-494C-A713-A3F848CB1803}" type="presOf" srcId="{DF4E7E48-7E47-2142-B684-F52F93B46417}" destId="{76D4D14D-D224-AC49-A9F0-EEA15BB71D28}" srcOrd="0" destOrd="0" presId="urn:microsoft.com/office/officeart/2005/8/layout/orgChart1"/>
    <dgm:cxn modelId="{F2E819D7-E566-854B-A1D2-9962694C488C}" type="presOf" srcId="{9B59ACA9-5B69-E749-B454-B5184DE6C16F}" destId="{92589F33-3038-F74C-BA91-E754BD2260F0}" srcOrd="0" destOrd="0" presId="urn:microsoft.com/office/officeart/2005/8/layout/orgChart1"/>
    <dgm:cxn modelId="{7577CB53-978F-704C-9B6B-532040A35DED}" srcId="{F29EB437-1C70-5443-BF0E-B160B40179D3}" destId="{CC93627F-1E3A-634F-A905-4516911BD711}" srcOrd="1" destOrd="0" parTransId="{9EB1C1FE-0B7B-644C-B027-63E687E2F535}" sibTransId="{10E15CD6-39E6-5148-A839-3AD0E33DE33A}"/>
    <dgm:cxn modelId="{A02650D6-8DC0-A843-9E41-5E412CCC28C6}" srcId="{47DA9BAA-A37F-6045-8979-7C730B926C5C}" destId="{F29EB437-1C70-5443-BF0E-B160B40179D3}" srcOrd="0" destOrd="0" parTransId="{0B1DDC38-5683-684F-9F82-72B4C46875AB}" sibTransId="{D529F1D2-6F19-7744-B7EB-7AF0D168F4F5}"/>
    <dgm:cxn modelId="{DEC1C628-07EA-E249-86E5-C140780E3835}" type="presOf" srcId="{47DA9BAA-A37F-6045-8979-7C730B926C5C}" destId="{7B03EE44-F1E0-0447-896B-8E5805FC77F7}" srcOrd="0" destOrd="0" presId="urn:microsoft.com/office/officeart/2005/8/layout/orgChart1"/>
    <dgm:cxn modelId="{BF6A7377-6933-1545-B396-776C5ACD0596}" type="presParOf" srcId="{7B03EE44-F1E0-0447-896B-8E5805FC77F7}" destId="{2978B99E-387E-F340-86F1-47D888B5DE81}" srcOrd="0" destOrd="0" presId="urn:microsoft.com/office/officeart/2005/8/layout/orgChart1"/>
    <dgm:cxn modelId="{6C0E2BE6-9035-3A42-B514-74F13D3FE791}" type="presParOf" srcId="{2978B99E-387E-F340-86F1-47D888B5DE81}" destId="{4D2B5A1D-9D25-AA4C-A6D8-D4B9F5EA52D9}" srcOrd="0" destOrd="0" presId="urn:microsoft.com/office/officeart/2005/8/layout/orgChart1"/>
    <dgm:cxn modelId="{2B3614D1-5E14-604B-8E0F-92A5098D441A}" type="presParOf" srcId="{4D2B5A1D-9D25-AA4C-A6D8-D4B9F5EA52D9}" destId="{7DE3D883-00A8-7A46-A21F-F6A75B8BDE5D}" srcOrd="0" destOrd="0" presId="urn:microsoft.com/office/officeart/2005/8/layout/orgChart1"/>
    <dgm:cxn modelId="{6B41B46B-093E-754A-B191-9D6F6FA7B26A}" type="presParOf" srcId="{4D2B5A1D-9D25-AA4C-A6D8-D4B9F5EA52D9}" destId="{6EC46E12-1D6B-F64E-A5E9-29AF0788FACC}" srcOrd="1" destOrd="0" presId="urn:microsoft.com/office/officeart/2005/8/layout/orgChart1"/>
    <dgm:cxn modelId="{96A3CD6C-0073-6747-A098-965E479DF3F7}" type="presParOf" srcId="{2978B99E-387E-F340-86F1-47D888B5DE81}" destId="{3D07254E-06E9-AB49-9A72-F6A431AFB9D2}" srcOrd="1" destOrd="0" presId="urn:microsoft.com/office/officeart/2005/8/layout/orgChart1"/>
    <dgm:cxn modelId="{C3AD28BE-CD7D-3441-83DB-57D65602881B}" type="presParOf" srcId="{3D07254E-06E9-AB49-9A72-F6A431AFB9D2}" destId="{EFC96F06-4321-2B4D-9084-C5BA9B486CDA}" srcOrd="0" destOrd="0" presId="urn:microsoft.com/office/officeart/2005/8/layout/orgChart1"/>
    <dgm:cxn modelId="{7DA39DEF-B749-DB4A-962D-600BDB96276C}" type="presParOf" srcId="{3D07254E-06E9-AB49-9A72-F6A431AFB9D2}" destId="{BF7BCB1A-9BF7-D44B-890C-B9E579D97F55}" srcOrd="1" destOrd="0" presId="urn:microsoft.com/office/officeart/2005/8/layout/orgChart1"/>
    <dgm:cxn modelId="{B5B166F6-38D3-5840-81F3-C50745A980D7}" type="presParOf" srcId="{BF7BCB1A-9BF7-D44B-890C-B9E579D97F55}" destId="{17E026D9-1EB6-F74B-B776-C8FB613C1020}" srcOrd="0" destOrd="0" presId="urn:microsoft.com/office/officeart/2005/8/layout/orgChart1"/>
    <dgm:cxn modelId="{F71C4C42-4BA8-C942-9D7B-40DDB298171D}" type="presParOf" srcId="{17E026D9-1EB6-F74B-B776-C8FB613C1020}" destId="{76D4D14D-D224-AC49-A9F0-EEA15BB71D28}" srcOrd="0" destOrd="0" presId="urn:microsoft.com/office/officeart/2005/8/layout/orgChart1"/>
    <dgm:cxn modelId="{2427A6E3-EA97-B54C-8B30-569CC2B6A12B}" type="presParOf" srcId="{17E026D9-1EB6-F74B-B776-C8FB613C1020}" destId="{D029BFD8-ED7D-9540-BA09-CCD3DAE1C9FF}" srcOrd="1" destOrd="0" presId="urn:microsoft.com/office/officeart/2005/8/layout/orgChart1"/>
    <dgm:cxn modelId="{78456EA4-893D-EF4C-8E57-857084052F3E}" type="presParOf" srcId="{BF7BCB1A-9BF7-D44B-890C-B9E579D97F55}" destId="{D2D77780-FC8B-FC46-B660-4A4731306F82}" srcOrd="1" destOrd="0" presId="urn:microsoft.com/office/officeart/2005/8/layout/orgChart1"/>
    <dgm:cxn modelId="{B1F3500F-65AC-4444-A5F6-249024BB1355}" type="presParOf" srcId="{BF7BCB1A-9BF7-D44B-890C-B9E579D97F55}" destId="{DF19F9D6-52C4-B74B-9F2F-679CE5DE7A34}" srcOrd="2" destOrd="0" presId="urn:microsoft.com/office/officeart/2005/8/layout/orgChart1"/>
    <dgm:cxn modelId="{295CBD79-EC31-A348-A0DF-227BB799213C}" type="presParOf" srcId="{3D07254E-06E9-AB49-9A72-F6A431AFB9D2}" destId="{076ABB5E-F300-2C48-BA8D-6BE5DDEC6CFB}" srcOrd="2" destOrd="0" presId="urn:microsoft.com/office/officeart/2005/8/layout/orgChart1"/>
    <dgm:cxn modelId="{9096EF75-2A71-3A4C-B63D-C0AA1E06794B}" type="presParOf" srcId="{3D07254E-06E9-AB49-9A72-F6A431AFB9D2}" destId="{69305A6B-C2BD-FF45-96B4-DB74DB83E4CB}" srcOrd="3" destOrd="0" presId="urn:microsoft.com/office/officeart/2005/8/layout/orgChart1"/>
    <dgm:cxn modelId="{5F1EDE72-74A1-F845-897B-D68128C6E1BC}" type="presParOf" srcId="{69305A6B-C2BD-FF45-96B4-DB74DB83E4CB}" destId="{AAB59439-2FC9-2C40-9AAA-768C520A3B08}" srcOrd="0" destOrd="0" presId="urn:microsoft.com/office/officeart/2005/8/layout/orgChart1"/>
    <dgm:cxn modelId="{90F14959-B5B3-5347-B56E-BDCA0A586021}" type="presParOf" srcId="{AAB59439-2FC9-2C40-9AAA-768C520A3B08}" destId="{492FD5C5-E032-DB4E-B189-7657BF3F75BC}" srcOrd="0" destOrd="0" presId="urn:microsoft.com/office/officeart/2005/8/layout/orgChart1"/>
    <dgm:cxn modelId="{D9F5FEA4-10EC-174B-BB77-41D5F14F8A49}" type="presParOf" srcId="{AAB59439-2FC9-2C40-9AAA-768C520A3B08}" destId="{70433886-448F-324B-A1B5-4E4591359063}" srcOrd="1" destOrd="0" presId="urn:microsoft.com/office/officeart/2005/8/layout/orgChart1"/>
    <dgm:cxn modelId="{A6821099-AC14-5A46-B90F-7525B60FB598}" type="presParOf" srcId="{69305A6B-C2BD-FF45-96B4-DB74DB83E4CB}" destId="{3232F56A-E9DF-3E42-AF73-3C4B0B0709CD}" srcOrd="1" destOrd="0" presId="urn:microsoft.com/office/officeart/2005/8/layout/orgChart1"/>
    <dgm:cxn modelId="{1D7B15C0-466D-594E-B4FD-BEF9403F7400}" type="presParOf" srcId="{69305A6B-C2BD-FF45-96B4-DB74DB83E4CB}" destId="{A450CABB-9C16-B34D-874E-F218F8906D22}" srcOrd="2" destOrd="0" presId="urn:microsoft.com/office/officeart/2005/8/layout/orgChart1"/>
    <dgm:cxn modelId="{5329EA33-7A55-FB44-B276-C709DCB4E6C3}" type="presParOf" srcId="{3D07254E-06E9-AB49-9A72-F6A431AFB9D2}" destId="{92589F33-3038-F74C-BA91-E754BD2260F0}" srcOrd="4" destOrd="0" presId="urn:microsoft.com/office/officeart/2005/8/layout/orgChart1"/>
    <dgm:cxn modelId="{1E239551-609B-6045-BFFC-0A5E1907F428}" type="presParOf" srcId="{3D07254E-06E9-AB49-9A72-F6A431AFB9D2}" destId="{09BCA4FA-29CA-8B4E-BAF2-6CC235F3655C}" srcOrd="5" destOrd="0" presId="urn:microsoft.com/office/officeart/2005/8/layout/orgChart1"/>
    <dgm:cxn modelId="{B5FC594F-D236-6D46-A852-0C250702C755}" type="presParOf" srcId="{09BCA4FA-29CA-8B4E-BAF2-6CC235F3655C}" destId="{5E01D2F9-4354-4E48-B548-5818E5C56B03}" srcOrd="0" destOrd="0" presId="urn:microsoft.com/office/officeart/2005/8/layout/orgChart1"/>
    <dgm:cxn modelId="{8E1B6887-B576-F946-B045-8DD8080702BE}" type="presParOf" srcId="{5E01D2F9-4354-4E48-B548-5818E5C56B03}" destId="{C4E703FB-B110-CC4C-B217-5F6A76548C27}" srcOrd="0" destOrd="0" presId="urn:microsoft.com/office/officeart/2005/8/layout/orgChart1"/>
    <dgm:cxn modelId="{9CA469AD-79F4-4B46-BCEE-2F5133CF1A3E}" type="presParOf" srcId="{5E01D2F9-4354-4E48-B548-5818E5C56B03}" destId="{82560B41-AAB3-EA4B-8C61-42BDEC7846B6}" srcOrd="1" destOrd="0" presId="urn:microsoft.com/office/officeart/2005/8/layout/orgChart1"/>
    <dgm:cxn modelId="{FF4701B4-CC32-B347-BB1C-12F19079707C}" type="presParOf" srcId="{09BCA4FA-29CA-8B4E-BAF2-6CC235F3655C}" destId="{C75D8952-5C6B-5943-AF92-118CBE61000B}" srcOrd="1" destOrd="0" presId="urn:microsoft.com/office/officeart/2005/8/layout/orgChart1"/>
    <dgm:cxn modelId="{16F4D445-0316-D542-9658-DB6AB5CC60B9}" type="presParOf" srcId="{09BCA4FA-29CA-8B4E-BAF2-6CC235F3655C}" destId="{4EBE094C-7F48-864F-AF5E-ED9097820815}" srcOrd="2" destOrd="0" presId="urn:microsoft.com/office/officeart/2005/8/layout/orgChart1"/>
    <dgm:cxn modelId="{872A7E65-FA05-C649-86B1-F23F0A2626AA}" type="presParOf" srcId="{2978B99E-387E-F340-86F1-47D888B5DE81}" destId="{977F9461-ED78-534E-A339-2E1FBB22DDFE}"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7DA9BAA-A37F-6045-8979-7C730B926C5C}" type="doc">
      <dgm:prSet loTypeId="urn:microsoft.com/office/officeart/2005/8/layout/orgChart1" loCatId="" qsTypeId="urn:microsoft.com/office/officeart/2005/8/quickstyle/simple4" qsCatId="simple" csTypeId="urn:microsoft.com/office/officeart/2005/8/colors/accent1_2" csCatId="accent1" phldr="1"/>
      <dgm:spPr/>
      <dgm:t>
        <a:bodyPr/>
        <a:lstStyle/>
        <a:p>
          <a:endParaRPr lang="tr-TR"/>
        </a:p>
      </dgm:t>
    </dgm:pt>
    <dgm:pt modelId="{F29EB437-1C70-5443-BF0E-B160B40179D3}">
      <dgm:prSet phldrT="[Metin]"/>
      <dgm:spPr/>
      <dgm:t>
        <a:bodyPr/>
        <a:lstStyle/>
        <a:p>
          <a:endParaRPr lang="tr-TR" dirty="0"/>
        </a:p>
      </dgm:t>
    </dgm:pt>
    <dgm:pt modelId="{0B1DDC38-5683-684F-9F82-72B4C46875AB}" type="parTrans" cxnId="{A02650D6-8DC0-A843-9E41-5E412CCC28C6}">
      <dgm:prSet/>
      <dgm:spPr/>
      <dgm:t>
        <a:bodyPr/>
        <a:lstStyle/>
        <a:p>
          <a:endParaRPr lang="tr-TR"/>
        </a:p>
      </dgm:t>
    </dgm:pt>
    <dgm:pt modelId="{D529F1D2-6F19-7744-B7EB-7AF0D168F4F5}" type="sibTrans" cxnId="{A02650D6-8DC0-A843-9E41-5E412CCC28C6}">
      <dgm:prSet/>
      <dgm:spPr/>
      <dgm:t>
        <a:bodyPr/>
        <a:lstStyle/>
        <a:p>
          <a:endParaRPr lang="tr-TR"/>
        </a:p>
      </dgm:t>
    </dgm:pt>
    <dgm:pt modelId="{DF4E7E48-7E47-2142-B684-F52F93B46417}">
      <dgm:prSet phldrT="[Metin]"/>
      <dgm:spPr/>
      <dgm:t>
        <a:bodyPr/>
        <a:lstStyle/>
        <a:p>
          <a:endParaRPr lang="tr-TR" dirty="0"/>
        </a:p>
      </dgm:t>
    </dgm:pt>
    <dgm:pt modelId="{145F0ED4-05C0-0643-AFC9-2EBB45923D31}" type="parTrans" cxnId="{C0153109-40F8-C543-9414-5DFD657F7943}">
      <dgm:prSet/>
      <dgm:spPr/>
      <dgm:t>
        <a:bodyPr/>
        <a:lstStyle/>
        <a:p>
          <a:endParaRPr lang="tr-TR"/>
        </a:p>
      </dgm:t>
    </dgm:pt>
    <dgm:pt modelId="{9BEBFE37-BDB8-A944-82C8-98C3C81F15E7}" type="sibTrans" cxnId="{C0153109-40F8-C543-9414-5DFD657F7943}">
      <dgm:prSet/>
      <dgm:spPr/>
      <dgm:t>
        <a:bodyPr/>
        <a:lstStyle/>
        <a:p>
          <a:endParaRPr lang="tr-TR"/>
        </a:p>
      </dgm:t>
    </dgm:pt>
    <dgm:pt modelId="{CC93627F-1E3A-634F-A905-4516911BD711}">
      <dgm:prSet phldrT="[Metin]"/>
      <dgm:spPr/>
      <dgm:t>
        <a:bodyPr/>
        <a:lstStyle/>
        <a:p>
          <a:endParaRPr lang="tr-TR" dirty="0"/>
        </a:p>
      </dgm:t>
    </dgm:pt>
    <dgm:pt modelId="{9EB1C1FE-0B7B-644C-B027-63E687E2F535}" type="parTrans" cxnId="{7577CB53-978F-704C-9B6B-532040A35DED}">
      <dgm:prSet/>
      <dgm:spPr/>
      <dgm:t>
        <a:bodyPr/>
        <a:lstStyle/>
        <a:p>
          <a:endParaRPr lang="tr-TR"/>
        </a:p>
      </dgm:t>
    </dgm:pt>
    <dgm:pt modelId="{10E15CD6-39E6-5148-A839-3AD0E33DE33A}" type="sibTrans" cxnId="{7577CB53-978F-704C-9B6B-532040A35DED}">
      <dgm:prSet/>
      <dgm:spPr/>
      <dgm:t>
        <a:bodyPr/>
        <a:lstStyle/>
        <a:p>
          <a:endParaRPr lang="tr-TR"/>
        </a:p>
      </dgm:t>
    </dgm:pt>
    <dgm:pt modelId="{7FDD1DC9-1C66-4B4E-8CE0-77178BB2BA24}">
      <dgm:prSet phldrT="[Metin]"/>
      <dgm:spPr/>
      <dgm:t>
        <a:bodyPr/>
        <a:lstStyle/>
        <a:p>
          <a:endParaRPr lang="tr-TR" dirty="0"/>
        </a:p>
      </dgm:t>
    </dgm:pt>
    <dgm:pt modelId="{9B59ACA9-5B69-E749-B454-B5184DE6C16F}" type="parTrans" cxnId="{11B32C00-48CD-7345-8680-AFA45ED4E40F}">
      <dgm:prSet/>
      <dgm:spPr/>
      <dgm:t>
        <a:bodyPr/>
        <a:lstStyle/>
        <a:p>
          <a:endParaRPr lang="tr-TR"/>
        </a:p>
      </dgm:t>
    </dgm:pt>
    <dgm:pt modelId="{CC5B1489-1020-0F4C-A880-8A0A3E8B21ED}" type="sibTrans" cxnId="{11B32C00-48CD-7345-8680-AFA45ED4E40F}">
      <dgm:prSet/>
      <dgm:spPr/>
      <dgm:t>
        <a:bodyPr/>
        <a:lstStyle/>
        <a:p>
          <a:endParaRPr lang="tr-TR"/>
        </a:p>
      </dgm:t>
    </dgm:pt>
    <dgm:pt modelId="{ADB6D04C-6280-4F4A-8A82-C41AFB4E9155}">
      <dgm:prSet phldrT="[Metin]"/>
      <dgm:spPr/>
      <dgm:t>
        <a:bodyPr/>
        <a:lstStyle/>
        <a:p>
          <a:endParaRPr lang="tr-TR" dirty="0"/>
        </a:p>
      </dgm:t>
    </dgm:pt>
    <dgm:pt modelId="{4DB36B01-DDF7-6644-8833-5DB454885D01}" type="parTrans" cxnId="{6C73181D-C417-5C48-8757-CD8F1AD3D78E}">
      <dgm:prSet/>
      <dgm:spPr/>
      <dgm:t>
        <a:bodyPr/>
        <a:lstStyle/>
        <a:p>
          <a:endParaRPr lang="tr-TR"/>
        </a:p>
      </dgm:t>
    </dgm:pt>
    <dgm:pt modelId="{0270935A-5D64-0648-8EE7-16B9FFD0C27C}" type="sibTrans" cxnId="{6C73181D-C417-5C48-8757-CD8F1AD3D78E}">
      <dgm:prSet/>
      <dgm:spPr/>
      <dgm:t>
        <a:bodyPr/>
        <a:lstStyle/>
        <a:p>
          <a:endParaRPr lang="tr-TR"/>
        </a:p>
      </dgm:t>
    </dgm:pt>
    <dgm:pt modelId="{8428BBDD-2FA1-074C-A057-BF5B850BA124}">
      <dgm:prSet phldrT="[Metin]"/>
      <dgm:spPr/>
      <dgm:t>
        <a:bodyPr/>
        <a:lstStyle/>
        <a:p>
          <a:endParaRPr lang="tr-TR" dirty="0"/>
        </a:p>
      </dgm:t>
    </dgm:pt>
    <dgm:pt modelId="{9F960514-AF51-F34F-B9CC-DDC926B1CEB0}" type="parTrans" cxnId="{2AB43337-7C75-044B-A7E5-B8D8A179840E}">
      <dgm:prSet/>
      <dgm:spPr/>
      <dgm:t>
        <a:bodyPr/>
        <a:lstStyle/>
        <a:p>
          <a:endParaRPr lang="tr-TR"/>
        </a:p>
      </dgm:t>
    </dgm:pt>
    <dgm:pt modelId="{135D2CB0-E7A9-CB4E-836A-072F6E0A50AF}" type="sibTrans" cxnId="{2AB43337-7C75-044B-A7E5-B8D8A179840E}">
      <dgm:prSet/>
      <dgm:spPr/>
      <dgm:t>
        <a:bodyPr/>
        <a:lstStyle/>
        <a:p>
          <a:endParaRPr lang="tr-TR"/>
        </a:p>
      </dgm:t>
    </dgm:pt>
    <dgm:pt modelId="{0BDFCCAE-8535-3741-B6FD-4D91C5C2F053}">
      <dgm:prSet phldrT="[Metin]"/>
      <dgm:spPr/>
      <dgm:t>
        <a:bodyPr/>
        <a:lstStyle/>
        <a:p>
          <a:endParaRPr lang="tr-TR" dirty="0"/>
        </a:p>
      </dgm:t>
    </dgm:pt>
    <dgm:pt modelId="{C9E7AC35-2CB7-4F46-85A0-92DD0F2E1C5B}" type="parTrans" cxnId="{BD5881B1-F525-8B46-91B9-FC536053FD86}">
      <dgm:prSet/>
      <dgm:spPr/>
      <dgm:t>
        <a:bodyPr/>
        <a:lstStyle/>
        <a:p>
          <a:endParaRPr lang="tr-TR"/>
        </a:p>
      </dgm:t>
    </dgm:pt>
    <dgm:pt modelId="{A1B8484C-9E72-2241-B195-F0859DA6A42D}" type="sibTrans" cxnId="{BD5881B1-F525-8B46-91B9-FC536053FD86}">
      <dgm:prSet/>
      <dgm:spPr/>
      <dgm:t>
        <a:bodyPr/>
        <a:lstStyle/>
        <a:p>
          <a:endParaRPr lang="tr-TR"/>
        </a:p>
      </dgm:t>
    </dgm:pt>
    <dgm:pt modelId="{7B03EE44-F1E0-0447-896B-8E5805FC77F7}" type="pres">
      <dgm:prSet presAssocID="{47DA9BAA-A37F-6045-8979-7C730B926C5C}" presName="hierChild1" presStyleCnt="0">
        <dgm:presLayoutVars>
          <dgm:orgChart val="1"/>
          <dgm:chPref val="1"/>
          <dgm:dir/>
          <dgm:animOne val="branch"/>
          <dgm:animLvl val="lvl"/>
          <dgm:resizeHandles/>
        </dgm:presLayoutVars>
      </dgm:prSet>
      <dgm:spPr/>
      <dgm:t>
        <a:bodyPr/>
        <a:lstStyle/>
        <a:p>
          <a:endParaRPr lang="tr-TR"/>
        </a:p>
      </dgm:t>
    </dgm:pt>
    <dgm:pt modelId="{2978B99E-387E-F340-86F1-47D888B5DE81}" type="pres">
      <dgm:prSet presAssocID="{F29EB437-1C70-5443-BF0E-B160B40179D3}" presName="hierRoot1" presStyleCnt="0">
        <dgm:presLayoutVars>
          <dgm:hierBranch val="init"/>
        </dgm:presLayoutVars>
      </dgm:prSet>
      <dgm:spPr/>
    </dgm:pt>
    <dgm:pt modelId="{4D2B5A1D-9D25-AA4C-A6D8-D4B9F5EA52D9}" type="pres">
      <dgm:prSet presAssocID="{F29EB437-1C70-5443-BF0E-B160B40179D3}" presName="rootComposite1" presStyleCnt="0"/>
      <dgm:spPr/>
    </dgm:pt>
    <dgm:pt modelId="{7DE3D883-00A8-7A46-A21F-F6A75B8BDE5D}" type="pres">
      <dgm:prSet presAssocID="{F29EB437-1C70-5443-BF0E-B160B40179D3}" presName="rootText1" presStyleLbl="node0" presStyleIdx="0" presStyleCnt="1">
        <dgm:presLayoutVars>
          <dgm:chPref val="3"/>
        </dgm:presLayoutVars>
      </dgm:prSet>
      <dgm:spPr/>
      <dgm:t>
        <a:bodyPr/>
        <a:lstStyle/>
        <a:p>
          <a:endParaRPr lang="tr-TR"/>
        </a:p>
      </dgm:t>
    </dgm:pt>
    <dgm:pt modelId="{6EC46E12-1D6B-F64E-A5E9-29AF0788FACC}" type="pres">
      <dgm:prSet presAssocID="{F29EB437-1C70-5443-BF0E-B160B40179D3}" presName="rootConnector1" presStyleLbl="node1" presStyleIdx="0" presStyleCnt="0"/>
      <dgm:spPr/>
      <dgm:t>
        <a:bodyPr/>
        <a:lstStyle/>
        <a:p>
          <a:endParaRPr lang="tr-TR"/>
        </a:p>
      </dgm:t>
    </dgm:pt>
    <dgm:pt modelId="{3D07254E-06E9-AB49-9A72-F6A431AFB9D2}" type="pres">
      <dgm:prSet presAssocID="{F29EB437-1C70-5443-BF0E-B160B40179D3}" presName="hierChild2" presStyleCnt="0"/>
      <dgm:spPr/>
    </dgm:pt>
    <dgm:pt modelId="{EFC96F06-4321-2B4D-9084-C5BA9B486CDA}" type="pres">
      <dgm:prSet presAssocID="{145F0ED4-05C0-0643-AFC9-2EBB45923D31}" presName="Name37" presStyleLbl="parChTrans1D2" presStyleIdx="0" presStyleCnt="3"/>
      <dgm:spPr/>
      <dgm:t>
        <a:bodyPr/>
        <a:lstStyle/>
        <a:p>
          <a:endParaRPr lang="tr-TR"/>
        </a:p>
      </dgm:t>
    </dgm:pt>
    <dgm:pt modelId="{BF7BCB1A-9BF7-D44B-890C-B9E579D97F55}" type="pres">
      <dgm:prSet presAssocID="{DF4E7E48-7E47-2142-B684-F52F93B46417}" presName="hierRoot2" presStyleCnt="0">
        <dgm:presLayoutVars>
          <dgm:hierBranch val="init"/>
        </dgm:presLayoutVars>
      </dgm:prSet>
      <dgm:spPr/>
    </dgm:pt>
    <dgm:pt modelId="{17E026D9-1EB6-F74B-B776-C8FB613C1020}" type="pres">
      <dgm:prSet presAssocID="{DF4E7E48-7E47-2142-B684-F52F93B46417}" presName="rootComposite" presStyleCnt="0"/>
      <dgm:spPr/>
    </dgm:pt>
    <dgm:pt modelId="{76D4D14D-D224-AC49-A9F0-EEA15BB71D28}" type="pres">
      <dgm:prSet presAssocID="{DF4E7E48-7E47-2142-B684-F52F93B46417}" presName="rootText" presStyleLbl="node2" presStyleIdx="0" presStyleCnt="3">
        <dgm:presLayoutVars>
          <dgm:chPref val="3"/>
        </dgm:presLayoutVars>
      </dgm:prSet>
      <dgm:spPr/>
      <dgm:t>
        <a:bodyPr/>
        <a:lstStyle/>
        <a:p>
          <a:endParaRPr lang="tr-TR"/>
        </a:p>
      </dgm:t>
    </dgm:pt>
    <dgm:pt modelId="{D029BFD8-ED7D-9540-BA09-CCD3DAE1C9FF}" type="pres">
      <dgm:prSet presAssocID="{DF4E7E48-7E47-2142-B684-F52F93B46417}" presName="rootConnector" presStyleLbl="node2" presStyleIdx="0" presStyleCnt="3"/>
      <dgm:spPr/>
      <dgm:t>
        <a:bodyPr/>
        <a:lstStyle/>
        <a:p>
          <a:endParaRPr lang="tr-TR"/>
        </a:p>
      </dgm:t>
    </dgm:pt>
    <dgm:pt modelId="{D2D77780-FC8B-FC46-B660-4A4731306F82}" type="pres">
      <dgm:prSet presAssocID="{DF4E7E48-7E47-2142-B684-F52F93B46417}" presName="hierChild4" presStyleCnt="0"/>
      <dgm:spPr/>
    </dgm:pt>
    <dgm:pt modelId="{85CF3295-C094-2E4B-B04B-FB86C192C46E}" type="pres">
      <dgm:prSet presAssocID="{4DB36B01-DDF7-6644-8833-5DB454885D01}" presName="Name37" presStyleLbl="parChTrans1D3" presStyleIdx="0" presStyleCnt="3"/>
      <dgm:spPr/>
      <dgm:t>
        <a:bodyPr/>
        <a:lstStyle/>
        <a:p>
          <a:endParaRPr lang="tr-TR"/>
        </a:p>
      </dgm:t>
    </dgm:pt>
    <dgm:pt modelId="{48C9200C-1A6B-7C43-B2AA-13939B910F72}" type="pres">
      <dgm:prSet presAssocID="{ADB6D04C-6280-4F4A-8A82-C41AFB4E9155}" presName="hierRoot2" presStyleCnt="0">
        <dgm:presLayoutVars>
          <dgm:hierBranch val="init"/>
        </dgm:presLayoutVars>
      </dgm:prSet>
      <dgm:spPr/>
    </dgm:pt>
    <dgm:pt modelId="{3F4A79B5-6F2C-4E42-927D-42B9C1633EA2}" type="pres">
      <dgm:prSet presAssocID="{ADB6D04C-6280-4F4A-8A82-C41AFB4E9155}" presName="rootComposite" presStyleCnt="0"/>
      <dgm:spPr/>
    </dgm:pt>
    <dgm:pt modelId="{F27119D5-E81C-9040-AA9A-6257CFCC2205}" type="pres">
      <dgm:prSet presAssocID="{ADB6D04C-6280-4F4A-8A82-C41AFB4E9155}" presName="rootText" presStyleLbl="node3" presStyleIdx="0" presStyleCnt="3">
        <dgm:presLayoutVars>
          <dgm:chPref val="3"/>
        </dgm:presLayoutVars>
      </dgm:prSet>
      <dgm:spPr/>
      <dgm:t>
        <a:bodyPr/>
        <a:lstStyle/>
        <a:p>
          <a:endParaRPr lang="tr-TR"/>
        </a:p>
      </dgm:t>
    </dgm:pt>
    <dgm:pt modelId="{5B0536C0-3166-0641-A43D-E2F3219CA17F}" type="pres">
      <dgm:prSet presAssocID="{ADB6D04C-6280-4F4A-8A82-C41AFB4E9155}" presName="rootConnector" presStyleLbl="node3" presStyleIdx="0" presStyleCnt="3"/>
      <dgm:spPr/>
      <dgm:t>
        <a:bodyPr/>
        <a:lstStyle/>
        <a:p>
          <a:endParaRPr lang="tr-TR"/>
        </a:p>
      </dgm:t>
    </dgm:pt>
    <dgm:pt modelId="{C9A8409F-FE68-2544-80C9-BAFE242CD4E8}" type="pres">
      <dgm:prSet presAssocID="{ADB6D04C-6280-4F4A-8A82-C41AFB4E9155}" presName="hierChild4" presStyleCnt="0"/>
      <dgm:spPr/>
    </dgm:pt>
    <dgm:pt modelId="{D57AC492-7574-EF47-BF4C-689F9D1D3568}" type="pres">
      <dgm:prSet presAssocID="{ADB6D04C-6280-4F4A-8A82-C41AFB4E9155}" presName="hierChild5" presStyleCnt="0"/>
      <dgm:spPr/>
    </dgm:pt>
    <dgm:pt modelId="{DF19F9D6-52C4-B74B-9F2F-679CE5DE7A34}" type="pres">
      <dgm:prSet presAssocID="{DF4E7E48-7E47-2142-B684-F52F93B46417}" presName="hierChild5" presStyleCnt="0"/>
      <dgm:spPr/>
    </dgm:pt>
    <dgm:pt modelId="{076ABB5E-F300-2C48-BA8D-6BE5DDEC6CFB}" type="pres">
      <dgm:prSet presAssocID="{9EB1C1FE-0B7B-644C-B027-63E687E2F535}" presName="Name37" presStyleLbl="parChTrans1D2" presStyleIdx="1" presStyleCnt="3"/>
      <dgm:spPr/>
      <dgm:t>
        <a:bodyPr/>
        <a:lstStyle/>
        <a:p>
          <a:endParaRPr lang="tr-TR"/>
        </a:p>
      </dgm:t>
    </dgm:pt>
    <dgm:pt modelId="{69305A6B-C2BD-FF45-96B4-DB74DB83E4CB}" type="pres">
      <dgm:prSet presAssocID="{CC93627F-1E3A-634F-A905-4516911BD711}" presName="hierRoot2" presStyleCnt="0">
        <dgm:presLayoutVars>
          <dgm:hierBranch val="init"/>
        </dgm:presLayoutVars>
      </dgm:prSet>
      <dgm:spPr/>
    </dgm:pt>
    <dgm:pt modelId="{AAB59439-2FC9-2C40-9AAA-768C520A3B08}" type="pres">
      <dgm:prSet presAssocID="{CC93627F-1E3A-634F-A905-4516911BD711}" presName="rootComposite" presStyleCnt="0"/>
      <dgm:spPr/>
    </dgm:pt>
    <dgm:pt modelId="{492FD5C5-E032-DB4E-B189-7657BF3F75BC}" type="pres">
      <dgm:prSet presAssocID="{CC93627F-1E3A-634F-A905-4516911BD711}" presName="rootText" presStyleLbl="node2" presStyleIdx="1" presStyleCnt="3">
        <dgm:presLayoutVars>
          <dgm:chPref val="3"/>
        </dgm:presLayoutVars>
      </dgm:prSet>
      <dgm:spPr/>
      <dgm:t>
        <a:bodyPr/>
        <a:lstStyle/>
        <a:p>
          <a:endParaRPr lang="tr-TR"/>
        </a:p>
      </dgm:t>
    </dgm:pt>
    <dgm:pt modelId="{70433886-448F-324B-A1B5-4E4591359063}" type="pres">
      <dgm:prSet presAssocID="{CC93627F-1E3A-634F-A905-4516911BD711}" presName="rootConnector" presStyleLbl="node2" presStyleIdx="1" presStyleCnt="3"/>
      <dgm:spPr/>
      <dgm:t>
        <a:bodyPr/>
        <a:lstStyle/>
        <a:p>
          <a:endParaRPr lang="tr-TR"/>
        </a:p>
      </dgm:t>
    </dgm:pt>
    <dgm:pt modelId="{3232F56A-E9DF-3E42-AF73-3C4B0B0709CD}" type="pres">
      <dgm:prSet presAssocID="{CC93627F-1E3A-634F-A905-4516911BD711}" presName="hierChild4" presStyleCnt="0"/>
      <dgm:spPr/>
    </dgm:pt>
    <dgm:pt modelId="{28B32BF8-3FCD-4B40-84F9-F875876FC4CB}" type="pres">
      <dgm:prSet presAssocID="{9F960514-AF51-F34F-B9CC-DDC926B1CEB0}" presName="Name37" presStyleLbl="parChTrans1D3" presStyleIdx="1" presStyleCnt="3"/>
      <dgm:spPr/>
      <dgm:t>
        <a:bodyPr/>
        <a:lstStyle/>
        <a:p>
          <a:endParaRPr lang="tr-TR"/>
        </a:p>
      </dgm:t>
    </dgm:pt>
    <dgm:pt modelId="{0615C8C9-DDEE-B946-9119-BAEF9DEE3A14}" type="pres">
      <dgm:prSet presAssocID="{8428BBDD-2FA1-074C-A057-BF5B850BA124}" presName="hierRoot2" presStyleCnt="0">
        <dgm:presLayoutVars>
          <dgm:hierBranch val="init"/>
        </dgm:presLayoutVars>
      </dgm:prSet>
      <dgm:spPr/>
    </dgm:pt>
    <dgm:pt modelId="{1A09ABDA-806A-0447-A65B-BE5CED96F666}" type="pres">
      <dgm:prSet presAssocID="{8428BBDD-2FA1-074C-A057-BF5B850BA124}" presName="rootComposite" presStyleCnt="0"/>
      <dgm:spPr/>
    </dgm:pt>
    <dgm:pt modelId="{712D6B6D-E118-4843-B8B0-13E1274AB61C}" type="pres">
      <dgm:prSet presAssocID="{8428BBDD-2FA1-074C-A057-BF5B850BA124}" presName="rootText" presStyleLbl="node3" presStyleIdx="1" presStyleCnt="3">
        <dgm:presLayoutVars>
          <dgm:chPref val="3"/>
        </dgm:presLayoutVars>
      </dgm:prSet>
      <dgm:spPr/>
      <dgm:t>
        <a:bodyPr/>
        <a:lstStyle/>
        <a:p>
          <a:endParaRPr lang="tr-TR"/>
        </a:p>
      </dgm:t>
    </dgm:pt>
    <dgm:pt modelId="{F6E30C07-986D-7E42-A449-F2CBC3474C06}" type="pres">
      <dgm:prSet presAssocID="{8428BBDD-2FA1-074C-A057-BF5B850BA124}" presName="rootConnector" presStyleLbl="node3" presStyleIdx="1" presStyleCnt="3"/>
      <dgm:spPr/>
      <dgm:t>
        <a:bodyPr/>
        <a:lstStyle/>
        <a:p>
          <a:endParaRPr lang="tr-TR"/>
        </a:p>
      </dgm:t>
    </dgm:pt>
    <dgm:pt modelId="{F4194CF6-15A2-0C42-9204-3A44BB34B4F5}" type="pres">
      <dgm:prSet presAssocID="{8428BBDD-2FA1-074C-A057-BF5B850BA124}" presName="hierChild4" presStyleCnt="0"/>
      <dgm:spPr/>
    </dgm:pt>
    <dgm:pt modelId="{5AA8225F-E612-5040-9B96-F75EB35ABF4A}" type="pres">
      <dgm:prSet presAssocID="{8428BBDD-2FA1-074C-A057-BF5B850BA124}" presName="hierChild5" presStyleCnt="0"/>
      <dgm:spPr/>
    </dgm:pt>
    <dgm:pt modelId="{A450CABB-9C16-B34D-874E-F218F8906D22}" type="pres">
      <dgm:prSet presAssocID="{CC93627F-1E3A-634F-A905-4516911BD711}" presName="hierChild5" presStyleCnt="0"/>
      <dgm:spPr/>
    </dgm:pt>
    <dgm:pt modelId="{92589F33-3038-F74C-BA91-E754BD2260F0}" type="pres">
      <dgm:prSet presAssocID="{9B59ACA9-5B69-E749-B454-B5184DE6C16F}" presName="Name37" presStyleLbl="parChTrans1D2" presStyleIdx="2" presStyleCnt="3"/>
      <dgm:spPr/>
      <dgm:t>
        <a:bodyPr/>
        <a:lstStyle/>
        <a:p>
          <a:endParaRPr lang="tr-TR"/>
        </a:p>
      </dgm:t>
    </dgm:pt>
    <dgm:pt modelId="{09BCA4FA-29CA-8B4E-BAF2-6CC235F3655C}" type="pres">
      <dgm:prSet presAssocID="{7FDD1DC9-1C66-4B4E-8CE0-77178BB2BA24}" presName="hierRoot2" presStyleCnt="0">
        <dgm:presLayoutVars>
          <dgm:hierBranch val="init"/>
        </dgm:presLayoutVars>
      </dgm:prSet>
      <dgm:spPr/>
    </dgm:pt>
    <dgm:pt modelId="{5E01D2F9-4354-4E48-B548-5818E5C56B03}" type="pres">
      <dgm:prSet presAssocID="{7FDD1DC9-1C66-4B4E-8CE0-77178BB2BA24}" presName="rootComposite" presStyleCnt="0"/>
      <dgm:spPr/>
    </dgm:pt>
    <dgm:pt modelId="{C4E703FB-B110-CC4C-B217-5F6A76548C27}" type="pres">
      <dgm:prSet presAssocID="{7FDD1DC9-1C66-4B4E-8CE0-77178BB2BA24}" presName="rootText" presStyleLbl="node2" presStyleIdx="2" presStyleCnt="3">
        <dgm:presLayoutVars>
          <dgm:chPref val="3"/>
        </dgm:presLayoutVars>
      </dgm:prSet>
      <dgm:spPr/>
      <dgm:t>
        <a:bodyPr/>
        <a:lstStyle/>
        <a:p>
          <a:endParaRPr lang="tr-TR"/>
        </a:p>
      </dgm:t>
    </dgm:pt>
    <dgm:pt modelId="{82560B41-AAB3-EA4B-8C61-42BDEC7846B6}" type="pres">
      <dgm:prSet presAssocID="{7FDD1DC9-1C66-4B4E-8CE0-77178BB2BA24}" presName="rootConnector" presStyleLbl="node2" presStyleIdx="2" presStyleCnt="3"/>
      <dgm:spPr/>
      <dgm:t>
        <a:bodyPr/>
        <a:lstStyle/>
        <a:p>
          <a:endParaRPr lang="tr-TR"/>
        </a:p>
      </dgm:t>
    </dgm:pt>
    <dgm:pt modelId="{C75D8952-5C6B-5943-AF92-118CBE61000B}" type="pres">
      <dgm:prSet presAssocID="{7FDD1DC9-1C66-4B4E-8CE0-77178BB2BA24}" presName="hierChild4" presStyleCnt="0"/>
      <dgm:spPr/>
    </dgm:pt>
    <dgm:pt modelId="{6893CF5A-E7A4-F048-BACB-607F16891C83}" type="pres">
      <dgm:prSet presAssocID="{C9E7AC35-2CB7-4F46-85A0-92DD0F2E1C5B}" presName="Name37" presStyleLbl="parChTrans1D3" presStyleIdx="2" presStyleCnt="3"/>
      <dgm:spPr/>
      <dgm:t>
        <a:bodyPr/>
        <a:lstStyle/>
        <a:p>
          <a:endParaRPr lang="tr-TR"/>
        </a:p>
      </dgm:t>
    </dgm:pt>
    <dgm:pt modelId="{A4D51EF2-9513-0543-BDBE-8F51242EE205}" type="pres">
      <dgm:prSet presAssocID="{0BDFCCAE-8535-3741-B6FD-4D91C5C2F053}" presName="hierRoot2" presStyleCnt="0">
        <dgm:presLayoutVars>
          <dgm:hierBranch val="init"/>
        </dgm:presLayoutVars>
      </dgm:prSet>
      <dgm:spPr/>
    </dgm:pt>
    <dgm:pt modelId="{95B10414-A8F6-D54C-8FBC-C007DC936152}" type="pres">
      <dgm:prSet presAssocID="{0BDFCCAE-8535-3741-B6FD-4D91C5C2F053}" presName="rootComposite" presStyleCnt="0"/>
      <dgm:spPr/>
    </dgm:pt>
    <dgm:pt modelId="{A7C0EB68-E18E-664C-8FF5-9188A8E13A1B}" type="pres">
      <dgm:prSet presAssocID="{0BDFCCAE-8535-3741-B6FD-4D91C5C2F053}" presName="rootText" presStyleLbl="node3" presStyleIdx="2" presStyleCnt="3">
        <dgm:presLayoutVars>
          <dgm:chPref val="3"/>
        </dgm:presLayoutVars>
      </dgm:prSet>
      <dgm:spPr/>
      <dgm:t>
        <a:bodyPr/>
        <a:lstStyle/>
        <a:p>
          <a:endParaRPr lang="tr-TR"/>
        </a:p>
      </dgm:t>
    </dgm:pt>
    <dgm:pt modelId="{DCA62456-9467-A446-9F54-1788DC2E229E}" type="pres">
      <dgm:prSet presAssocID="{0BDFCCAE-8535-3741-B6FD-4D91C5C2F053}" presName="rootConnector" presStyleLbl="node3" presStyleIdx="2" presStyleCnt="3"/>
      <dgm:spPr/>
      <dgm:t>
        <a:bodyPr/>
        <a:lstStyle/>
        <a:p>
          <a:endParaRPr lang="tr-TR"/>
        </a:p>
      </dgm:t>
    </dgm:pt>
    <dgm:pt modelId="{D5E216DB-BDE9-814B-95FC-BC320BF5E13D}" type="pres">
      <dgm:prSet presAssocID="{0BDFCCAE-8535-3741-B6FD-4D91C5C2F053}" presName="hierChild4" presStyleCnt="0"/>
      <dgm:spPr/>
    </dgm:pt>
    <dgm:pt modelId="{5171AAC2-BE2C-6F45-B1EC-906C10D6C86C}" type="pres">
      <dgm:prSet presAssocID="{0BDFCCAE-8535-3741-B6FD-4D91C5C2F053}" presName="hierChild5" presStyleCnt="0"/>
      <dgm:spPr/>
    </dgm:pt>
    <dgm:pt modelId="{4EBE094C-7F48-864F-AF5E-ED9097820815}" type="pres">
      <dgm:prSet presAssocID="{7FDD1DC9-1C66-4B4E-8CE0-77178BB2BA24}" presName="hierChild5" presStyleCnt="0"/>
      <dgm:spPr/>
    </dgm:pt>
    <dgm:pt modelId="{977F9461-ED78-534E-A339-2E1FBB22DDFE}" type="pres">
      <dgm:prSet presAssocID="{F29EB437-1C70-5443-BF0E-B160B40179D3}" presName="hierChild3" presStyleCnt="0"/>
      <dgm:spPr/>
    </dgm:pt>
  </dgm:ptLst>
  <dgm:cxnLst>
    <dgm:cxn modelId="{040299FC-B29C-B14F-BD58-37BC958ACD5E}" type="presOf" srcId="{ADB6D04C-6280-4F4A-8A82-C41AFB4E9155}" destId="{F27119D5-E81C-9040-AA9A-6257CFCC2205}" srcOrd="0" destOrd="0" presId="urn:microsoft.com/office/officeart/2005/8/layout/orgChart1"/>
    <dgm:cxn modelId="{563B4932-4742-9B48-8870-FDD993AA8EC0}" type="presOf" srcId="{F29EB437-1C70-5443-BF0E-B160B40179D3}" destId="{6EC46E12-1D6B-F64E-A5E9-29AF0788FACC}" srcOrd="1" destOrd="0" presId="urn:microsoft.com/office/officeart/2005/8/layout/orgChart1"/>
    <dgm:cxn modelId="{2BA07C08-EBBC-FD48-972A-9FED9362F693}" type="presOf" srcId="{7FDD1DC9-1C66-4B4E-8CE0-77178BB2BA24}" destId="{C4E703FB-B110-CC4C-B217-5F6A76548C27}" srcOrd="0" destOrd="0" presId="urn:microsoft.com/office/officeart/2005/8/layout/orgChart1"/>
    <dgm:cxn modelId="{5659BA3D-30C5-9240-9AB2-6E0CC7F99A85}" type="presOf" srcId="{0BDFCCAE-8535-3741-B6FD-4D91C5C2F053}" destId="{A7C0EB68-E18E-664C-8FF5-9188A8E13A1B}" srcOrd="0" destOrd="0" presId="urn:microsoft.com/office/officeart/2005/8/layout/orgChart1"/>
    <dgm:cxn modelId="{11B32C00-48CD-7345-8680-AFA45ED4E40F}" srcId="{F29EB437-1C70-5443-BF0E-B160B40179D3}" destId="{7FDD1DC9-1C66-4B4E-8CE0-77178BB2BA24}" srcOrd="2" destOrd="0" parTransId="{9B59ACA9-5B69-E749-B454-B5184DE6C16F}" sibTransId="{CC5B1489-1020-0F4C-A880-8A0A3E8B21ED}"/>
    <dgm:cxn modelId="{2AB43337-7C75-044B-A7E5-B8D8A179840E}" srcId="{CC93627F-1E3A-634F-A905-4516911BD711}" destId="{8428BBDD-2FA1-074C-A057-BF5B850BA124}" srcOrd="0" destOrd="0" parTransId="{9F960514-AF51-F34F-B9CC-DDC926B1CEB0}" sibTransId="{135D2CB0-E7A9-CB4E-836A-072F6E0A50AF}"/>
    <dgm:cxn modelId="{2DCA2F1C-523D-7B49-A323-AB1DF6A0BA95}" type="presOf" srcId="{0BDFCCAE-8535-3741-B6FD-4D91C5C2F053}" destId="{DCA62456-9467-A446-9F54-1788DC2E229E}" srcOrd="1" destOrd="0" presId="urn:microsoft.com/office/officeart/2005/8/layout/orgChart1"/>
    <dgm:cxn modelId="{7577CB53-978F-704C-9B6B-532040A35DED}" srcId="{F29EB437-1C70-5443-BF0E-B160B40179D3}" destId="{CC93627F-1E3A-634F-A905-4516911BD711}" srcOrd="1" destOrd="0" parTransId="{9EB1C1FE-0B7B-644C-B027-63E687E2F535}" sibTransId="{10E15CD6-39E6-5148-A839-3AD0E33DE33A}"/>
    <dgm:cxn modelId="{83AAEEA1-A03E-2045-AECA-915E7D3E7310}" type="presOf" srcId="{ADB6D04C-6280-4F4A-8A82-C41AFB4E9155}" destId="{5B0536C0-3166-0641-A43D-E2F3219CA17F}" srcOrd="1" destOrd="0" presId="urn:microsoft.com/office/officeart/2005/8/layout/orgChart1"/>
    <dgm:cxn modelId="{8F3B833B-85F1-B647-92C3-3B5C0E308F8A}" type="presOf" srcId="{8428BBDD-2FA1-074C-A057-BF5B850BA124}" destId="{712D6B6D-E118-4843-B8B0-13E1274AB61C}" srcOrd="0" destOrd="0" presId="urn:microsoft.com/office/officeart/2005/8/layout/orgChart1"/>
    <dgm:cxn modelId="{C0153109-40F8-C543-9414-5DFD657F7943}" srcId="{F29EB437-1C70-5443-BF0E-B160B40179D3}" destId="{DF4E7E48-7E47-2142-B684-F52F93B46417}" srcOrd="0" destOrd="0" parTransId="{145F0ED4-05C0-0643-AFC9-2EBB45923D31}" sibTransId="{9BEBFE37-BDB8-A944-82C8-98C3C81F15E7}"/>
    <dgm:cxn modelId="{8DC4E1D5-85AA-DB4C-8314-E32F7F803421}" type="presOf" srcId="{4DB36B01-DDF7-6644-8833-5DB454885D01}" destId="{85CF3295-C094-2E4B-B04B-FB86C192C46E}" srcOrd="0" destOrd="0" presId="urn:microsoft.com/office/officeart/2005/8/layout/orgChart1"/>
    <dgm:cxn modelId="{F0A617E8-8236-5146-9BCC-6ED02AAD47C2}" type="presOf" srcId="{9B59ACA9-5B69-E749-B454-B5184DE6C16F}" destId="{92589F33-3038-F74C-BA91-E754BD2260F0}" srcOrd="0" destOrd="0" presId="urn:microsoft.com/office/officeart/2005/8/layout/orgChart1"/>
    <dgm:cxn modelId="{3BC8CB98-8A8A-564A-8D12-4B8051E22527}" type="presOf" srcId="{F29EB437-1C70-5443-BF0E-B160B40179D3}" destId="{7DE3D883-00A8-7A46-A21F-F6A75B8BDE5D}" srcOrd="0" destOrd="0" presId="urn:microsoft.com/office/officeart/2005/8/layout/orgChart1"/>
    <dgm:cxn modelId="{CEBBF2D9-DD6C-7542-A2B8-7444DBE214C5}" type="presOf" srcId="{C9E7AC35-2CB7-4F46-85A0-92DD0F2E1C5B}" destId="{6893CF5A-E7A4-F048-BACB-607F16891C83}" srcOrd="0" destOrd="0" presId="urn:microsoft.com/office/officeart/2005/8/layout/orgChart1"/>
    <dgm:cxn modelId="{872D1495-CFF1-1E40-8141-C361D93D0D72}" type="presOf" srcId="{8428BBDD-2FA1-074C-A057-BF5B850BA124}" destId="{F6E30C07-986D-7E42-A449-F2CBC3474C06}" srcOrd="1" destOrd="0" presId="urn:microsoft.com/office/officeart/2005/8/layout/orgChart1"/>
    <dgm:cxn modelId="{896F5999-1260-474C-BD75-4EC6C05A9CED}" type="presOf" srcId="{CC93627F-1E3A-634F-A905-4516911BD711}" destId="{492FD5C5-E032-DB4E-B189-7657BF3F75BC}" srcOrd="0" destOrd="0" presId="urn:microsoft.com/office/officeart/2005/8/layout/orgChart1"/>
    <dgm:cxn modelId="{A02650D6-8DC0-A843-9E41-5E412CCC28C6}" srcId="{47DA9BAA-A37F-6045-8979-7C730B926C5C}" destId="{F29EB437-1C70-5443-BF0E-B160B40179D3}" srcOrd="0" destOrd="0" parTransId="{0B1DDC38-5683-684F-9F82-72B4C46875AB}" sibTransId="{D529F1D2-6F19-7744-B7EB-7AF0D168F4F5}"/>
    <dgm:cxn modelId="{4E78486E-8D6B-E04D-8B96-FC732014BEA3}" type="presOf" srcId="{DF4E7E48-7E47-2142-B684-F52F93B46417}" destId="{76D4D14D-D224-AC49-A9F0-EEA15BB71D28}" srcOrd="0" destOrd="0" presId="urn:microsoft.com/office/officeart/2005/8/layout/orgChart1"/>
    <dgm:cxn modelId="{12B07C09-5FA8-A34C-AC2D-522DE7EDD461}" type="presOf" srcId="{47DA9BAA-A37F-6045-8979-7C730B926C5C}" destId="{7B03EE44-F1E0-0447-896B-8E5805FC77F7}" srcOrd="0" destOrd="0" presId="urn:microsoft.com/office/officeart/2005/8/layout/orgChart1"/>
    <dgm:cxn modelId="{F3127C2E-0045-2B47-A4D1-93D7F66F590D}" type="presOf" srcId="{9F960514-AF51-F34F-B9CC-DDC926B1CEB0}" destId="{28B32BF8-3FCD-4B40-84F9-F875876FC4CB}" srcOrd="0" destOrd="0" presId="urn:microsoft.com/office/officeart/2005/8/layout/orgChart1"/>
    <dgm:cxn modelId="{BD5881B1-F525-8B46-91B9-FC536053FD86}" srcId="{7FDD1DC9-1C66-4B4E-8CE0-77178BB2BA24}" destId="{0BDFCCAE-8535-3741-B6FD-4D91C5C2F053}" srcOrd="0" destOrd="0" parTransId="{C9E7AC35-2CB7-4F46-85A0-92DD0F2E1C5B}" sibTransId="{A1B8484C-9E72-2241-B195-F0859DA6A42D}"/>
    <dgm:cxn modelId="{09277C34-F3D8-A246-A1DD-BFAAEB70E778}" type="presOf" srcId="{DF4E7E48-7E47-2142-B684-F52F93B46417}" destId="{D029BFD8-ED7D-9540-BA09-CCD3DAE1C9FF}" srcOrd="1" destOrd="0" presId="urn:microsoft.com/office/officeart/2005/8/layout/orgChart1"/>
    <dgm:cxn modelId="{D4873585-53FB-724F-BE76-E4F1DC60ECF5}" type="presOf" srcId="{CC93627F-1E3A-634F-A905-4516911BD711}" destId="{70433886-448F-324B-A1B5-4E4591359063}" srcOrd="1" destOrd="0" presId="urn:microsoft.com/office/officeart/2005/8/layout/orgChart1"/>
    <dgm:cxn modelId="{B78B3D76-6C3D-D64A-AB89-D2536B683009}" type="presOf" srcId="{145F0ED4-05C0-0643-AFC9-2EBB45923D31}" destId="{EFC96F06-4321-2B4D-9084-C5BA9B486CDA}" srcOrd="0" destOrd="0" presId="urn:microsoft.com/office/officeart/2005/8/layout/orgChart1"/>
    <dgm:cxn modelId="{67ADBC51-D2FA-7D46-9E28-E4CDB903D84C}" type="presOf" srcId="{9EB1C1FE-0B7B-644C-B027-63E687E2F535}" destId="{076ABB5E-F300-2C48-BA8D-6BE5DDEC6CFB}" srcOrd="0" destOrd="0" presId="urn:microsoft.com/office/officeart/2005/8/layout/orgChart1"/>
    <dgm:cxn modelId="{C4201328-1124-6E42-8916-5DEF6634DF53}" type="presOf" srcId="{7FDD1DC9-1C66-4B4E-8CE0-77178BB2BA24}" destId="{82560B41-AAB3-EA4B-8C61-42BDEC7846B6}" srcOrd="1" destOrd="0" presId="urn:microsoft.com/office/officeart/2005/8/layout/orgChart1"/>
    <dgm:cxn modelId="{6C73181D-C417-5C48-8757-CD8F1AD3D78E}" srcId="{DF4E7E48-7E47-2142-B684-F52F93B46417}" destId="{ADB6D04C-6280-4F4A-8A82-C41AFB4E9155}" srcOrd="0" destOrd="0" parTransId="{4DB36B01-DDF7-6644-8833-5DB454885D01}" sibTransId="{0270935A-5D64-0648-8EE7-16B9FFD0C27C}"/>
    <dgm:cxn modelId="{FCEA36CA-9662-4D4B-A62B-2CCF9A7D975A}" type="presParOf" srcId="{7B03EE44-F1E0-0447-896B-8E5805FC77F7}" destId="{2978B99E-387E-F340-86F1-47D888B5DE81}" srcOrd="0" destOrd="0" presId="urn:microsoft.com/office/officeart/2005/8/layout/orgChart1"/>
    <dgm:cxn modelId="{E022BCA1-9120-6E4C-AADA-BB35E80C4B38}" type="presParOf" srcId="{2978B99E-387E-F340-86F1-47D888B5DE81}" destId="{4D2B5A1D-9D25-AA4C-A6D8-D4B9F5EA52D9}" srcOrd="0" destOrd="0" presId="urn:microsoft.com/office/officeart/2005/8/layout/orgChart1"/>
    <dgm:cxn modelId="{F0E2E8AE-9902-0245-9F7E-6D035E8F83B2}" type="presParOf" srcId="{4D2B5A1D-9D25-AA4C-A6D8-D4B9F5EA52D9}" destId="{7DE3D883-00A8-7A46-A21F-F6A75B8BDE5D}" srcOrd="0" destOrd="0" presId="urn:microsoft.com/office/officeart/2005/8/layout/orgChart1"/>
    <dgm:cxn modelId="{74F62C22-92D7-8C4D-9D52-31F4FFEB2C76}" type="presParOf" srcId="{4D2B5A1D-9D25-AA4C-A6D8-D4B9F5EA52D9}" destId="{6EC46E12-1D6B-F64E-A5E9-29AF0788FACC}" srcOrd="1" destOrd="0" presId="urn:microsoft.com/office/officeart/2005/8/layout/orgChart1"/>
    <dgm:cxn modelId="{9505A6DE-6E58-904F-B4E8-ED3501E494EF}" type="presParOf" srcId="{2978B99E-387E-F340-86F1-47D888B5DE81}" destId="{3D07254E-06E9-AB49-9A72-F6A431AFB9D2}" srcOrd="1" destOrd="0" presId="urn:microsoft.com/office/officeart/2005/8/layout/orgChart1"/>
    <dgm:cxn modelId="{9F2731C6-C4AB-EC44-929E-002DB1A0DE44}" type="presParOf" srcId="{3D07254E-06E9-AB49-9A72-F6A431AFB9D2}" destId="{EFC96F06-4321-2B4D-9084-C5BA9B486CDA}" srcOrd="0" destOrd="0" presId="urn:microsoft.com/office/officeart/2005/8/layout/orgChart1"/>
    <dgm:cxn modelId="{C8BBC9B1-AD82-DB48-B2C6-3F5A1F045055}" type="presParOf" srcId="{3D07254E-06E9-AB49-9A72-F6A431AFB9D2}" destId="{BF7BCB1A-9BF7-D44B-890C-B9E579D97F55}" srcOrd="1" destOrd="0" presId="urn:microsoft.com/office/officeart/2005/8/layout/orgChart1"/>
    <dgm:cxn modelId="{939F7543-8879-9F43-870E-7BAE295E5875}" type="presParOf" srcId="{BF7BCB1A-9BF7-D44B-890C-B9E579D97F55}" destId="{17E026D9-1EB6-F74B-B776-C8FB613C1020}" srcOrd="0" destOrd="0" presId="urn:microsoft.com/office/officeart/2005/8/layout/orgChart1"/>
    <dgm:cxn modelId="{AE2C8CBD-2774-7148-AF19-3CB0917FFFEF}" type="presParOf" srcId="{17E026D9-1EB6-F74B-B776-C8FB613C1020}" destId="{76D4D14D-D224-AC49-A9F0-EEA15BB71D28}" srcOrd="0" destOrd="0" presId="urn:microsoft.com/office/officeart/2005/8/layout/orgChart1"/>
    <dgm:cxn modelId="{612E1F56-B392-8B46-BA81-ED1C845EFF0D}" type="presParOf" srcId="{17E026D9-1EB6-F74B-B776-C8FB613C1020}" destId="{D029BFD8-ED7D-9540-BA09-CCD3DAE1C9FF}" srcOrd="1" destOrd="0" presId="urn:microsoft.com/office/officeart/2005/8/layout/orgChart1"/>
    <dgm:cxn modelId="{A8616DB4-CD36-4349-9695-B67359D96D19}" type="presParOf" srcId="{BF7BCB1A-9BF7-D44B-890C-B9E579D97F55}" destId="{D2D77780-FC8B-FC46-B660-4A4731306F82}" srcOrd="1" destOrd="0" presId="urn:microsoft.com/office/officeart/2005/8/layout/orgChart1"/>
    <dgm:cxn modelId="{B310984B-6E5A-CC4F-980A-0C2401DA3FF7}" type="presParOf" srcId="{D2D77780-FC8B-FC46-B660-4A4731306F82}" destId="{85CF3295-C094-2E4B-B04B-FB86C192C46E}" srcOrd="0" destOrd="0" presId="urn:microsoft.com/office/officeart/2005/8/layout/orgChart1"/>
    <dgm:cxn modelId="{BAEFB515-3206-174E-BAAC-CE2200EE76D7}" type="presParOf" srcId="{D2D77780-FC8B-FC46-B660-4A4731306F82}" destId="{48C9200C-1A6B-7C43-B2AA-13939B910F72}" srcOrd="1" destOrd="0" presId="urn:microsoft.com/office/officeart/2005/8/layout/orgChart1"/>
    <dgm:cxn modelId="{2048A148-073A-F04E-AABC-571BF7CCFF37}" type="presParOf" srcId="{48C9200C-1A6B-7C43-B2AA-13939B910F72}" destId="{3F4A79B5-6F2C-4E42-927D-42B9C1633EA2}" srcOrd="0" destOrd="0" presId="urn:microsoft.com/office/officeart/2005/8/layout/orgChart1"/>
    <dgm:cxn modelId="{96827147-BF9D-5941-B2A0-691C8DDBD6E6}" type="presParOf" srcId="{3F4A79B5-6F2C-4E42-927D-42B9C1633EA2}" destId="{F27119D5-E81C-9040-AA9A-6257CFCC2205}" srcOrd="0" destOrd="0" presId="urn:microsoft.com/office/officeart/2005/8/layout/orgChart1"/>
    <dgm:cxn modelId="{26454D1E-F852-904D-9164-5C42CE86F464}" type="presParOf" srcId="{3F4A79B5-6F2C-4E42-927D-42B9C1633EA2}" destId="{5B0536C0-3166-0641-A43D-E2F3219CA17F}" srcOrd="1" destOrd="0" presId="urn:microsoft.com/office/officeart/2005/8/layout/orgChart1"/>
    <dgm:cxn modelId="{84951494-7CFA-524C-B0BC-0B2FD28AF5D6}" type="presParOf" srcId="{48C9200C-1A6B-7C43-B2AA-13939B910F72}" destId="{C9A8409F-FE68-2544-80C9-BAFE242CD4E8}" srcOrd="1" destOrd="0" presId="urn:microsoft.com/office/officeart/2005/8/layout/orgChart1"/>
    <dgm:cxn modelId="{595F988D-FC23-FB49-9E1A-FEA200AF6DC9}" type="presParOf" srcId="{48C9200C-1A6B-7C43-B2AA-13939B910F72}" destId="{D57AC492-7574-EF47-BF4C-689F9D1D3568}" srcOrd="2" destOrd="0" presId="urn:microsoft.com/office/officeart/2005/8/layout/orgChart1"/>
    <dgm:cxn modelId="{F527F061-A686-D44D-A6F3-4FB43AC043F1}" type="presParOf" srcId="{BF7BCB1A-9BF7-D44B-890C-B9E579D97F55}" destId="{DF19F9D6-52C4-B74B-9F2F-679CE5DE7A34}" srcOrd="2" destOrd="0" presId="urn:microsoft.com/office/officeart/2005/8/layout/orgChart1"/>
    <dgm:cxn modelId="{FD7FDFC8-A017-554E-B75A-C318610A4A60}" type="presParOf" srcId="{3D07254E-06E9-AB49-9A72-F6A431AFB9D2}" destId="{076ABB5E-F300-2C48-BA8D-6BE5DDEC6CFB}" srcOrd="2" destOrd="0" presId="urn:microsoft.com/office/officeart/2005/8/layout/orgChart1"/>
    <dgm:cxn modelId="{87B97ADF-7BEA-5648-9065-22046FEC11FB}" type="presParOf" srcId="{3D07254E-06E9-AB49-9A72-F6A431AFB9D2}" destId="{69305A6B-C2BD-FF45-96B4-DB74DB83E4CB}" srcOrd="3" destOrd="0" presId="urn:microsoft.com/office/officeart/2005/8/layout/orgChart1"/>
    <dgm:cxn modelId="{5408B06C-B2FD-B14F-A827-6F5257574A11}" type="presParOf" srcId="{69305A6B-C2BD-FF45-96B4-DB74DB83E4CB}" destId="{AAB59439-2FC9-2C40-9AAA-768C520A3B08}" srcOrd="0" destOrd="0" presId="urn:microsoft.com/office/officeart/2005/8/layout/orgChart1"/>
    <dgm:cxn modelId="{8597CDCF-869A-E74B-A0BC-516C8CAB8DF1}" type="presParOf" srcId="{AAB59439-2FC9-2C40-9AAA-768C520A3B08}" destId="{492FD5C5-E032-DB4E-B189-7657BF3F75BC}" srcOrd="0" destOrd="0" presId="urn:microsoft.com/office/officeart/2005/8/layout/orgChart1"/>
    <dgm:cxn modelId="{BC8BDFD1-6777-6F4E-BFF0-BB36063DF2B4}" type="presParOf" srcId="{AAB59439-2FC9-2C40-9AAA-768C520A3B08}" destId="{70433886-448F-324B-A1B5-4E4591359063}" srcOrd="1" destOrd="0" presId="urn:microsoft.com/office/officeart/2005/8/layout/orgChart1"/>
    <dgm:cxn modelId="{4EFF1040-C503-BA4F-86B5-C76DA3459202}" type="presParOf" srcId="{69305A6B-C2BD-FF45-96B4-DB74DB83E4CB}" destId="{3232F56A-E9DF-3E42-AF73-3C4B0B0709CD}" srcOrd="1" destOrd="0" presId="urn:microsoft.com/office/officeart/2005/8/layout/orgChart1"/>
    <dgm:cxn modelId="{D20997ED-0BA8-EF40-9FFC-243D48D28AA2}" type="presParOf" srcId="{3232F56A-E9DF-3E42-AF73-3C4B0B0709CD}" destId="{28B32BF8-3FCD-4B40-84F9-F875876FC4CB}" srcOrd="0" destOrd="0" presId="urn:microsoft.com/office/officeart/2005/8/layout/orgChart1"/>
    <dgm:cxn modelId="{FA8CA2D7-2F92-BA4B-8EC2-71ED4D24CCF5}" type="presParOf" srcId="{3232F56A-E9DF-3E42-AF73-3C4B0B0709CD}" destId="{0615C8C9-DDEE-B946-9119-BAEF9DEE3A14}" srcOrd="1" destOrd="0" presId="urn:microsoft.com/office/officeart/2005/8/layout/orgChart1"/>
    <dgm:cxn modelId="{CF5B1A9E-0ED3-CA4E-AEF4-5FE41C5DF8B6}" type="presParOf" srcId="{0615C8C9-DDEE-B946-9119-BAEF9DEE3A14}" destId="{1A09ABDA-806A-0447-A65B-BE5CED96F666}" srcOrd="0" destOrd="0" presId="urn:microsoft.com/office/officeart/2005/8/layout/orgChart1"/>
    <dgm:cxn modelId="{EB6406E7-676D-9C41-BC38-8B82E9D0FD28}" type="presParOf" srcId="{1A09ABDA-806A-0447-A65B-BE5CED96F666}" destId="{712D6B6D-E118-4843-B8B0-13E1274AB61C}" srcOrd="0" destOrd="0" presId="urn:microsoft.com/office/officeart/2005/8/layout/orgChart1"/>
    <dgm:cxn modelId="{956178EA-EFF4-A741-A90F-76F8D5DD28F5}" type="presParOf" srcId="{1A09ABDA-806A-0447-A65B-BE5CED96F666}" destId="{F6E30C07-986D-7E42-A449-F2CBC3474C06}" srcOrd="1" destOrd="0" presId="urn:microsoft.com/office/officeart/2005/8/layout/orgChart1"/>
    <dgm:cxn modelId="{43122E93-FBFD-424A-AA0C-9251612F5C73}" type="presParOf" srcId="{0615C8C9-DDEE-B946-9119-BAEF9DEE3A14}" destId="{F4194CF6-15A2-0C42-9204-3A44BB34B4F5}" srcOrd="1" destOrd="0" presId="urn:microsoft.com/office/officeart/2005/8/layout/orgChart1"/>
    <dgm:cxn modelId="{4A69A7E3-905F-CE41-AC28-1833632A82C3}" type="presParOf" srcId="{0615C8C9-DDEE-B946-9119-BAEF9DEE3A14}" destId="{5AA8225F-E612-5040-9B96-F75EB35ABF4A}" srcOrd="2" destOrd="0" presId="urn:microsoft.com/office/officeart/2005/8/layout/orgChart1"/>
    <dgm:cxn modelId="{3AD3672B-0587-A048-ABA7-3F4097CF0B4F}" type="presParOf" srcId="{69305A6B-C2BD-FF45-96B4-DB74DB83E4CB}" destId="{A450CABB-9C16-B34D-874E-F218F8906D22}" srcOrd="2" destOrd="0" presId="urn:microsoft.com/office/officeart/2005/8/layout/orgChart1"/>
    <dgm:cxn modelId="{C17B9729-6C9B-7149-B671-C37B368491C4}" type="presParOf" srcId="{3D07254E-06E9-AB49-9A72-F6A431AFB9D2}" destId="{92589F33-3038-F74C-BA91-E754BD2260F0}" srcOrd="4" destOrd="0" presId="urn:microsoft.com/office/officeart/2005/8/layout/orgChart1"/>
    <dgm:cxn modelId="{9FC320CB-4B1E-8147-93D7-A9D173AAB5DB}" type="presParOf" srcId="{3D07254E-06E9-AB49-9A72-F6A431AFB9D2}" destId="{09BCA4FA-29CA-8B4E-BAF2-6CC235F3655C}" srcOrd="5" destOrd="0" presId="urn:microsoft.com/office/officeart/2005/8/layout/orgChart1"/>
    <dgm:cxn modelId="{522F2CBE-13D3-C247-9D58-78A3F7331C1C}" type="presParOf" srcId="{09BCA4FA-29CA-8B4E-BAF2-6CC235F3655C}" destId="{5E01D2F9-4354-4E48-B548-5818E5C56B03}" srcOrd="0" destOrd="0" presId="urn:microsoft.com/office/officeart/2005/8/layout/orgChart1"/>
    <dgm:cxn modelId="{4FDA863D-1CBB-384F-AA16-79BBAE0E37A6}" type="presParOf" srcId="{5E01D2F9-4354-4E48-B548-5818E5C56B03}" destId="{C4E703FB-B110-CC4C-B217-5F6A76548C27}" srcOrd="0" destOrd="0" presId="urn:microsoft.com/office/officeart/2005/8/layout/orgChart1"/>
    <dgm:cxn modelId="{1454E620-5C1B-EC47-86A0-7BE7F0445F4B}" type="presParOf" srcId="{5E01D2F9-4354-4E48-B548-5818E5C56B03}" destId="{82560B41-AAB3-EA4B-8C61-42BDEC7846B6}" srcOrd="1" destOrd="0" presId="urn:microsoft.com/office/officeart/2005/8/layout/orgChart1"/>
    <dgm:cxn modelId="{DCBCE042-0F82-6B4E-9D70-881CA57A08E3}" type="presParOf" srcId="{09BCA4FA-29CA-8B4E-BAF2-6CC235F3655C}" destId="{C75D8952-5C6B-5943-AF92-118CBE61000B}" srcOrd="1" destOrd="0" presId="urn:microsoft.com/office/officeart/2005/8/layout/orgChart1"/>
    <dgm:cxn modelId="{CBF400FD-0855-A946-80A2-65331D37A0D6}" type="presParOf" srcId="{C75D8952-5C6B-5943-AF92-118CBE61000B}" destId="{6893CF5A-E7A4-F048-BACB-607F16891C83}" srcOrd="0" destOrd="0" presId="urn:microsoft.com/office/officeart/2005/8/layout/orgChart1"/>
    <dgm:cxn modelId="{228BADA5-41CF-A043-8EDA-42DC712D251F}" type="presParOf" srcId="{C75D8952-5C6B-5943-AF92-118CBE61000B}" destId="{A4D51EF2-9513-0543-BDBE-8F51242EE205}" srcOrd="1" destOrd="0" presId="urn:microsoft.com/office/officeart/2005/8/layout/orgChart1"/>
    <dgm:cxn modelId="{3AD109DB-A9B6-724E-8BE9-616CD7C9AA7E}" type="presParOf" srcId="{A4D51EF2-9513-0543-BDBE-8F51242EE205}" destId="{95B10414-A8F6-D54C-8FBC-C007DC936152}" srcOrd="0" destOrd="0" presId="urn:microsoft.com/office/officeart/2005/8/layout/orgChart1"/>
    <dgm:cxn modelId="{04FFE843-8435-1442-8E80-D506737095BF}" type="presParOf" srcId="{95B10414-A8F6-D54C-8FBC-C007DC936152}" destId="{A7C0EB68-E18E-664C-8FF5-9188A8E13A1B}" srcOrd="0" destOrd="0" presId="urn:microsoft.com/office/officeart/2005/8/layout/orgChart1"/>
    <dgm:cxn modelId="{09C89C72-6DBA-DE4A-AE99-2C2A25C4C698}" type="presParOf" srcId="{95B10414-A8F6-D54C-8FBC-C007DC936152}" destId="{DCA62456-9467-A446-9F54-1788DC2E229E}" srcOrd="1" destOrd="0" presId="urn:microsoft.com/office/officeart/2005/8/layout/orgChart1"/>
    <dgm:cxn modelId="{EA82295E-9BF3-F94C-BA06-1A6599793828}" type="presParOf" srcId="{A4D51EF2-9513-0543-BDBE-8F51242EE205}" destId="{D5E216DB-BDE9-814B-95FC-BC320BF5E13D}" srcOrd="1" destOrd="0" presId="urn:microsoft.com/office/officeart/2005/8/layout/orgChart1"/>
    <dgm:cxn modelId="{BD6B5758-1DA2-3E4F-8AEF-68A5AFE305E1}" type="presParOf" srcId="{A4D51EF2-9513-0543-BDBE-8F51242EE205}" destId="{5171AAC2-BE2C-6F45-B1EC-906C10D6C86C}" srcOrd="2" destOrd="0" presId="urn:microsoft.com/office/officeart/2005/8/layout/orgChart1"/>
    <dgm:cxn modelId="{239C5A38-688E-D64B-B3A2-71C1974E3C94}" type="presParOf" srcId="{09BCA4FA-29CA-8B4E-BAF2-6CC235F3655C}" destId="{4EBE094C-7F48-864F-AF5E-ED9097820815}" srcOrd="2" destOrd="0" presId="urn:microsoft.com/office/officeart/2005/8/layout/orgChart1"/>
    <dgm:cxn modelId="{31FE5113-26A5-6B40-AC20-85D8C5705C7B}" type="presParOf" srcId="{2978B99E-387E-F340-86F1-47D888B5DE81}" destId="{977F9461-ED78-534E-A339-2E1FBB22DDFE}" srcOrd="2" destOrd="0" presId="urn:microsoft.com/office/officeart/2005/8/layout/orgChart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7DA9BAA-A37F-6045-8979-7C730B926C5C}" type="doc">
      <dgm:prSet loTypeId="urn:microsoft.com/office/officeart/2005/8/layout/orgChart1" loCatId="" qsTypeId="urn:microsoft.com/office/officeart/2005/8/quickstyle/simple4" qsCatId="simple" csTypeId="urn:microsoft.com/office/officeart/2005/8/colors/accent1_2" csCatId="accent1" phldr="1"/>
      <dgm:spPr/>
      <dgm:t>
        <a:bodyPr/>
        <a:lstStyle/>
        <a:p>
          <a:endParaRPr lang="tr-TR"/>
        </a:p>
      </dgm:t>
    </dgm:pt>
    <dgm:pt modelId="{F29EB437-1C70-5443-BF0E-B160B40179D3}">
      <dgm:prSet phldrT="[Metin]"/>
      <dgm:spPr/>
      <dgm:t>
        <a:bodyPr/>
        <a:lstStyle/>
        <a:p>
          <a:endParaRPr lang="tr-TR" dirty="0"/>
        </a:p>
      </dgm:t>
    </dgm:pt>
    <dgm:pt modelId="{0B1DDC38-5683-684F-9F82-72B4C46875AB}" type="parTrans" cxnId="{A02650D6-8DC0-A843-9E41-5E412CCC28C6}">
      <dgm:prSet/>
      <dgm:spPr/>
      <dgm:t>
        <a:bodyPr/>
        <a:lstStyle/>
        <a:p>
          <a:endParaRPr lang="tr-TR"/>
        </a:p>
      </dgm:t>
    </dgm:pt>
    <dgm:pt modelId="{D529F1D2-6F19-7744-B7EB-7AF0D168F4F5}" type="sibTrans" cxnId="{A02650D6-8DC0-A843-9E41-5E412CCC28C6}">
      <dgm:prSet/>
      <dgm:spPr/>
      <dgm:t>
        <a:bodyPr/>
        <a:lstStyle/>
        <a:p>
          <a:endParaRPr lang="tr-TR"/>
        </a:p>
      </dgm:t>
    </dgm:pt>
    <dgm:pt modelId="{DF4E7E48-7E47-2142-B684-F52F93B46417}">
      <dgm:prSet phldrT="[Metin]"/>
      <dgm:spPr/>
      <dgm:t>
        <a:bodyPr/>
        <a:lstStyle/>
        <a:p>
          <a:endParaRPr lang="tr-TR" dirty="0"/>
        </a:p>
      </dgm:t>
    </dgm:pt>
    <dgm:pt modelId="{145F0ED4-05C0-0643-AFC9-2EBB45923D31}" type="parTrans" cxnId="{C0153109-40F8-C543-9414-5DFD657F7943}">
      <dgm:prSet/>
      <dgm:spPr/>
      <dgm:t>
        <a:bodyPr/>
        <a:lstStyle/>
        <a:p>
          <a:endParaRPr lang="tr-TR"/>
        </a:p>
      </dgm:t>
    </dgm:pt>
    <dgm:pt modelId="{9BEBFE37-BDB8-A944-82C8-98C3C81F15E7}" type="sibTrans" cxnId="{C0153109-40F8-C543-9414-5DFD657F7943}">
      <dgm:prSet/>
      <dgm:spPr/>
      <dgm:t>
        <a:bodyPr/>
        <a:lstStyle/>
        <a:p>
          <a:endParaRPr lang="tr-TR"/>
        </a:p>
      </dgm:t>
    </dgm:pt>
    <dgm:pt modelId="{CC93627F-1E3A-634F-A905-4516911BD711}">
      <dgm:prSet phldrT="[Metin]"/>
      <dgm:spPr/>
      <dgm:t>
        <a:bodyPr/>
        <a:lstStyle/>
        <a:p>
          <a:endParaRPr lang="tr-TR" dirty="0"/>
        </a:p>
      </dgm:t>
    </dgm:pt>
    <dgm:pt modelId="{9EB1C1FE-0B7B-644C-B027-63E687E2F535}" type="parTrans" cxnId="{7577CB53-978F-704C-9B6B-532040A35DED}">
      <dgm:prSet/>
      <dgm:spPr/>
      <dgm:t>
        <a:bodyPr/>
        <a:lstStyle/>
        <a:p>
          <a:endParaRPr lang="tr-TR"/>
        </a:p>
      </dgm:t>
    </dgm:pt>
    <dgm:pt modelId="{10E15CD6-39E6-5148-A839-3AD0E33DE33A}" type="sibTrans" cxnId="{7577CB53-978F-704C-9B6B-532040A35DED}">
      <dgm:prSet/>
      <dgm:spPr/>
      <dgm:t>
        <a:bodyPr/>
        <a:lstStyle/>
        <a:p>
          <a:endParaRPr lang="tr-TR"/>
        </a:p>
      </dgm:t>
    </dgm:pt>
    <dgm:pt modelId="{7FDD1DC9-1C66-4B4E-8CE0-77178BB2BA24}">
      <dgm:prSet phldrT="[Metin]"/>
      <dgm:spPr/>
      <dgm:t>
        <a:bodyPr/>
        <a:lstStyle/>
        <a:p>
          <a:endParaRPr lang="tr-TR" dirty="0"/>
        </a:p>
      </dgm:t>
    </dgm:pt>
    <dgm:pt modelId="{9B59ACA9-5B69-E749-B454-B5184DE6C16F}" type="parTrans" cxnId="{11B32C00-48CD-7345-8680-AFA45ED4E40F}">
      <dgm:prSet/>
      <dgm:spPr/>
      <dgm:t>
        <a:bodyPr/>
        <a:lstStyle/>
        <a:p>
          <a:endParaRPr lang="tr-TR"/>
        </a:p>
      </dgm:t>
    </dgm:pt>
    <dgm:pt modelId="{CC5B1489-1020-0F4C-A880-8A0A3E8B21ED}" type="sibTrans" cxnId="{11B32C00-48CD-7345-8680-AFA45ED4E40F}">
      <dgm:prSet/>
      <dgm:spPr/>
      <dgm:t>
        <a:bodyPr/>
        <a:lstStyle/>
        <a:p>
          <a:endParaRPr lang="tr-TR"/>
        </a:p>
      </dgm:t>
    </dgm:pt>
    <dgm:pt modelId="{ADB6D04C-6280-4F4A-8A82-C41AFB4E9155}">
      <dgm:prSet phldrT="[Metin]"/>
      <dgm:spPr/>
      <dgm:t>
        <a:bodyPr/>
        <a:lstStyle/>
        <a:p>
          <a:endParaRPr lang="tr-TR" dirty="0"/>
        </a:p>
      </dgm:t>
    </dgm:pt>
    <dgm:pt modelId="{4DB36B01-DDF7-6644-8833-5DB454885D01}" type="parTrans" cxnId="{6C73181D-C417-5C48-8757-CD8F1AD3D78E}">
      <dgm:prSet/>
      <dgm:spPr/>
      <dgm:t>
        <a:bodyPr/>
        <a:lstStyle/>
        <a:p>
          <a:endParaRPr lang="tr-TR"/>
        </a:p>
      </dgm:t>
    </dgm:pt>
    <dgm:pt modelId="{0270935A-5D64-0648-8EE7-16B9FFD0C27C}" type="sibTrans" cxnId="{6C73181D-C417-5C48-8757-CD8F1AD3D78E}">
      <dgm:prSet/>
      <dgm:spPr/>
      <dgm:t>
        <a:bodyPr/>
        <a:lstStyle/>
        <a:p>
          <a:endParaRPr lang="tr-TR"/>
        </a:p>
      </dgm:t>
    </dgm:pt>
    <dgm:pt modelId="{8428BBDD-2FA1-074C-A057-BF5B850BA124}">
      <dgm:prSet phldrT="[Metin]"/>
      <dgm:spPr/>
      <dgm:t>
        <a:bodyPr/>
        <a:lstStyle/>
        <a:p>
          <a:endParaRPr lang="tr-TR" dirty="0"/>
        </a:p>
      </dgm:t>
    </dgm:pt>
    <dgm:pt modelId="{9F960514-AF51-F34F-B9CC-DDC926B1CEB0}" type="parTrans" cxnId="{2AB43337-7C75-044B-A7E5-B8D8A179840E}">
      <dgm:prSet/>
      <dgm:spPr/>
      <dgm:t>
        <a:bodyPr/>
        <a:lstStyle/>
        <a:p>
          <a:endParaRPr lang="tr-TR"/>
        </a:p>
      </dgm:t>
    </dgm:pt>
    <dgm:pt modelId="{135D2CB0-E7A9-CB4E-836A-072F6E0A50AF}" type="sibTrans" cxnId="{2AB43337-7C75-044B-A7E5-B8D8A179840E}">
      <dgm:prSet/>
      <dgm:spPr/>
      <dgm:t>
        <a:bodyPr/>
        <a:lstStyle/>
        <a:p>
          <a:endParaRPr lang="tr-TR"/>
        </a:p>
      </dgm:t>
    </dgm:pt>
    <dgm:pt modelId="{0BDFCCAE-8535-3741-B6FD-4D91C5C2F053}">
      <dgm:prSet phldrT="[Metin]"/>
      <dgm:spPr/>
      <dgm:t>
        <a:bodyPr/>
        <a:lstStyle/>
        <a:p>
          <a:endParaRPr lang="tr-TR" dirty="0"/>
        </a:p>
      </dgm:t>
    </dgm:pt>
    <dgm:pt modelId="{C9E7AC35-2CB7-4F46-85A0-92DD0F2E1C5B}" type="parTrans" cxnId="{BD5881B1-F525-8B46-91B9-FC536053FD86}">
      <dgm:prSet/>
      <dgm:spPr/>
      <dgm:t>
        <a:bodyPr/>
        <a:lstStyle/>
        <a:p>
          <a:endParaRPr lang="tr-TR"/>
        </a:p>
      </dgm:t>
    </dgm:pt>
    <dgm:pt modelId="{A1B8484C-9E72-2241-B195-F0859DA6A42D}" type="sibTrans" cxnId="{BD5881B1-F525-8B46-91B9-FC536053FD86}">
      <dgm:prSet/>
      <dgm:spPr/>
      <dgm:t>
        <a:bodyPr/>
        <a:lstStyle/>
        <a:p>
          <a:endParaRPr lang="tr-TR"/>
        </a:p>
      </dgm:t>
    </dgm:pt>
    <dgm:pt modelId="{7B03EE44-F1E0-0447-896B-8E5805FC77F7}" type="pres">
      <dgm:prSet presAssocID="{47DA9BAA-A37F-6045-8979-7C730B926C5C}" presName="hierChild1" presStyleCnt="0">
        <dgm:presLayoutVars>
          <dgm:orgChart val="1"/>
          <dgm:chPref val="1"/>
          <dgm:dir/>
          <dgm:animOne val="branch"/>
          <dgm:animLvl val="lvl"/>
          <dgm:resizeHandles/>
        </dgm:presLayoutVars>
      </dgm:prSet>
      <dgm:spPr/>
      <dgm:t>
        <a:bodyPr/>
        <a:lstStyle/>
        <a:p>
          <a:endParaRPr lang="tr-TR"/>
        </a:p>
      </dgm:t>
    </dgm:pt>
    <dgm:pt modelId="{2978B99E-387E-F340-86F1-47D888B5DE81}" type="pres">
      <dgm:prSet presAssocID="{F29EB437-1C70-5443-BF0E-B160B40179D3}" presName="hierRoot1" presStyleCnt="0">
        <dgm:presLayoutVars>
          <dgm:hierBranch val="init"/>
        </dgm:presLayoutVars>
      </dgm:prSet>
      <dgm:spPr/>
    </dgm:pt>
    <dgm:pt modelId="{4D2B5A1D-9D25-AA4C-A6D8-D4B9F5EA52D9}" type="pres">
      <dgm:prSet presAssocID="{F29EB437-1C70-5443-BF0E-B160B40179D3}" presName="rootComposite1" presStyleCnt="0"/>
      <dgm:spPr/>
    </dgm:pt>
    <dgm:pt modelId="{7DE3D883-00A8-7A46-A21F-F6A75B8BDE5D}" type="pres">
      <dgm:prSet presAssocID="{F29EB437-1C70-5443-BF0E-B160B40179D3}" presName="rootText1" presStyleLbl="node0" presStyleIdx="0" presStyleCnt="1">
        <dgm:presLayoutVars>
          <dgm:chPref val="3"/>
        </dgm:presLayoutVars>
      </dgm:prSet>
      <dgm:spPr/>
      <dgm:t>
        <a:bodyPr/>
        <a:lstStyle/>
        <a:p>
          <a:endParaRPr lang="tr-TR"/>
        </a:p>
      </dgm:t>
    </dgm:pt>
    <dgm:pt modelId="{6EC46E12-1D6B-F64E-A5E9-29AF0788FACC}" type="pres">
      <dgm:prSet presAssocID="{F29EB437-1C70-5443-BF0E-B160B40179D3}" presName="rootConnector1" presStyleLbl="node1" presStyleIdx="0" presStyleCnt="0"/>
      <dgm:spPr/>
      <dgm:t>
        <a:bodyPr/>
        <a:lstStyle/>
        <a:p>
          <a:endParaRPr lang="tr-TR"/>
        </a:p>
      </dgm:t>
    </dgm:pt>
    <dgm:pt modelId="{3D07254E-06E9-AB49-9A72-F6A431AFB9D2}" type="pres">
      <dgm:prSet presAssocID="{F29EB437-1C70-5443-BF0E-B160B40179D3}" presName="hierChild2" presStyleCnt="0"/>
      <dgm:spPr/>
    </dgm:pt>
    <dgm:pt modelId="{EFC96F06-4321-2B4D-9084-C5BA9B486CDA}" type="pres">
      <dgm:prSet presAssocID="{145F0ED4-05C0-0643-AFC9-2EBB45923D31}" presName="Name37" presStyleLbl="parChTrans1D2" presStyleIdx="0" presStyleCnt="3"/>
      <dgm:spPr/>
      <dgm:t>
        <a:bodyPr/>
        <a:lstStyle/>
        <a:p>
          <a:endParaRPr lang="tr-TR"/>
        </a:p>
      </dgm:t>
    </dgm:pt>
    <dgm:pt modelId="{BF7BCB1A-9BF7-D44B-890C-B9E579D97F55}" type="pres">
      <dgm:prSet presAssocID="{DF4E7E48-7E47-2142-B684-F52F93B46417}" presName="hierRoot2" presStyleCnt="0">
        <dgm:presLayoutVars>
          <dgm:hierBranch val="init"/>
        </dgm:presLayoutVars>
      </dgm:prSet>
      <dgm:spPr/>
    </dgm:pt>
    <dgm:pt modelId="{17E026D9-1EB6-F74B-B776-C8FB613C1020}" type="pres">
      <dgm:prSet presAssocID="{DF4E7E48-7E47-2142-B684-F52F93B46417}" presName="rootComposite" presStyleCnt="0"/>
      <dgm:spPr/>
    </dgm:pt>
    <dgm:pt modelId="{76D4D14D-D224-AC49-A9F0-EEA15BB71D28}" type="pres">
      <dgm:prSet presAssocID="{DF4E7E48-7E47-2142-B684-F52F93B46417}" presName="rootText" presStyleLbl="node2" presStyleIdx="0" presStyleCnt="3">
        <dgm:presLayoutVars>
          <dgm:chPref val="3"/>
        </dgm:presLayoutVars>
      </dgm:prSet>
      <dgm:spPr/>
      <dgm:t>
        <a:bodyPr/>
        <a:lstStyle/>
        <a:p>
          <a:endParaRPr lang="tr-TR"/>
        </a:p>
      </dgm:t>
    </dgm:pt>
    <dgm:pt modelId="{D029BFD8-ED7D-9540-BA09-CCD3DAE1C9FF}" type="pres">
      <dgm:prSet presAssocID="{DF4E7E48-7E47-2142-B684-F52F93B46417}" presName="rootConnector" presStyleLbl="node2" presStyleIdx="0" presStyleCnt="3"/>
      <dgm:spPr/>
      <dgm:t>
        <a:bodyPr/>
        <a:lstStyle/>
        <a:p>
          <a:endParaRPr lang="tr-TR"/>
        </a:p>
      </dgm:t>
    </dgm:pt>
    <dgm:pt modelId="{D2D77780-FC8B-FC46-B660-4A4731306F82}" type="pres">
      <dgm:prSet presAssocID="{DF4E7E48-7E47-2142-B684-F52F93B46417}" presName="hierChild4" presStyleCnt="0"/>
      <dgm:spPr/>
    </dgm:pt>
    <dgm:pt modelId="{85CF3295-C094-2E4B-B04B-FB86C192C46E}" type="pres">
      <dgm:prSet presAssocID="{4DB36B01-DDF7-6644-8833-5DB454885D01}" presName="Name37" presStyleLbl="parChTrans1D3" presStyleIdx="0" presStyleCnt="3"/>
      <dgm:spPr/>
      <dgm:t>
        <a:bodyPr/>
        <a:lstStyle/>
        <a:p>
          <a:endParaRPr lang="tr-TR"/>
        </a:p>
      </dgm:t>
    </dgm:pt>
    <dgm:pt modelId="{48C9200C-1A6B-7C43-B2AA-13939B910F72}" type="pres">
      <dgm:prSet presAssocID="{ADB6D04C-6280-4F4A-8A82-C41AFB4E9155}" presName="hierRoot2" presStyleCnt="0">
        <dgm:presLayoutVars>
          <dgm:hierBranch val="init"/>
        </dgm:presLayoutVars>
      </dgm:prSet>
      <dgm:spPr/>
    </dgm:pt>
    <dgm:pt modelId="{3F4A79B5-6F2C-4E42-927D-42B9C1633EA2}" type="pres">
      <dgm:prSet presAssocID="{ADB6D04C-6280-4F4A-8A82-C41AFB4E9155}" presName="rootComposite" presStyleCnt="0"/>
      <dgm:spPr/>
    </dgm:pt>
    <dgm:pt modelId="{F27119D5-E81C-9040-AA9A-6257CFCC2205}" type="pres">
      <dgm:prSet presAssocID="{ADB6D04C-6280-4F4A-8A82-C41AFB4E9155}" presName="rootText" presStyleLbl="node3" presStyleIdx="0" presStyleCnt="3">
        <dgm:presLayoutVars>
          <dgm:chPref val="3"/>
        </dgm:presLayoutVars>
      </dgm:prSet>
      <dgm:spPr/>
      <dgm:t>
        <a:bodyPr/>
        <a:lstStyle/>
        <a:p>
          <a:endParaRPr lang="tr-TR"/>
        </a:p>
      </dgm:t>
    </dgm:pt>
    <dgm:pt modelId="{5B0536C0-3166-0641-A43D-E2F3219CA17F}" type="pres">
      <dgm:prSet presAssocID="{ADB6D04C-6280-4F4A-8A82-C41AFB4E9155}" presName="rootConnector" presStyleLbl="node3" presStyleIdx="0" presStyleCnt="3"/>
      <dgm:spPr/>
      <dgm:t>
        <a:bodyPr/>
        <a:lstStyle/>
        <a:p>
          <a:endParaRPr lang="tr-TR"/>
        </a:p>
      </dgm:t>
    </dgm:pt>
    <dgm:pt modelId="{C9A8409F-FE68-2544-80C9-BAFE242CD4E8}" type="pres">
      <dgm:prSet presAssocID="{ADB6D04C-6280-4F4A-8A82-C41AFB4E9155}" presName="hierChild4" presStyleCnt="0"/>
      <dgm:spPr/>
    </dgm:pt>
    <dgm:pt modelId="{D57AC492-7574-EF47-BF4C-689F9D1D3568}" type="pres">
      <dgm:prSet presAssocID="{ADB6D04C-6280-4F4A-8A82-C41AFB4E9155}" presName="hierChild5" presStyleCnt="0"/>
      <dgm:spPr/>
    </dgm:pt>
    <dgm:pt modelId="{DF19F9D6-52C4-B74B-9F2F-679CE5DE7A34}" type="pres">
      <dgm:prSet presAssocID="{DF4E7E48-7E47-2142-B684-F52F93B46417}" presName="hierChild5" presStyleCnt="0"/>
      <dgm:spPr/>
    </dgm:pt>
    <dgm:pt modelId="{076ABB5E-F300-2C48-BA8D-6BE5DDEC6CFB}" type="pres">
      <dgm:prSet presAssocID="{9EB1C1FE-0B7B-644C-B027-63E687E2F535}" presName="Name37" presStyleLbl="parChTrans1D2" presStyleIdx="1" presStyleCnt="3"/>
      <dgm:spPr/>
      <dgm:t>
        <a:bodyPr/>
        <a:lstStyle/>
        <a:p>
          <a:endParaRPr lang="tr-TR"/>
        </a:p>
      </dgm:t>
    </dgm:pt>
    <dgm:pt modelId="{69305A6B-C2BD-FF45-96B4-DB74DB83E4CB}" type="pres">
      <dgm:prSet presAssocID="{CC93627F-1E3A-634F-A905-4516911BD711}" presName="hierRoot2" presStyleCnt="0">
        <dgm:presLayoutVars>
          <dgm:hierBranch val="init"/>
        </dgm:presLayoutVars>
      </dgm:prSet>
      <dgm:spPr/>
    </dgm:pt>
    <dgm:pt modelId="{AAB59439-2FC9-2C40-9AAA-768C520A3B08}" type="pres">
      <dgm:prSet presAssocID="{CC93627F-1E3A-634F-A905-4516911BD711}" presName="rootComposite" presStyleCnt="0"/>
      <dgm:spPr/>
    </dgm:pt>
    <dgm:pt modelId="{492FD5C5-E032-DB4E-B189-7657BF3F75BC}" type="pres">
      <dgm:prSet presAssocID="{CC93627F-1E3A-634F-A905-4516911BD711}" presName="rootText" presStyleLbl="node2" presStyleIdx="1" presStyleCnt="3">
        <dgm:presLayoutVars>
          <dgm:chPref val="3"/>
        </dgm:presLayoutVars>
      </dgm:prSet>
      <dgm:spPr/>
      <dgm:t>
        <a:bodyPr/>
        <a:lstStyle/>
        <a:p>
          <a:endParaRPr lang="tr-TR"/>
        </a:p>
      </dgm:t>
    </dgm:pt>
    <dgm:pt modelId="{70433886-448F-324B-A1B5-4E4591359063}" type="pres">
      <dgm:prSet presAssocID="{CC93627F-1E3A-634F-A905-4516911BD711}" presName="rootConnector" presStyleLbl="node2" presStyleIdx="1" presStyleCnt="3"/>
      <dgm:spPr/>
      <dgm:t>
        <a:bodyPr/>
        <a:lstStyle/>
        <a:p>
          <a:endParaRPr lang="tr-TR"/>
        </a:p>
      </dgm:t>
    </dgm:pt>
    <dgm:pt modelId="{3232F56A-E9DF-3E42-AF73-3C4B0B0709CD}" type="pres">
      <dgm:prSet presAssocID="{CC93627F-1E3A-634F-A905-4516911BD711}" presName="hierChild4" presStyleCnt="0"/>
      <dgm:spPr/>
    </dgm:pt>
    <dgm:pt modelId="{28B32BF8-3FCD-4B40-84F9-F875876FC4CB}" type="pres">
      <dgm:prSet presAssocID="{9F960514-AF51-F34F-B9CC-DDC926B1CEB0}" presName="Name37" presStyleLbl="parChTrans1D3" presStyleIdx="1" presStyleCnt="3"/>
      <dgm:spPr/>
      <dgm:t>
        <a:bodyPr/>
        <a:lstStyle/>
        <a:p>
          <a:endParaRPr lang="tr-TR"/>
        </a:p>
      </dgm:t>
    </dgm:pt>
    <dgm:pt modelId="{0615C8C9-DDEE-B946-9119-BAEF9DEE3A14}" type="pres">
      <dgm:prSet presAssocID="{8428BBDD-2FA1-074C-A057-BF5B850BA124}" presName="hierRoot2" presStyleCnt="0">
        <dgm:presLayoutVars>
          <dgm:hierBranch val="init"/>
        </dgm:presLayoutVars>
      </dgm:prSet>
      <dgm:spPr/>
    </dgm:pt>
    <dgm:pt modelId="{1A09ABDA-806A-0447-A65B-BE5CED96F666}" type="pres">
      <dgm:prSet presAssocID="{8428BBDD-2FA1-074C-A057-BF5B850BA124}" presName="rootComposite" presStyleCnt="0"/>
      <dgm:spPr/>
    </dgm:pt>
    <dgm:pt modelId="{712D6B6D-E118-4843-B8B0-13E1274AB61C}" type="pres">
      <dgm:prSet presAssocID="{8428BBDD-2FA1-074C-A057-BF5B850BA124}" presName="rootText" presStyleLbl="node3" presStyleIdx="1" presStyleCnt="3">
        <dgm:presLayoutVars>
          <dgm:chPref val="3"/>
        </dgm:presLayoutVars>
      </dgm:prSet>
      <dgm:spPr/>
      <dgm:t>
        <a:bodyPr/>
        <a:lstStyle/>
        <a:p>
          <a:endParaRPr lang="tr-TR"/>
        </a:p>
      </dgm:t>
    </dgm:pt>
    <dgm:pt modelId="{F6E30C07-986D-7E42-A449-F2CBC3474C06}" type="pres">
      <dgm:prSet presAssocID="{8428BBDD-2FA1-074C-A057-BF5B850BA124}" presName="rootConnector" presStyleLbl="node3" presStyleIdx="1" presStyleCnt="3"/>
      <dgm:spPr/>
      <dgm:t>
        <a:bodyPr/>
        <a:lstStyle/>
        <a:p>
          <a:endParaRPr lang="tr-TR"/>
        </a:p>
      </dgm:t>
    </dgm:pt>
    <dgm:pt modelId="{F4194CF6-15A2-0C42-9204-3A44BB34B4F5}" type="pres">
      <dgm:prSet presAssocID="{8428BBDD-2FA1-074C-A057-BF5B850BA124}" presName="hierChild4" presStyleCnt="0"/>
      <dgm:spPr/>
    </dgm:pt>
    <dgm:pt modelId="{5AA8225F-E612-5040-9B96-F75EB35ABF4A}" type="pres">
      <dgm:prSet presAssocID="{8428BBDD-2FA1-074C-A057-BF5B850BA124}" presName="hierChild5" presStyleCnt="0"/>
      <dgm:spPr/>
    </dgm:pt>
    <dgm:pt modelId="{A450CABB-9C16-B34D-874E-F218F8906D22}" type="pres">
      <dgm:prSet presAssocID="{CC93627F-1E3A-634F-A905-4516911BD711}" presName="hierChild5" presStyleCnt="0"/>
      <dgm:spPr/>
    </dgm:pt>
    <dgm:pt modelId="{92589F33-3038-F74C-BA91-E754BD2260F0}" type="pres">
      <dgm:prSet presAssocID="{9B59ACA9-5B69-E749-B454-B5184DE6C16F}" presName="Name37" presStyleLbl="parChTrans1D2" presStyleIdx="2" presStyleCnt="3"/>
      <dgm:spPr/>
      <dgm:t>
        <a:bodyPr/>
        <a:lstStyle/>
        <a:p>
          <a:endParaRPr lang="tr-TR"/>
        </a:p>
      </dgm:t>
    </dgm:pt>
    <dgm:pt modelId="{09BCA4FA-29CA-8B4E-BAF2-6CC235F3655C}" type="pres">
      <dgm:prSet presAssocID="{7FDD1DC9-1C66-4B4E-8CE0-77178BB2BA24}" presName="hierRoot2" presStyleCnt="0">
        <dgm:presLayoutVars>
          <dgm:hierBranch val="init"/>
        </dgm:presLayoutVars>
      </dgm:prSet>
      <dgm:spPr/>
    </dgm:pt>
    <dgm:pt modelId="{5E01D2F9-4354-4E48-B548-5818E5C56B03}" type="pres">
      <dgm:prSet presAssocID="{7FDD1DC9-1C66-4B4E-8CE0-77178BB2BA24}" presName="rootComposite" presStyleCnt="0"/>
      <dgm:spPr/>
    </dgm:pt>
    <dgm:pt modelId="{C4E703FB-B110-CC4C-B217-5F6A76548C27}" type="pres">
      <dgm:prSet presAssocID="{7FDD1DC9-1C66-4B4E-8CE0-77178BB2BA24}" presName="rootText" presStyleLbl="node2" presStyleIdx="2" presStyleCnt="3">
        <dgm:presLayoutVars>
          <dgm:chPref val="3"/>
        </dgm:presLayoutVars>
      </dgm:prSet>
      <dgm:spPr/>
      <dgm:t>
        <a:bodyPr/>
        <a:lstStyle/>
        <a:p>
          <a:endParaRPr lang="tr-TR"/>
        </a:p>
      </dgm:t>
    </dgm:pt>
    <dgm:pt modelId="{82560B41-AAB3-EA4B-8C61-42BDEC7846B6}" type="pres">
      <dgm:prSet presAssocID="{7FDD1DC9-1C66-4B4E-8CE0-77178BB2BA24}" presName="rootConnector" presStyleLbl="node2" presStyleIdx="2" presStyleCnt="3"/>
      <dgm:spPr/>
      <dgm:t>
        <a:bodyPr/>
        <a:lstStyle/>
        <a:p>
          <a:endParaRPr lang="tr-TR"/>
        </a:p>
      </dgm:t>
    </dgm:pt>
    <dgm:pt modelId="{C75D8952-5C6B-5943-AF92-118CBE61000B}" type="pres">
      <dgm:prSet presAssocID="{7FDD1DC9-1C66-4B4E-8CE0-77178BB2BA24}" presName="hierChild4" presStyleCnt="0"/>
      <dgm:spPr/>
    </dgm:pt>
    <dgm:pt modelId="{6893CF5A-E7A4-F048-BACB-607F16891C83}" type="pres">
      <dgm:prSet presAssocID="{C9E7AC35-2CB7-4F46-85A0-92DD0F2E1C5B}" presName="Name37" presStyleLbl="parChTrans1D3" presStyleIdx="2" presStyleCnt="3"/>
      <dgm:spPr/>
      <dgm:t>
        <a:bodyPr/>
        <a:lstStyle/>
        <a:p>
          <a:endParaRPr lang="tr-TR"/>
        </a:p>
      </dgm:t>
    </dgm:pt>
    <dgm:pt modelId="{A4D51EF2-9513-0543-BDBE-8F51242EE205}" type="pres">
      <dgm:prSet presAssocID="{0BDFCCAE-8535-3741-B6FD-4D91C5C2F053}" presName="hierRoot2" presStyleCnt="0">
        <dgm:presLayoutVars>
          <dgm:hierBranch val="init"/>
        </dgm:presLayoutVars>
      </dgm:prSet>
      <dgm:spPr/>
    </dgm:pt>
    <dgm:pt modelId="{95B10414-A8F6-D54C-8FBC-C007DC936152}" type="pres">
      <dgm:prSet presAssocID="{0BDFCCAE-8535-3741-B6FD-4D91C5C2F053}" presName="rootComposite" presStyleCnt="0"/>
      <dgm:spPr/>
    </dgm:pt>
    <dgm:pt modelId="{A7C0EB68-E18E-664C-8FF5-9188A8E13A1B}" type="pres">
      <dgm:prSet presAssocID="{0BDFCCAE-8535-3741-B6FD-4D91C5C2F053}" presName="rootText" presStyleLbl="node3" presStyleIdx="2" presStyleCnt="3">
        <dgm:presLayoutVars>
          <dgm:chPref val="3"/>
        </dgm:presLayoutVars>
      </dgm:prSet>
      <dgm:spPr/>
      <dgm:t>
        <a:bodyPr/>
        <a:lstStyle/>
        <a:p>
          <a:endParaRPr lang="tr-TR"/>
        </a:p>
      </dgm:t>
    </dgm:pt>
    <dgm:pt modelId="{DCA62456-9467-A446-9F54-1788DC2E229E}" type="pres">
      <dgm:prSet presAssocID="{0BDFCCAE-8535-3741-B6FD-4D91C5C2F053}" presName="rootConnector" presStyleLbl="node3" presStyleIdx="2" presStyleCnt="3"/>
      <dgm:spPr/>
      <dgm:t>
        <a:bodyPr/>
        <a:lstStyle/>
        <a:p>
          <a:endParaRPr lang="tr-TR"/>
        </a:p>
      </dgm:t>
    </dgm:pt>
    <dgm:pt modelId="{D5E216DB-BDE9-814B-95FC-BC320BF5E13D}" type="pres">
      <dgm:prSet presAssocID="{0BDFCCAE-8535-3741-B6FD-4D91C5C2F053}" presName="hierChild4" presStyleCnt="0"/>
      <dgm:spPr/>
    </dgm:pt>
    <dgm:pt modelId="{5171AAC2-BE2C-6F45-B1EC-906C10D6C86C}" type="pres">
      <dgm:prSet presAssocID="{0BDFCCAE-8535-3741-B6FD-4D91C5C2F053}" presName="hierChild5" presStyleCnt="0"/>
      <dgm:spPr/>
    </dgm:pt>
    <dgm:pt modelId="{4EBE094C-7F48-864F-AF5E-ED9097820815}" type="pres">
      <dgm:prSet presAssocID="{7FDD1DC9-1C66-4B4E-8CE0-77178BB2BA24}" presName="hierChild5" presStyleCnt="0"/>
      <dgm:spPr/>
    </dgm:pt>
    <dgm:pt modelId="{977F9461-ED78-534E-A339-2E1FBB22DDFE}" type="pres">
      <dgm:prSet presAssocID="{F29EB437-1C70-5443-BF0E-B160B40179D3}" presName="hierChild3" presStyleCnt="0"/>
      <dgm:spPr/>
    </dgm:pt>
  </dgm:ptLst>
  <dgm:cxnLst>
    <dgm:cxn modelId="{2AB43337-7C75-044B-A7E5-B8D8A179840E}" srcId="{CC93627F-1E3A-634F-A905-4516911BD711}" destId="{8428BBDD-2FA1-074C-A057-BF5B850BA124}" srcOrd="0" destOrd="0" parTransId="{9F960514-AF51-F34F-B9CC-DDC926B1CEB0}" sibTransId="{135D2CB0-E7A9-CB4E-836A-072F6E0A50AF}"/>
    <dgm:cxn modelId="{2E0B55C8-1FE5-9B4D-8045-08180E5EBC47}" type="presOf" srcId="{9B59ACA9-5B69-E749-B454-B5184DE6C16F}" destId="{92589F33-3038-F74C-BA91-E754BD2260F0}" srcOrd="0" destOrd="0" presId="urn:microsoft.com/office/officeart/2005/8/layout/orgChart1"/>
    <dgm:cxn modelId="{D742C534-C446-094E-A773-6D1535BDAC6C}" type="presOf" srcId="{7FDD1DC9-1C66-4B4E-8CE0-77178BB2BA24}" destId="{82560B41-AAB3-EA4B-8C61-42BDEC7846B6}" srcOrd="1" destOrd="0" presId="urn:microsoft.com/office/officeart/2005/8/layout/orgChart1"/>
    <dgm:cxn modelId="{7577CB53-978F-704C-9B6B-532040A35DED}" srcId="{F29EB437-1C70-5443-BF0E-B160B40179D3}" destId="{CC93627F-1E3A-634F-A905-4516911BD711}" srcOrd="1" destOrd="0" parTransId="{9EB1C1FE-0B7B-644C-B027-63E687E2F535}" sibTransId="{10E15CD6-39E6-5148-A839-3AD0E33DE33A}"/>
    <dgm:cxn modelId="{D69BD52B-47C1-9440-9527-4B02DF636486}" type="presOf" srcId="{0BDFCCAE-8535-3741-B6FD-4D91C5C2F053}" destId="{A7C0EB68-E18E-664C-8FF5-9188A8E13A1B}" srcOrd="0" destOrd="0" presId="urn:microsoft.com/office/officeart/2005/8/layout/orgChart1"/>
    <dgm:cxn modelId="{DE6D76A6-98FB-F04B-B697-4AD6E82D1206}" type="presOf" srcId="{F29EB437-1C70-5443-BF0E-B160B40179D3}" destId="{6EC46E12-1D6B-F64E-A5E9-29AF0788FACC}" srcOrd="1" destOrd="0" presId="urn:microsoft.com/office/officeart/2005/8/layout/orgChart1"/>
    <dgm:cxn modelId="{B343B93E-FF91-4C4B-A395-6F8FDFD8C695}" type="presOf" srcId="{47DA9BAA-A37F-6045-8979-7C730B926C5C}" destId="{7B03EE44-F1E0-0447-896B-8E5805FC77F7}" srcOrd="0" destOrd="0" presId="urn:microsoft.com/office/officeart/2005/8/layout/orgChart1"/>
    <dgm:cxn modelId="{B136BB36-815B-984A-84AF-5A82DC70D566}" type="presOf" srcId="{DF4E7E48-7E47-2142-B684-F52F93B46417}" destId="{D029BFD8-ED7D-9540-BA09-CCD3DAE1C9FF}" srcOrd="1" destOrd="0" presId="urn:microsoft.com/office/officeart/2005/8/layout/orgChart1"/>
    <dgm:cxn modelId="{FF1D7BA3-00C0-774D-81BC-4755C8C4C89B}" type="presOf" srcId="{7FDD1DC9-1C66-4B4E-8CE0-77178BB2BA24}" destId="{C4E703FB-B110-CC4C-B217-5F6A76548C27}" srcOrd="0" destOrd="0" presId="urn:microsoft.com/office/officeart/2005/8/layout/orgChart1"/>
    <dgm:cxn modelId="{11B32C00-48CD-7345-8680-AFA45ED4E40F}" srcId="{F29EB437-1C70-5443-BF0E-B160B40179D3}" destId="{7FDD1DC9-1C66-4B4E-8CE0-77178BB2BA24}" srcOrd="2" destOrd="0" parTransId="{9B59ACA9-5B69-E749-B454-B5184DE6C16F}" sibTransId="{CC5B1489-1020-0F4C-A880-8A0A3E8B21ED}"/>
    <dgm:cxn modelId="{7336865D-D544-A84F-B11F-F4A5B42FA887}" type="presOf" srcId="{ADB6D04C-6280-4F4A-8A82-C41AFB4E9155}" destId="{F27119D5-E81C-9040-AA9A-6257CFCC2205}" srcOrd="0" destOrd="0" presId="urn:microsoft.com/office/officeart/2005/8/layout/orgChart1"/>
    <dgm:cxn modelId="{C0153109-40F8-C543-9414-5DFD657F7943}" srcId="{F29EB437-1C70-5443-BF0E-B160B40179D3}" destId="{DF4E7E48-7E47-2142-B684-F52F93B46417}" srcOrd="0" destOrd="0" parTransId="{145F0ED4-05C0-0643-AFC9-2EBB45923D31}" sibTransId="{9BEBFE37-BDB8-A944-82C8-98C3C81F15E7}"/>
    <dgm:cxn modelId="{2309F4F6-9784-F14F-8856-DC251E9564DE}" type="presOf" srcId="{CC93627F-1E3A-634F-A905-4516911BD711}" destId="{492FD5C5-E032-DB4E-B189-7657BF3F75BC}" srcOrd="0" destOrd="0" presId="urn:microsoft.com/office/officeart/2005/8/layout/orgChart1"/>
    <dgm:cxn modelId="{7D22E547-301C-D747-827C-0736DE47946C}" type="presOf" srcId="{8428BBDD-2FA1-074C-A057-BF5B850BA124}" destId="{F6E30C07-986D-7E42-A449-F2CBC3474C06}" srcOrd="1" destOrd="0" presId="urn:microsoft.com/office/officeart/2005/8/layout/orgChart1"/>
    <dgm:cxn modelId="{557472BC-7148-B144-9876-14F4FF313A54}" type="presOf" srcId="{4DB36B01-DDF7-6644-8833-5DB454885D01}" destId="{85CF3295-C094-2E4B-B04B-FB86C192C46E}" srcOrd="0" destOrd="0" presId="urn:microsoft.com/office/officeart/2005/8/layout/orgChart1"/>
    <dgm:cxn modelId="{B44E6BF0-D75F-B94C-8D4C-F01C05D8E9E5}" type="presOf" srcId="{9F960514-AF51-F34F-B9CC-DDC926B1CEB0}" destId="{28B32BF8-3FCD-4B40-84F9-F875876FC4CB}" srcOrd="0" destOrd="0" presId="urn:microsoft.com/office/officeart/2005/8/layout/orgChart1"/>
    <dgm:cxn modelId="{EDD867B7-53BE-1047-8453-74745D02FF1D}" type="presOf" srcId="{CC93627F-1E3A-634F-A905-4516911BD711}" destId="{70433886-448F-324B-A1B5-4E4591359063}" srcOrd="1" destOrd="0" presId="urn:microsoft.com/office/officeart/2005/8/layout/orgChart1"/>
    <dgm:cxn modelId="{8232269B-621D-8345-8DCE-A51486CCB750}" type="presOf" srcId="{9EB1C1FE-0B7B-644C-B027-63E687E2F535}" destId="{076ABB5E-F300-2C48-BA8D-6BE5DDEC6CFB}" srcOrd="0" destOrd="0" presId="urn:microsoft.com/office/officeart/2005/8/layout/orgChart1"/>
    <dgm:cxn modelId="{E26FB3E7-9A6F-6246-A06E-48FE7F58BC85}" type="presOf" srcId="{DF4E7E48-7E47-2142-B684-F52F93B46417}" destId="{76D4D14D-D224-AC49-A9F0-EEA15BB71D28}" srcOrd="0" destOrd="0" presId="urn:microsoft.com/office/officeart/2005/8/layout/orgChart1"/>
    <dgm:cxn modelId="{8C516D91-3B19-A74F-9442-5D96E5114A10}" type="presOf" srcId="{C9E7AC35-2CB7-4F46-85A0-92DD0F2E1C5B}" destId="{6893CF5A-E7A4-F048-BACB-607F16891C83}" srcOrd="0" destOrd="0" presId="urn:microsoft.com/office/officeart/2005/8/layout/orgChart1"/>
    <dgm:cxn modelId="{7692DA92-2757-6145-985A-CF16B38DB30A}" type="presOf" srcId="{0BDFCCAE-8535-3741-B6FD-4D91C5C2F053}" destId="{DCA62456-9467-A446-9F54-1788DC2E229E}" srcOrd="1" destOrd="0" presId="urn:microsoft.com/office/officeart/2005/8/layout/orgChart1"/>
    <dgm:cxn modelId="{0D5A0AE7-847F-144E-89B5-613231C7F9F9}" type="presOf" srcId="{145F0ED4-05C0-0643-AFC9-2EBB45923D31}" destId="{EFC96F06-4321-2B4D-9084-C5BA9B486CDA}" srcOrd="0" destOrd="0" presId="urn:microsoft.com/office/officeart/2005/8/layout/orgChart1"/>
    <dgm:cxn modelId="{6244969D-BA33-154D-B06C-03E106853A99}" type="presOf" srcId="{8428BBDD-2FA1-074C-A057-BF5B850BA124}" destId="{712D6B6D-E118-4843-B8B0-13E1274AB61C}" srcOrd="0" destOrd="0" presId="urn:microsoft.com/office/officeart/2005/8/layout/orgChart1"/>
    <dgm:cxn modelId="{68D520FB-815B-9C48-9469-9A75CBCB6966}" type="presOf" srcId="{F29EB437-1C70-5443-BF0E-B160B40179D3}" destId="{7DE3D883-00A8-7A46-A21F-F6A75B8BDE5D}" srcOrd="0" destOrd="0" presId="urn:microsoft.com/office/officeart/2005/8/layout/orgChart1"/>
    <dgm:cxn modelId="{6C73181D-C417-5C48-8757-CD8F1AD3D78E}" srcId="{DF4E7E48-7E47-2142-B684-F52F93B46417}" destId="{ADB6D04C-6280-4F4A-8A82-C41AFB4E9155}" srcOrd="0" destOrd="0" parTransId="{4DB36B01-DDF7-6644-8833-5DB454885D01}" sibTransId="{0270935A-5D64-0648-8EE7-16B9FFD0C27C}"/>
    <dgm:cxn modelId="{A02650D6-8DC0-A843-9E41-5E412CCC28C6}" srcId="{47DA9BAA-A37F-6045-8979-7C730B926C5C}" destId="{F29EB437-1C70-5443-BF0E-B160B40179D3}" srcOrd="0" destOrd="0" parTransId="{0B1DDC38-5683-684F-9F82-72B4C46875AB}" sibTransId="{D529F1D2-6F19-7744-B7EB-7AF0D168F4F5}"/>
    <dgm:cxn modelId="{3F9B54E6-BEF7-8F4A-B818-B1F4E6EB96F6}" type="presOf" srcId="{ADB6D04C-6280-4F4A-8A82-C41AFB4E9155}" destId="{5B0536C0-3166-0641-A43D-E2F3219CA17F}" srcOrd="1" destOrd="0" presId="urn:microsoft.com/office/officeart/2005/8/layout/orgChart1"/>
    <dgm:cxn modelId="{BD5881B1-F525-8B46-91B9-FC536053FD86}" srcId="{7FDD1DC9-1C66-4B4E-8CE0-77178BB2BA24}" destId="{0BDFCCAE-8535-3741-B6FD-4D91C5C2F053}" srcOrd="0" destOrd="0" parTransId="{C9E7AC35-2CB7-4F46-85A0-92DD0F2E1C5B}" sibTransId="{A1B8484C-9E72-2241-B195-F0859DA6A42D}"/>
    <dgm:cxn modelId="{F83655DA-B5E1-D943-8F85-271DBBF10D00}" type="presParOf" srcId="{7B03EE44-F1E0-0447-896B-8E5805FC77F7}" destId="{2978B99E-387E-F340-86F1-47D888B5DE81}" srcOrd="0" destOrd="0" presId="urn:microsoft.com/office/officeart/2005/8/layout/orgChart1"/>
    <dgm:cxn modelId="{C3FA90C2-9C47-0642-ADFA-993A46D8D88D}" type="presParOf" srcId="{2978B99E-387E-F340-86F1-47D888B5DE81}" destId="{4D2B5A1D-9D25-AA4C-A6D8-D4B9F5EA52D9}" srcOrd="0" destOrd="0" presId="urn:microsoft.com/office/officeart/2005/8/layout/orgChart1"/>
    <dgm:cxn modelId="{CA31BE62-FB9A-6F4D-BBBB-CA89D8D2AC6E}" type="presParOf" srcId="{4D2B5A1D-9D25-AA4C-A6D8-D4B9F5EA52D9}" destId="{7DE3D883-00A8-7A46-A21F-F6A75B8BDE5D}" srcOrd="0" destOrd="0" presId="urn:microsoft.com/office/officeart/2005/8/layout/orgChart1"/>
    <dgm:cxn modelId="{D464D71F-316C-D744-9A2D-B8E1203988C0}" type="presParOf" srcId="{4D2B5A1D-9D25-AA4C-A6D8-D4B9F5EA52D9}" destId="{6EC46E12-1D6B-F64E-A5E9-29AF0788FACC}" srcOrd="1" destOrd="0" presId="urn:microsoft.com/office/officeart/2005/8/layout/orgChart1"/>
    <dgm:cxn modelId="{BDA29812-4DFC-2D4A-95B9-A02991B8AE7B}" type="presParOf" srcId="{2978B99E-387E-F340-86F1-47D888B5DE81}" destId="{3D07254E-06E9-AB49-9A72-F6A431AFB9D2}" srcOrd="1" destOrd="0" presId="urn:microsoft.com/office/officeart/2005/8/layout/orgChart1"/>
    <dgm:cxn modelId="{0A9D5149-98E2-5947-A9DD-C036544A3436}" type="presParOf" srcId="{3D07254E-06E9-AB49-9A72-F6A431AFB9D2}" destId="{EFC96F06-4321-2B4D-9084-C5BA9B486CDA}" srcOrd="0" destOrd="0" presId="urn:microsoft.com/office/officeart/2005/8/layout/orgChart1"/>
    <dgm:cxn modelId="{8BA6972D-4AF1-C14B-911E-82FBDAA9CA28}" type="presParOf" srcId="{3D07254E-06E9-AB49-9A72-F6A431AFB9D2}" destId="{BF7BCB1A-9BF7-D44B-890C-B9E579D97F55}" srcOrd="1" destOrd="0" presId="urn:microsoft.com/office/officeart/2005/8/layout/orgChart1"/>
    <dgm:cxn modelId="{1502AB64-ED9D-824C-A24D-E1F6C95BCC0E}" type="presParOf" srcId="{BF7BCB1A-9BF7-D44B-890C-B9E579D97F55}" destId="{17E026D9-1EB6-F74B-B776-C8FB613C1020}" srcOrd="0" destOrd="0" presId="urn:microsoft.com/office/officeart/2005/8/layout/orgChart1"/>
    <dgm:cxn modelId="{F8554670-4F70-9648-89F5-3A053928B5E8}" type="presParOf" srcId="{17E026D9-1EB6-F74B-B776-C8FB613C1020}" destId="{76D4D14D-D224-AC49-A9F0-EEA15BB71D28}" srcOrd="0" destOrd="0" presId="urn:microsoft.com/office/officeart/2005/8/layout/orgChart1"/>
    <dgm:cxn modelId="{74DDAEB0-0ED6-6A4F-80C9-34848524F264}" type="presParOf" srcId="{17E026D9-1EB6-F74B-B776-C8FB613C1020}" destId="{D029BFD8-ED7D-9540-BA09-CCD3DAE1C9FF}" srcOrd="1" destOrd="0" presId="urn:microsoft.com/office/officeart/2005/8/layout/orgChart1"/>
    <dgm:cxn modelId="{E0587943-757D-B246-A63E-872D90ED8D77}" type="presParOf" srcId="{BF7BCB1A-9BF7-D44B-890C-B9E579D97F55}" destId="{D2D77780-FC8B-FC46-B660-4A4731306F82}" srcOrd="1" destOrd="0" presId="urn:microsoft.com/office/officeart/2005/8/layout/orgChart1"/>
    <dgm:cxn modelId="{D175D95A-9AD6-034E-96D2-E94D7A00BF86}" type="presParOf" srcId="{D2D77780-FC8B-FC46-B660-4A4731306F82}" destId="{85CF3295-C094-2E4B-B04B-FB86C192C46E}" srcOrd="0" destOrd="0" presId="urn:microsoft.com/office/officeart/2005/8/layout/orgChart1"/>
    <dgm:cxn modelId="{F0A76E4B-C7DC-874C-81E3-D909743BC981}" type="presParOf" srcId="{D2D77780-FC8B-FC46-B660-4A4731306F82}" destId="{48C9200C-1A6B-7C43-B2AA-13939B910F72}" srcOrd="1" destOrd="0" presId="urn:microsoft.com/office/officeart/2005/8/layout/orgChart1"/>
    <dgm:cxn modelId="{5979A9FC-2B33-0649-8FC9-E7AEF8356666}" type="presParOf" srcId="{48C9200C-1A6B-7C43-B2AA-13939B910F72}" destId="{3F4A79B5-6F2C-4E42-927D-42B9C1633EA2}" srcOrd="0" destOrd="0" presId="urn:microsoft.com/office/officeart/2005/8/layout/orgChart1"/>
    <dgm:cxn modelId="{6E6839EA-0594-0446-AD1E-92B4A3644AC0}" type="presParOf" srcId="{3F4A79B5-6F2C-4E42-927D-42B9C1633EA2}" destId="{F27119D5-E81C-9040-AA9A-6257CFCC2205}" srcOrd="0" destOrd="0" presId="urn:microsoft.com/office/officeart/2005/8/layout/orgChart1"/>
    <dgm:cxn modelId="{0D702194-BD9B-C14D-98A3-6D9E0B85E560}" type="presParOf" srcId="{3F4A79B5-6F2C-4E42-927D-42B9C1633EA2}" destId="{5B0536C0-3166-0641-A43D-E2F3219CA17F}" srcOrd="1" destOrd="0" presId="urn:microsoft.com/office/officeart/2005/8/layout/orgChart1"/>
    <dgm:cxn modelId="{2FF3FCB1-2EE0-3148-BA50-62F10766915D}" type="presParOf" srcId="{48C9200C-1A6B-7C43-B2AA-13939B910F72}" destId="{C9A8409F-FE68-2544-80C9-BAFE242CD4E8}" srcOrd="1" destOrd="0" presId="urn:microsoft.com/office/officeart/2005/8/layout/orgChart1"/>
    <dgm:cxn modelId="{462BA3EF-FB22-5D4B-934E-8FF83D180C58}" type="presParOf" srcId="{48C9200C-1A6B-7C43-B2AA-13939B910F72}" destId="{D57AC492-7574-EF47-BF4C-689F9D1D3568}" srcOrd="2" destOrd="0" presId="urn:microsoft.com/office/officeart/2005/8/layout/orgChart1"/>
    <dgm:cxn modelId="{0D2A2127-AD1A-3A41-B192-D764085CBBCE}" type="presParOf" srcId="{BF7BCB1A-9BF7-D44B-890C-B9E579D97F55}" destId="{DF19F9D6-52C4-B74B-9F2F-679CE5DE7A34}" srcOrd="2" destOrd="0" presId="urn:microsoft.com/office/officeart/2005/8/layout/orgChart1"/>
    <dgm:cxn modelId="{12336CBA-A854-9040-9D87-5296329329C0}" type="presParOf" srcId="{3D07254E-06E9-AB49-9A72-F6A431AFB9D2}" destId="{076ABB5E-F300-2C48-BA8D-6BE5DDEC6CFB}" srcOrd="2" destOrd="0" presId="urn:microsoft.com/office/officeart/2005/8/layout/orgChart1"/>
    <dgm:cxn modelId="{6FC4796C-8E43-E248-A6AB-9498338FBE7F}" type="presParOf" srcId="{3D07254E-06E9-AB49-9A72-F6A431AFB9D2}" destId="{69305A6B-C2BD-FF45-96B4-DB74DB83E4CB}" srcOrd="3" destOrd="0" presId="urn:microsoft.com/office/officeart/2005/8/layout/orgChart1"/>
    <dgm:cxn modelId="{E5C665C4-C56A-A544-9FB0-DF130590CBA6}" type="presParOf" srcId="{69305A6B-C2BD-FF45-96B4-DB74DB83E4CB}" destId="{AAB59439-2FC9-2C40-9AAA-768C520A3B08}" srcOrd="0" destOrd="0" presId="urn:microsoft.com/office/officeart/2005/8/layout/orgChart1"/>
    <dgm:cxn modelId="{43D11D6E-565B-CD42-8402-AD04F8BF627C}" type="presParOf" srcId="{AAB59439-2FC9-2C40-9AAA-768C520A3B08}" destId="{492FD5C5-E032-DB4E-B189-7657BF3F75BC}" srcOrd="0" destOrd="0" presId="urn:microsoft.com/office/officeart/2005/8/layout/orgChart1"/>
    <dgm:cxn modelId="{8281357E-8B41-9249-A2AF-B254559B0C99}" type="presParOf" srcId="{AAB59439-2FC9-2C40-9AAA-768C520A3B08}" destId="{70433886-448F-324B-A1B5-4E4591359063}" srcOrd="1" destOrd="0" presId="urn:microsoft.com/office/officeart/2005/8/layout/orgChart1"/>
    <dgm:cxn modelId="{163887FD-6D8E-FD43-9F99-02112C55D341}" type="presParOf" srcId="{69305A6B-C2BD-FF45-96B4-DB74DB83E4CB}" destId="{3232F56A-E9DF-3E42-AF73-3C4B0B0709CD}" srcOrd="1" destOrd="0" presId="urn:microsoft.com/office/officeart/2005/8/layout/orgChart1"/>
    <dgm:cxn modelId="{8E0C7323-F90D-5B4D-A262-A8809FCCBB4B}" type="presParOf" srcId="{3232F56A-E9DF-3E42-AF73-3C4B0B0709CD}" destId="{28B32BF8-3FCD-4B40-84F9-F875876FC4CB}" srcOrd="0" destOrd="0" presId="urn:microsoft.com/office/officeart/2005/8/layout/orgChart1"/>
    <dgm:cxn modelId="{811E6153-8119-1742-ADC3-AB94522EF703}" type="presParOf" srcId="{3232F56A-E9DF-3E42-AF73-3C4B0B0709CD}" destId="{0615C8C9-DDEE-B946-9119-BAEF9DEE3A14}" srcOrd="1" destOrd="0" presId="urn:microsoft.com/office/officeart/2005/8/layout/orgChart1"/>
    <dgm:cxn modelId="{35E2963D-BB21-9A44-82F3-5A58278F7AD7}" type="presParOf" srcId="{0615C8C9-DDEE-B946-9119-BAEF9DEE3A14}" destId="{1A09ABDA-806A-0447-A65B-BE5CED96F666}" srcOrd="0" destOrd="0" presId="urn:microsoft.com/office/officeart/2005/8/layout/orgChart1"/>
    <dgm:cxn modelId="{62057917-F5AB-4A41-A6AA-74A89331ACCD}" type="presParOf" srcId="{1A09ABDA-806A-0447-A65B-BE5CED96F666}" destId="{712D6B6D-E118-4843-B8B0-13E1274AB61C}" srcOrd="0" destOrd="0" presId="urn:microsoft.com/office/officeart/2005/8/layout/orgChart1"/>
    <dgm:cxn modelId="{72169019-AD4F-6242-9D59-A80C2EB1C635}" type="presParOf" srcId="{1A09ABDA-806A-0447-A65B-BE5CED96F666}" destId="{F6E30C07-986D-7E42-A449-F2CBC3474C06}" srcOrd="1" destOrd="0" presId="urn:microsoft.com/office/officeart/2005/8/layout/orgChart1"/>
    <dgm:cxn modelId="{B930A6C4-0E97-5146-B1BD-52A9A2307D78}" type="presParOf" srcId="{0615C8C9-DDEE-B946-9119-BAEF9DEE3A14}" destId="{F4194CF6-15A2-0C42-9204-3A44BB34B4F5}" srcOrd="1" destOrd="0" presId="urn:microsoft.com/office/officeart/2005/8/layout/orgChart1"/>
    <dgm:cxn modelId="{E24A84C7-47EC-7E4D-AE2D-DA58CAE240A6}" type="presParOf" srcId="{0615C8C9-DDEE-B946-9119-BAEF9DEE3A14}" destId="{5AA8225F-E612-5040-9B96-F75EB35ABF4A}" srcOrd="2" destOrd="0" presId="urn:microsoft.com/office/officeart/2005/8/layout/orgChart1"/>
    <dgm:cxn modelId="{E28BED24-DE1C-AF4A-87FC-873C62A7D83D}" type="presParOf" srcId="{69305A6B-C2BD-FF45-96B4-DB74DB83E4CB}" destId="{A450CABB-9C16-B34D-874E-F218F8906D22}" srcOrd="2" destOrd="0" presId="urn:microsoft.com/office/officeart/2005/8/layout/orgChart1"/>
    <dgm:cxn modelId="{650D1E4C-2A26-A94E-A8AD-27AE70BE5AA9}" type="presParOf" srcId="{3D07254E-06E9-AB49-9A72-F6A431AFB9D2}" destId="{92589F33-3038-F74C-BA91-E754BD2260F0}" srcOrd="4" destOrd="0" presId="urn:microsoft.com/office/officeart/2005/8/layout/orgChart1"/>
    <dgm:cxn modelId="{027DEE27-A6B4-6044-AEFE-19FD69178161}" type="presParOf" srcId="{3D07254E-06E9-AB49-9A72-F6A431AFB9D2}" destId="{09BCA4FA-29CA-8B4E-BAF2-6CC235F3655C}" srcOrd="5" destOrd="0" presId="urn:microsoft.com/office/officeart/2005/8/layout/orgChart1"/>
    <dgm:cxn modelId="{0F0E482D-FBE5-C146-9FDC-01F843FF43B0}" type="presParOf" srcId="{09BCA4FA-29CA-8B4E-BAF2-6CC235F3655C}" destId="{5E01D2F9-4354-4E48-B548-5818E5C56B03}" srcOrd="0" destOrd="0" presId="urn:microsoft.com/office/officeart/2005/8/layout/orgChart1"/>
    <dgm:cxn modelId="{63B63EA2-04E8-0146-BF45-98650FA082C4}" type="presParOf" srcId="{5E01D2F9-4354-4E48-B548-5818E5C56B03}" destId="{C4E703FB-B110-CC4C-B217-5F6A76548C27}" srcOrd="0" destOrd="0" presId="urn:microsoft.com/office/officeart/2005/8/layout/orgChart1"/>
    <dgm:cxn modelId="{9AD1467F-65A3-BD42-B983-8404D4E3D0C9}" type="presParOf" srcId="{5E01D2F9-4354-4E48-B548-5818E5C56B03}" destId="{82560B41-AAB3-EA4B-8C61-42BDEC7846B6}" srcOrd="1" destOrd="0" presId="urn:microsoft.com/office/officeart/2005/8/layout/orgChart1"/>
    <dgm:cxn modelId="{496E86A3-73B0-E54C-8EE9-198E46AB4B03}" type="presParOf" srcId="{09BCA4FA-29CA-8B4E-BAF2-6CC235F3655C}" destId="{C75D8952-5C6B-5943-AF92-118CBE61000B}" srcOrd="1" destOrd="0" presId="urn:microsoft.com/office/officeart/2005/8/layout/orgChart1"/>
    <dgm:cxn modelId="{27D4D2F7-F677-DF4A-B3E7-796485AF3E19}" type="presParOf" srcId="{C75D8952-5C6B-5943-AF92-118CBE61000B}" destId="{6893CF5A-E7A4-F048-BACB-607F16891C83}" srcOrd="0" destOrd="0" presId="urn:microsoft.com/office/officeart/2005/8/layout/orgChart1"/>
    <dgm:cxn modelId="{7388C39B-CA3B-144E-A9C3-916D2276338B}" type="presParOf" srcId="{C75D8952-5C6B-5943-AF92-118CBE61000B}" destId="{A4D51EF2-9513-0543-BDBE-8F51242EE205}" srcOrd="1" destOrd="0" presId="urn:microsoft.com/office/officeart/2005/8/layout/orgChart1"/>
    <dgm:cxn modelId="{677EC6B3-8DBF-674D-A557-7D2FF86F5069}" type="presParOf" srcId="{A4D51EF2-9513-0543-BDBE-8F51242EE205}" destId="{95B10414-A8F6-D54C-8FBC-C007DC936152}" srcOrd="0" destOrd="0" presId="urn:microsoft.com/office/officeart/2005/8/layout/orgChart1"/>
    <dgm:cxn modelId="{E6DC3BF0-2082-AF4B-BBE8-2FF1FC791877}" type="presParOf" srcId="{95B10414-A8F6-D54C-8FBC-C007DC936152}" destId="{A7C0EB68-E18E-664C-8FF5-9188A8E13A1B}" srcOrd="0" destOrd="0" presId="urn:microsoft.com/office/officeart/2005/8/layout/orgChart1"/>
    <dgm:cxn modelId="{4D355931-1324-0947-85CB-B6241DE4A832}" type="presParOf" srcId="{95B10414-A8F6-D54C-8FBC-C007DC936152}" destId="{DCA62456-9467-A446-9F54-1788DC2E229E}" srcOrd="1" destOrd="0" presId="urn:microsoft.com/office/officeart/2005/8/layout/orgChart1"/>
    <dgm:cxn modelId="{D47E2403-42B8-2540-9BA7-6AB953254491}" type="presParOf" srcId="{A4D51EF2-9513-0543-BDBE-8F51242EE205}" destId="{D5E216DB-BDE9-814B-95FC-BC320BF5E13D}" srcOrd="1" destOrd="0" presId="urn:microsoft.com/office/officeart/2005/8/layout/orgChart1"/>
    <dgm:cxn modelId="{94C56E13-0CCC-854C-B8EC-1A21E90221AE}" type="presParOf" srcId="{A4D51EF2-9513-0543-BDBE-8F51242EE205}" destId="{5171AAC2-BE2C-6F45-B1EC-906C10D6C86C}" srcOrd="2" destOrd="0" presId="urn:microsoft.com/office/officeart/2005/8/layout/orgChart1"/>
    <dgm:cxn modelId="{077AA5AE-BEC2-D246-9D9F-07FC352BB3FF}" type="presParOf" srcId="{09BCA4FA-29CA-8B4E-BAF2-6CC235F3655C}" destId="{4EBE094C-7F48-864F-AF5E-ED9097820815}" srcOrd="2" destOrd="0" presId="urn:microsoft.com/office/officeart/2005/8/layout/orgChart1"/>
    <dgm:cxn modelId="{091B07B7-EA28-824C-95B0-B805B5457470}" type="presParOf" srcId="{2978B99E-387E-F340-86F1-47D888B5DE81}" destId="{977F9461-ED78-534E-A339-2E1FBB22DDFE}" srcOrd="2" destOrd="0" presId="urn:microsoft.com/office/officeart/2005/8/layout/orgChart1"/>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7DA9BAA-A37F-6045-8979-7C730B926C5C}" type="doc">
      <dgm:prSet loTypeId="urn:microsoft.com/office/officeart/2005/8/layout/orgChart1" loCatId="" qsTypeId="urn:microsoft.com/office/officeart/2005/8/quickstyle/simple4" qsCatId="simple" csTypeId="urn:microsoft.com/office/officeart/2005/8/colors/accent1_2" csCatId="accent1" phldr="1"/>
      <dgm:spPr/>
      <dgm:t>
        <a:bodyPr/>
        <a:lstStyle/>
        <a:p>
          <a:endParaRPr lang="tr-TR"/>
        </a:p>
      </dgm:t>
    </dgm:pt>
    <dgm:pt modelId="{F29EB437-1C70-5443-BF0E-B160B40179D3}">
      <dgm:prSet phldrT="[Metin]"/>
      <dgm:spPr/>
      <dgm:t>
        <a:bodyPr/>
        <a:lstStyle/>
        <a:p>
          <a:endParaRPr lang="tr-TR" dirty="0"/>
        </a:p>
      </dgm:t>
    </dgm:pt>
    <dgm:pt modelId="{0B1DDC38-5683-684F-9F82-72B4C46875AB}" type="parTrans" cxnId="{A02650D6-8DC0-A843-9E41-5E412CCC28C6}">
      <dgm:prSet/>
      <dgm:spPr/>
      <dgm:t>
        <a:bodyPr/>
        <a:lstStyle/>
        <a:p>
          <a:endParaRPr lang="tr-TR"/>
        </a:p>
      </dgm:t>
    </dgm:pt>
    <dgm:pt modelId="{D529F1D2-6F19-7744-B7EB-7AF0D168F4F5}" type="sibTrans" cxnId="{A02650D6-8DC0-A843-9E41-5E412CCC28C6}">
      <dgm:prSet/>
      <dgm:spPr/>
      <dgm:t>
        <a:bodyPr/>
        <a:lstStyle/>
        <a:p>
          <a:endParaRPr lang="tr-TR"/>
        </a:p>
      </dgm:t>
    </dgm:pt>
    <dgm:pt modelId="{DF4E7E48-7E47-2142-B684-F52F93B46417}">
      <dgm:prSet phldrT="[Metin]"/>
      <dgm:spPr/>
      <dgm:t>
        <a:bodyPr/>
        <a:lstStyle/>
        <a:p>
          <a:endParaRPr lang="tr-TR" dirty="0"/>
        </a:p>
      </dgm:t>
    </dgm:pt>
    <dgm:pt modelId="{145F0ED4-05C0-0643-AFC9-2EBB45923D31}" type="parTrans" cxnId="{C0153109-40F8-C543-9414-5DFD657F7943}">
      <dgm:prSet/>
      <dgm:spPr/>
      <dgm:t>
        <a:bodyPr/>
        <a:lstStyle/>
        <a:p>
          <a:endParaRPr lang="tr-TR"/>
        </a:p>
      </dgm:t>
    </dgm:pt>
    <dgm:pt modelId="{9BEBFE37-BDB8-A944-82C8-98C3C81F15E7}" type="sibTrans" cxnId="{C0153109-40F8-C543-9414-5DFD657F7943}">
      <dgm:prSet/>
      <dgm:spPr/>
      <dgm:t>
        <a:bodyPr/>
        <a:lstStyle/>
        <a:p>
          <a:endParaRPr lang="tr-TR"/>
        </a:p>
      </dgm:t>
    </dgm:pt>
    <dgm:pt modelId="{CC93627F-1E3A-634F-A905-4516911BD711}">
      <dgm:prSet phldrT="[Metin]"/>
      <dgm:spPr/>
      <dgm:t>
        <a:bodyPr/>
        <a:lstStyle/>
        <a:p>
          <a:endParaRPr lang="tr-TR" dirty="0"/>
        </a:p>
      </dgm:t>
    </dgm:pt>
    <dgm:pt modelId="{9EB1C1FE-0B7B-644C-B027-63E687E2F535}" type="parTrans" cxnId="{7577CB53-978F-704C-9B6B-532040A35DED}">
      <dgm:prSet/>
      <dgm:spPr/>
      <dgm:t>
        <a:bodyPr/>
        <a:lstStyle/>
        <a:p>
          <a:endParaRPr lang="tr-TR"/>
        </a:p>
      </dgm:t>
    </dgm:pt>
    <dgm:pt modelId="{10E15CD6-39E6-5148-A839-3AD0E33DE33A}" type="sibTrans" cxnId="{7577CB53-978F-704C-9B6B-532040A35DED}">
      <dgm:prSet/>
      <dgm:spPr/>
      <dgm:t>
        <a:bodyPr/>
        <a:lstStyle/>
        <a:p>
          <a:endParaRPr lang="tr-TR"/>
        </a:p>
      </dgm:t>
    </dgm:pt>
    <dgm:pt modelId="{7FDD1DC9-1C66-4B4E-8CE0-77178BB2BA24}">
      <dgm:prSet phldrT="[Metin]"/>
      <dgm:spPr/>
      <dgm:t>
        <a:bodyPr/>
        <a:lstStyle/>
        <a:p>
          <a:endParaRPr lang="tr-TR" dirty="0"/>
        </a:p>
      </dgm:t>
    </dgm:pt>
    <dgm:pt modelId="{9B59ACA9-5B69-E749-B454-B5184DE6C16F}" type="parTrans" cxnId="{11B32C00-48CD-7345-8680-AFA45ED4E40F}">
      <dgm:prSet/>
      <dgm:spPr/>
      <dgm:t>
        <a:bodyPr/>
        <a:lstStyle/>
        <a:p>
          <a:endParaRPr lang="tr-TR"/>
        </a:p>
      </dgm:t>
    </dgm:pt>
    <dgm:pt modelId="{CC5B1489-1020-0F4C-A880-8A0A3E8B21ED}" type="sibTrans" cxnId="{11B32C00-48CD-7345-8680-AFA45ED4E40F}">
      <dgm:prSet/>
      <dgm:spPr/>
      <dgm:t>
        <a:bodyPr/>
        <a:lstStyle/>
        <a:p>
          <a:endParaRPr lang="tr-TR"/>
        </a:p>
      </dgm:t>
    </dgm:pt>
    <dgm:pt modelId="{ADB6D04C-6280-4F4A-8A82-C41AFB4E9155}">
      <dgm:prSet phldrT="[Metin]"/>
      <dgm:spPr/>
      <dgm:t>
        <a:bodyPr/>
        <a:lstStyle/>
        <a:p>
          <a:endParaRPr lang="tr-TR" dirty="0"/>
        </a:p>
      </dgm:t>
    </dgm:pt>
    <dgm:pt modelId="{4DB36B01-DDF7-6644-8833-5DB454885D01}" type="parTrans" cxnId="{6C73181D-C417-5C48-8757-CD8F1AD3D78E}">
      <dgm:prSet/>
      <dgm:spPr/>
      <dgm:t>
        <a:bodyPr/>
        <a:lstStyle/>
        <a:p>
          <a:endParaRPr lang="tr-TR"/>
        </a:p>
      </dgm:t>
    </dgm:pt>
    <dgm:pt modelId="{0270935A-5D64-0648-8EE7-16B9FFD0C27C}" type="sibTrans" cxnId="{6C73181D-C417-5C48-8757-CD8F1AD3D78E}">
      <dgm:prSet/>
      <dgm:spPr/>
      <dgm:t>
        <a:bodyPr/>
        <a:lstStyle/>
        <a:p>
          <a:endParaRPr lang="tr-TR"/>
        </a:p>
      </dgm:t>
    </dgm:pt>
    <dgm:pt modelId="{0BDFCCAE-8535-3741-B6FD-4D91C5C2F053}">
      <dgm:prSet phldrT="[Metin]"/>
      <dgm:spPr/>
      <dgm:t>
        <a:bodyPr/>
        <a:lstStyle/>
        <a:p>
          <a:endParaRPr lang="tr-TR" dirty="0"/>
        </a:p>
      </dgm:t>
    </dgm:pt>
    <dgm:pt modelId="{C9E7AC35-2CB7-4F46-85A0-92DD0F2E1C5B}" type="parTrans" cxnId="{BD5881B1-F525-8B46-91B9-FC536053FD86}">
      <dgm:prSet/>
      <dgm:spPr/>
      <dgm:t>
        <a:bodyPr/>
        <a:lstStyle/>
        <a:p>
          <a:endParaRPr lang="tr-TR"/>
        </a:p>
      </dgm:t>
    </dgm:pt>
    <dgm:pt modelId="{A1B8484C-9E72-2241-B195-F0859DA6A42D}" type="sibTrans" cxnId="{BD5881B1-F525-8B46-91B9-FC536053FD86}">
      <dgm:prSet/>
      <dgm:spPr/>
      <dgm:t>
        <a:bodyPr/>
        <a:lstStyle/>
        <a:p>
          <a:endParaRPr lang="tr-TR"/>
        </a:p>
      </dgm:t>
    </dgm:pt>
    <dgm:pt modelId="{7B03EE44-F1E0-0447-896B-8E5805FC77F7}" type="pres">
      <dgm:prSet presAssocID="{47DA9BAA-A37F-6045-8979-7C730B926C5C}" presName="hierChild1" presStyleCnt="0">
        <dgm:presLayoutVars>
          <dgm:orgChart val="1"/>
          <dgm:chPref val="1"/>
          <dgm:dir/>
          <dgm:animOne val="branch"/>
          <dgm:animLvl val="lvl"/>
          <dgm:resizeHandles/>
        </dgm:presLayoutVars>
      </dgm:prSet>
      <dgm:spPr/>
      <dgm:t>
        <a:bodyPr/>
        <a:lstStyle/>
        <a:p>
          <a:endParaRPr lang="tr-TR"/>
        </a:p>
      </dgm:t>
    </dgm:pt>
    <dgm:pt modelId="{2978B99E-387E-F340-86F1-47D888B5DE81}" type="pres">
      <dgm:prSet presAssocID="{F29EB437-1C70-5443-BF0E-B160B40179D3}" presName="hierRoot1" presStyleCnt="0">
        <dgm:presLayoutVars>
          <dgm:hierBranch val="init"/>
        </dgm:presLayoutVars>
      </dgm:prSet>
      <dgm:spPr/>
    </dgm:pt>
    <dgm:pt modelId="{4D2B5A1D-9D25-AA4C-A6D8-D4B9F5EA52D9}" type="pres">
      <dgm:prSet presAssocID="{F29EB437-1C70-5443-BF0E-B160B40179D3}" presName="rootComposite1" presStyleCnt="0"/>
      <dgm:spPr/>
    </dgm:pt>
    <dgm:pt modelId="{7DE3D883-00A8-7A46-A21F-F6A75B8BDE5D}" type="pres">
      <dgm:prSet presAssocID="{F29EB437-1C70-5443-BF0E-B160B40179D3}" presName="rootText1" presStyleLbl="node0" presStyleIdx="0" presStyleCnt="1">
        <dgm:presLayoutVars>
          <dgm:chPref val="3"/>
        </dgm:presLayoutVars>
      </dgm:prSet>
      <dgm:spPr/>
      <dgm:t>
        <a:bodyPr/>
        <a:lstStyle/>
        <a:p>
          <a:endParaRPr lang="tr-TR"/>
        </a:p>
      </dgm:t>
    </dgm:pt>
    <dgm:pt modelId="{6EC46E12-1D6B-F64E-A5E9-29AF0788FACC}" type="pres">
      <dgm:prSet presAssocID="{F29EB437-1C70-5443-BF0E-B160B40179D3}" presName="rootConnector1" presStyleLbl="node1" presStyleIdx="0" presStyleCnt="0"/>
      <dgm:spPr/>
      <dgm:t>
        <a:bodyPr/>
        <a:lstStyle/>
        <a:p>
          <a:endParaRPr lang="tr-TR"/>
        </a:p>
      </dgm:t>
    </dgm:pt>
    <dgm:pt modelId="{3D07254E-06E9-AB49-9A72-F6A431AFB9D2}" type="pres">
      <dgm:prSet presAssocID="{F29EB437-1C70-5443-BF0E-B160B40179D3}" presName="hierChild2" presStyleCnt="0"/>
      <dgm:spPr/>
    </dgm:pt>
    <dgm:pt modelId="{EFC96F06-4321-2B4D-9084-C5BA9B486CDA}" type="pres">
      <dgm:prSet presAssocID="{145F0ED4-05C0-0643-AFC9-2EBB45923D31}" presName="Name37" presStyleLbl="parChTrans1D2" presStyleIdx="0" presStyleCnt="3"/>
      <dgm:spPr/>
      <dgm:t>
        <a:bodyPr/>
        <a:lstStyle/>
        <a:p>
          <a:endParaRPr lang="tr-TR"/>
        </a:p>
      </dgm:t>
    </dgm:pt>
    <dgm:pt modelId="{BF7BCB1A-9BF7-D44B-890C-B9E579D97F55}" type="pres">
      <dgm:prSet presAssocID="{DF4E7E48-7E47-2142-B684-F52F93B46417}" presName="hierRoot2" presStyleCnt="0">
        <dgm:presLayoutVars>
          <dgm:hierBranch val="init"/>
        </dgm:presLayoutVars>
      </dgm:prSet>
      <dgm:spPr/>
    </dgm:pt>
    <dgm:pt modelId="{17E026D9-1EB6-F74B-B776-C8FB613C1020}" type="pres">
      <dgm:prSet presAssocID="{DF4E7E48-7E47-2142-B684-F52F93B46417}" presName="rootComposite" presStyleCnt="0"/>
      <dgm:spPr/>
    </dgm:pt>
    <dgm:pt modelId="{76D4D14D-D224-AC49-A9F0-EEA15BB71D28}" type="pres">
      <dgm:prSet presAssocID="{DF4E7E48-7E47-2142-B684-F52F93B46417}" presName="rootText" presStyleLbl="node2" presStyleIdx="0" presStyleCnt="3">
        <dgm:presLayoutVars>
          <dgm:chPref val="3"/>
        </dgm:presLayoutVars>
      </dgm:prSet>
      <dgm:spPr/>
      <dgm:t>
        <a:bodyPr/>
        <a:lstStyle/>
        <a:p>
          <a:endParaRPr lang="tr-TR"/>
        </a:p>
      </dgm:t>
    </dgm:pt>
    <dgm:pt modelId="{D029BFD8-ED7D-9540-BA09-CCD3DAE1C9FF}" type="pres">
      <dgm:prSet presAssocID="{DF4E7E48-7E47-2142-B684-F52F93B46417}" presName="rootConnector" presStyleLbl="node2" presStyleIdx="0" presStyleCnt="3"/>
      <dgm:spPr/>
      <dgm:t>
        <a:bodyPr/>
        <a:lstStyle/>
        <a:p>
          <a:endParaRPr lang="tr-TR"/>
        </a:p>
      </dgm:t>
    </dgm:pt>
    <dgm:pt modelId="{D2D77780-FC8B-FC46-B660-4A4731306F82}" type="pres">
      <dgm:prSet presAssocID="{DF4E7E48-7E47-2142-B684-F52F93B46417}" presName="hierChild4" presStyleCnt="0"/>
      <dgm:spPr/>
    </dgm:pt>
    <dgm:pt modelId="{85CF3295-C094-2E4B-B04B-FB86C192C46E}" type="pres">
      <dgm:prSet presAssocID="{4DB36B01-DDF7-6644-8833-5DB454885D01}" presName="Name37" presStyleLbl="parChTrans1D3" presStyleIdx="0" presStyleCnt="2"/>
      <dgm:spPr/>
      <dgm:t>
        <a:bodyPr/>
        <a:lstStyle/>
        <a:p>
          <a:endParaRPr lang="tr-TR"/>
        </a:p>
      </dgm:t>
    </dgm:pt>
    <dgm:pt modelId="{48C9200C-1A6B-7C43-B2AA-13939B910F72}" type="pres">
      <dgm:prSet presAssocID="{ADB6D04C-6280-4F4A-8A82-C41AFB4E9155}" presName="hierRoot2" presStyleCnt="0">
        <dgm:presLayoutVars>
          <dgm:hierBranch val="init"/>
        </dgm:presLayoutVars>
      </dgm:prSet>
      <dgm:spPr/>
    </dgm:pt>
    <dgm:pt modelId="{3F4A79B5-6F2C-4E42-927D-42B9C1633EA2}" type="pres">
      <dgm:prSet presAssocID="{ADB6D04C-6280-4F4A-8A82-C41AFB4E9155}" presName="rootComposite" presStyleCnt="0"/>
      <dgm:spPr/>
    </dgm:pt>
    <dgm:pt modelId="{F27119D5-E81C-9040-AA9A-6257CFCC2205}" type="pres">
      <dgm:prSet presAssocID="{ADB6D04C-6280-4F4A-8A82-C41AFB4E9155}" presName="rootText" presStyleLbl="node3" presStyleIdx="0" presStyleCnt="2">
        <dgm:presLayoutVars>
          <dgm:chPref val="3"/>
        </dgm:presLayoutVars>
      </dgm:prSet>
      <dgm:spPr/>
      <dgm:t>
        <a:bodyPr/>
        <a:lstStyle/>
        <a:p>
          <a:endParaRPr lang="tr-TR"/>
        </a:p>
      </dgm:t>
    </dgm:pt>
    <dgm:pt modelId="{5B0536C0-3166-0641-A43D-E2F3219CA17F}" type="pres">
      <dgm:prSet presAssocID="{ADB6D04C-6280-4F4A-8A82-C41AFB4E9155}" presName="rootConnector" presStyleLbl="node3" presStyleIdx="0" presStyleCnt="2"/>
      <dgm:spPr/>
      <dgm:t>
        <a:bodyPr/>
        <a:lstStyle/>
        <a:p>
          <a:endParaRPr lang="tr-TR"/>
        </a:p>
      </dgm:t>
    </dgm:pt>
    <dgm:pt modelId="{C9A8409F-FE68-2544-80C9-BAFE242CD4E8}" type="pres">
      <dgm:prSet presAssocID="{ADB6D04C-6280-4F4A-8A82-C41AFB4E9155}" presName="hierChild4" presStyleCnt="0"/>
      <dgm:spPr/>
    </dgm:pt>
    <dgm:pt modelId="{D57AC492-7574-EF47-BF4C-689F9D1D3568}" type="pres">
      <dgm:prSet presAssocID="{ADB6D04C-6280-4F4A-8A82-C41AFB4E9155}" presName="hierChild5" presStyleCnt="0"/>
      <dgm:spPr/>
    </dgm:pt>
    <dgm:pt modelId="{DF19F9D6-52C4-B74B-9F2F-679CE5DE7A34}" type="pres">
      <dgm:prSet presAssocID="{DF4E7E48-7E47-2142-B684-F52F93B46417}" presName="hierChild5" presStyleCnt="0"/>
      <dgm:spPr/>
    </dgm:pt>
    <dgm:pt modelId="{076ABB5E-F300-2C48-BA8D-6BE5DDEC6CFB}" type="pres">
      <dgm:prSet presAssocID="{9EB1C1FE-0B7B-644C-B027-63E687E2F535}" presName="Name37" presStyleLbl="parChTrans1D2" presStyleIdx="1" presStyleCnt="3"/>
      <dgm:spPr/>
      <dgm:t>
        <a:bodyPr/>
        <a:lstStyle/>
        <a:p>
          <a:endParaRPr lang="tr-TR"/>
        </a:p>
      </dgm:t>
    </dgm:pt>
    <dgm:pt modelId="{69305A6B-C2BD-FF45-96B4-DB74DB83E4CB}" type="pres">
      <dgm:prSet presAssocID="{CC93627F-1E3A-634F-A905-4516911BD711}" presName="hierRoot2" presStyleCnt="0">
        <dgm:presLayoutVars>
          <dgm:hierBranch val="init"/>
        </dgm:presLayoutVars>
      </dgm:prSet>
      <dgm:spPr/>
    </dgm:pt>
    <dgm:pt modelId="{AAB59439-2FC9-2C40-9AAA-768C520A3B08}" type="pres">
      <dgm:prSet presAssocID="{CC93627F-1E3A-634F-A905-4516911BD711}" presName="rootComposite" presStyleCnt="0"/>
      <dgm:spPr/>
    </dgm:pt>
    <dgm:pt modelId="{492FD5C5-E032-DB4E-B189-7657BF3F75BC}" type="pres">
      <dgm:prSet presAssocID="{CC93627F-1E3A-634F-A905-4516911BD711}" presName="rootText" presStyleLbl="node2" presStyleIdx="1" presStyleCnt="3">
        <dgm:presLayoutVars>
          <dgm:chPref val="3"/>
        </dgm:presLayoutVars>
      </dgm:prSet>
      <dgm:spPr/>
      <dgm:t>
        <a:bodyPr/>
        <a:lstStyle/>
        <a:p>
          <a:endParaRPr lang="tr-TR"/>
        </a:p>
      </dgm:t>
    </dgm:pt>
    <dgm:pt modelId="{70433886-448F-324B-A1B5-4E4591359063}" type="pres">
      <dgm:prSet presAssocID="{CC93627F-1E3A-634F-A905-4516911BD711}" presName="rootConnector" presStyleLbl="node2" presStyleIdx="1" presStyleCnt="3"/>
      <dgm:spPr/>
      <dgm:t>
        <a:bodyPr/>
        <a:lstStyle/>
        <a:p>
          <a:endParaRPr lang="tr-TR"/>
        </a:p>
      </dgm:t>
    </dgm:pt>
    <dgm:pt modelId="{3232F56A-E9DF-3E42-AF73-3C4B0B0709CD}" type="pres">
      <dgm:prSet presAssocID="{CC93627F-1E3A-634F-A905-4516911BD711}" presName="hierChild4" presStyleCnt="0"/>
      <dgm:spPr/>
    </dgm:pt>
    <dgm:pt modelId="{A450CABB-9C16-B34D-874E-F218F8906D22}" type="pres">
      <dgm:prSet presAssocID="{CC93627F-1E3A-634F-A905-4516911BD711}" presName="hierChild5" presStyleCnt="0"/>
      <dgm:spPr/>
    </dgm:pt>
    <dgm:pt modelId="{92589F33-3038-F74C-BA91-E754BD2260F0}" type="pres">
      <dgm:prSet presAssocID="{9B59ACA9-5B69-E749-B454-B5184DE6C16F}" presName="Name37" presStyleLbl="parChTrans1D2" presStyleIdx="2" presStyleCnt="3"/>
      <dgm:spPr/>
      <dgm:t>
        <a:bodyPr/>
        <a:lstStyle/>
        <a:p>
          <a:endParaRPr lang="tr-TR"/>
        </a:p>
      </dgm:t>
    </dgm:pt>
    <dgm:pt modelId="{09BCA4FA-29CA-8B4E-BAF2-6CC235F3655C}" type="pres">
      <dgm:prSet presAssocID="{7FDD1DC9-1C66-4B4E-8CE0-77178BB2BA24}" presName="hierRoot2" presStyleCnt="0">
        <dgm:presLayoutVars>
          <dgm:hierBranch val="init"/>
        </dgm:presLayoutVars>
      </dgm:prSet>
      <dgm:spPr/>
    </dgm:pt>
    <dgm:pt modelId="{5E01D2F9-4354-4E48-B548-5818E5C56B03}" type="pres">
      <dgm:prSet presAssocID="{7FDD1DC9-1C66-4B4E-8CE0-77178BB2BA24}" presName="rootComposite" presStyleCnt="0"/>
      <dgm:spPr/>
    </dgm:pt>
    <dgm:pt modelId="{C4E703FB-B110-CC4C-B217-5F6A76548C27}" type="pres">
      <dgm:prSet presAssocID="{7FDD1DC9-1C66-4B4E-8CE0-77178BB2BA24}" presName="rootText" presStyleLbl="node2" presStyleIdx="2" presStyleCnt="3">
        <dgm:presLayoutVars>
          <dgm:chPref val="3"/>
        </dgm:presLayoutVars>
      </dgm:prSet>
      <dgm:spPr/>
      <dgm:t>
        <a:bodyPr/>
        <a:lstStyle/>
        <a:p>
          <a:endParaRPr lang="tr-TR"/>
        </a:p>
      </dgm:t>
    </dgm:pt>
    <dgm:pt modelId="{82560B41-AAB3-EA4B-8C61-42BDEC7846B6}" type="pres">
      <dgm:prSet presAssocID="{7FDD1DC9-1C66-4B4E-8CE0-77178BB2BA24}" presName="rootConnector" presStyleLbl="node2" presStyleIdx="2" presStyleCnt="3"/>
      <dgm:spPr/>
      <dgm:t>
        <a:bodyPr/>
        <a:lstStyle/>
        <a:p>
          <a:endParaRPr lang="tr-TR"/>
        </a:p>
      </dgm:t>
    </dgm:pt>
    <dgm:pt modelId="{C75D8952-5C6B-5943-AF92-118CBE61000B}" type="pres">
      <dgm:prSet presAssocID="{7FDD1DC9-1C66-4B4E-8CE0-77178BB2BA24}" presName="hierChild4" presStyleCnt="0"/>
      <dgm:spPr/>
    </dgm:pt>
    <dgm:pt modelId="{6893CF5A-E7A4-F048-BACB-607F16891C83}" type="pres">
      <dgm:prSet presAssocID="{C9E7AC35-2CB7-4F46-85A0-92DD0F2E1C5B}" presName="Name37" presStyleLbl="parChTrans1D3" presStyleIdx="1" presStyleCnt="2"/>
      <dgm:spPr/>
      <dgm:t>
        <a:bodyPr/>
        <a:lstStyle/>
        <a:p>
          <a:endParaRPr lang="tr-TR"/>
        </a:p>
      </dgm:t>
    </dgm:pt>
    <dgm:pt modelId="{A4D51EF2-9513-0543-BDBE-8F51242EE205}" type="pres">
      <dgm:prSet presAssocID="{0BDFCCAE-8535-3741-B6FD-4D91C5C2F053}" presName="hierRoot2" presStyleCnt="0">
        <dgm:presLayoutVars>
          <dgm:hierBranch val="init"/>
        </dgm:presLayoutVars>
      </dgm:prSet>
      <dgm:spPr/>
    </dgm:pt>
    <dgm:pt modelId="{95B10414-A8F6-D54C-8FBC-C007DC936152}" type="pres">
      <dgm:prSet presAssocID="{0BDFCCAE-8535-3741-B6FD-4D91C5C2F053}" presName="rootComposite" presStyleCnt="0"/>
      <dgm:spPr/>
    </dgm:pt>
    <dgm:pt modelId="{A7C0EB68-E18E-664C-8FF5-9188A8E13A1B}" type="pres">
      <dgm:prSet presAssocID="{0BDFCCAE-8535-3741-B6FD-4D91C5C2F053}" presName="rootText" presStyleLbl="node3" presStyleIdx="1" presStyleCnt="2">
        <dgm:presLayoutVars>
          <dgm:chPref val="3"/>
        </dgm:presLayoutVars>
      </dgm:prSet>
      <dgm:spPr/>
      <dgm:t>
        <a:bodyPr/>
        <a:lstStyle/>
        <a:p>
          <a:endParaRPr lang="tr-TR"/>
        </a:p>
      </dgm:t>
    </dgm:pt>
    <dgm:pt modelId="{DCA62456-9467-A446-9F54-1788DC2E229E}" type="pres">
      <dgm:prSet presAssocID="{0BDFCCAE-8535-3741-B6FD-4D91C5C2F053}" presName="rootConnector" presStyleLbl="node3" presStyleIdx="1" presStyleCnt="2"/>
      <dgm:spPr/>
      <dgm:t>
        <a:bodyPr/>
        <a:lstStyle/>
        <a:p>
          <a:endParaRPr lang="tr-TR"/>
        </a:p>
      </dgm:t>
    </dgm:pt>
    <dgm:pt modelId="{D5E216DB-BDE9-814B-95FC-BC320BF5E13D}" type="pres">
      <dgm:prSet presAssocID="{0BDFCCAE-8535-3741-B6FD-4D91C5C2F053}" presName="hierChild4" presStyleCnt="0"/>
      <dgm:spPr/>
    </dgm:pt>
    <dgm:pt modelId="{5171AAC2-BE2C-6F45-B1EC-906C10D6C86C}" type="pres">
      <dgm:prSet presAssocID="{0BDFCCAE-8535-3741-B6FD-4D91C5C2F053}" presName="hierChild5" presStyleCnt="0"/>
      <dgm:spPr/>
    </dgm:pt>
    <dgm:pt modelId="{4EBE094C-7F48-864F-AF5E-ED9097820815}" type="pres">
      <dgm:prSet presAssocID="{7FDD1DC9-1C66-4B4E-8CE0-77178BB2BA24}" presName="hierChild5" presStyleCnt="0"/>
      <dgm:spPr/>
    </dgm:pt>
    <dgm:pt modelId="{977F9461-ED78-534E-A339-2E1FBB22DDFE}" type="pres">
      <dgm:prSet presAssocID="{F29EB437-1C70-5443-BF0E-B160B40179D3}" presName="hierChild3" presStyleCnt="0"/>
      <dgm:spPr/>
    </dgm:pt>
  </dgm:ptLst>
  <dgm:cxnLst>
    <dgm:cxn modelId="{813933ED-80C1-AE45-ACEE-A64D3A8F31C1}" type="presOf" srcId="{145F0ED4-05C0-0643-AFC9-2EBB45923D31}" destId="{EFC96F06-4321-2B4D-9084-C5BA9B486CDA}" srcOrd="0" destOrd="0" presId="urn:microsoft.com/office/officeart/2005/8/layout/orgChart1"/>
    <dgm:cxn modelId="{6C73181D-C417-5C48-8757-CD8F1AD3D78E}" srcId="{DF4E7E48-7E47-2142-B684-F52F93B46417}" destId="{ADB6D04C-6280-4F4A-8A82-C41AFB4E9155}" srcOrd="0" destOrd="0" parTransId="{4DB36B01-DDF7-6644-8833-5DB454885D01}" sibTransId="{0270935A-5D64-0648-8EE7-16B9FFD0C27C}"/>
    <dgm:cxn modelId="{6B43E815-AD51-504B-BD94-2B576338648D}" type="presOf" srcId="{DF4E7E48-7E47-2142-B684-F52F93B46417}" destId="{D029BFD8-ED7D-9540-BA09-CCD3DAE1C9FF}" srcOrd="1" destOrd="0" presId="urn:microsoft.com/office/officeart/2005/8/layout/orgChart1"/>
    <dgm:cxn modelId="{B36BBE57-1B13-8C47-8494-D9365A4DE911}" type="presOf" srcId="{7FDD1DC9-1C66-4B4E-8CE0-77178BB2BA24}" destId="{C4E703FB-B110-CC4C-B217-5F6A76548C27}" srcOrd="0" destOrd="0" presId="urn:microsoft.com/office/officeart/2005/8/layout/orgChart1"/>
    <dgm:cxn modelId="{11B32C00-48CD-7345-8680-AFA45ED4E40F}" srcId="{F29EB437-1C70-5443-BF0E-B160B40179D3}" destId="{7FDD1DC9-1C66-4B4E-8CE0-77178BB2BA24}" srcOrd="2" destOrd="0" parTransId="{9B59ACA9-5B69-E749-B454-B5184DE6C16F}" sibTransId="{CC5B1489-1020-0F4C-A880-8A0A3E8B21ED}"/>
    <dgm:cxn modelId="{660276E6-E4EC-0244-8A6F-A27A0D2E5EAB}" type="presOf" srcId="{F29EB437-1C70-5443-BF0E-B160B40179D3}" destId="{7DE3D883-00A8-7A46-A21F-F6A75B8BDE5D}" srcOrd="0" destOrd="0" presId="urn:microsoft.com/office/officeart/2005/8/layout/orgChart1"/>
    <dgm:cxn modelId="{51516752-EE97-5943-9A96-BF0A654094CB}" type="presOf" srcId="{0BDFCCAE-8535-3741-B6FD-4D91C5C2F053}" destId="{DCA62456-9467-A446-9F54-1788DC2E229E}" srcOrd="1" destOrd="0" presId="urn:microsoft.com/office/officeart/2005/8/layout/orgChart1"/>
    <dgm:cxn modelId="{165F2D92-A254-2040-A321-EE3D1E83899E}" type="presOf" srcId="{C9E7AC35-2CB7-4F46-85A0-92DD0F2E1C5B}" destId="{6893CF5A-E7A4-F048-BACB-607F16891C83}" srcOrd="0" destOrd="0" presId="urn:microsoft.com/office/officeart/2005/8/layout/orgChart1"/>
    <dgm:cxn modelId="{B8C279F9-91CE-7247-BA26-5F1A94BED80B}" type="presOf" srcId="{47DA9BAA-A37F-6045-8979-7C730B926C5C}" destId="{7B03EE44-F1E0-0447-896B-8E5805FC77F7}" srcOrd="0" destOrd="0" presId="urn:microsoft.com/office/officeart/2005/8/layout/orgChart1"/>
    <dgm:cxn modelId="{45B7C5D0-23D0-0443-B11F-493B268F5A6F}" type="presOf" srcId="{DF4E7E48-7E47-2142-B684-F52F93B46417}" destId="{76D4D14D-D224-AC49-A9F0-EEA15BB71D28}" srcOrd="0" destOrd="0" presId="urn:microsoft.com/office/officeart/2005/8/layout/orgChart1"/>
    <dgm:cxn modelId="{0012340F-6B0C-3247-A999-A893C616E675}" type="presOf" srcId="{7FDD1DC9-1C66-4B4E-8CE0-77178BB2BA24}" destId="{82560B41-AAB3-EA4B-8C61-42BDEC7846B6}" srcOrd="1" destOrd="0" presId="urn:microsoft.com/office/officeart/2005/8/layout/orgChart1"/>
    <dgm:cxn modelId="{4E487967-35DF-8246-81B3-8081637E13F9}" type="presOf" srcId="{CC93627F-1E3A-634F-A905-4516911BD711}" destId="{70433886-448F-324B-A1B5-4E4591359063}" srcOrd="1" destOrd="0" presId="urn:microsoft.com/office/officeart/2005/8/layout/orgChart1"/>
    <dgm:cxn modelId="{C0153109-40F8-C543-9414-5DFD657F7943}" srcId="{F29EB437-1C70-5443-BF0E-B160B40179D3}" destId="{DF4E7E48-7E47-2142-B684-F52F93B46417}" srcOrd="0" destOrd="0" parTransId="{145F0ED4-05C0-0643-AFC9-2EBB45923D31}" sibTransId="{9BEBFE37-BDB8-A944-82C8-98C3C81F15E7}"/>
    <dgm:cxn modelId="{46C79FBD-B648-494B-89F3-0F2C1381D936}" type="presOf" srcId="{9B59ACA9-5B69-E749-B454-B5184DE6C16F}" destId="{92589F33-3038-F74C-BA91-E754BD2260F0}" srcOrd="0" destOrd="0" presId="urn:microsoft.com/office/officeart/2005/8/layout/orgChart1"/>
    <dgm:cxn modelId="{6A3E440C-CF85-D043-A553-C727404EC680}" type="presOf" srcId="{4DB36B01-DDF7-6644-8833-5DB454885D01}" destId="{85CF3295-C094-2E4B-B04B-FB86C192C46E}" srcOrd="0" destOrd="0" presId="urn:microsoft.com/office/officeart/2005/8/layout/orgChart1"/>
    <dgm:cxn modelId="{B212985F-E9B1-8449-8C67-AEB1FF308550}" type="presOf" srcId="{CC93627F-1E3A-634F-A905-4516911BD711}" destId="{492FD5C5-E032-DB4E-B189-7657BF3F75BC}" srcOrd="0" destOrd="0" presId="urn:microsoft.com/office/officeart/2005/8/layout/orgChart1"/>
    <dgm:cxn modelId="{7577CB53-978F-704C-9B6B-532040A35DED}" srcId="{F29EB437-1C70-5443-BF0E-B160B40179D3}" destId="{CC93627F-1E3A-634F-A905-4516911BD711}" srcOrd="1" destOrd="0" parTransId="{9EB1C1FE-0B7B-644C-B027-63E687E2F535}" sibTransId="{10E15CD6-39E6-5148-A839-3AD0E33DE33A}"/>
    <dgm:cxn modelId="{B99B728F-28BE-2C44-98F8-82290BF2B0E3}" type="presOf" srcId="{ADB6D04C-6280-4F4A-8A82-C41AFB4E9155}" destId="{F27119D5-E81C-9040-AA9A-6257CFCC2205}" srcOrd="0" destOrd="0" presId="urn:microsoft.com/office/officeart/2005/8/layout/orgChart1"/>
    <dgm:cxn modelId="{BD5881B1-F525-8B46-91B9-FC536053FD86}" srcId="{7FDD1DC9-1C66-4B4E-8CE0-77178BB2BA24}" destId="{0BDFCCAE-8535-3741-B6FD-4D91C5C2F053}" srcOrd="0" destOrd="0" parTransId="{C9E7AC35-2CB7-4F46-85A0-92DD0F2E1C5B}" sibTransId="{A1B8484C-9E72-2241-B195-F0859DA6A42D}"/>
    <dgm:cxn modelId="{A02650D6-8DC0-A843-9E41-5E412CCC28C6}" srcId="{47DA9BAA-A37F-6045-8979-7C730B926C5C}" destId="{F29EB437-1C70-5443-BF0E-B160B40179D3}" srcOrd="0" destOrd="0" parTransId="{0B1DDC38-5683-684F-9F82-72B4C46875AB}" sibTransId="{D529F1D2-6F19-7744-B7EB-7AF0D168F4F5}"/>
    <dgm:cxn modelId="{836BF231-837B-B94E-B1F0-C0BE6A91333E}" type="presOf" srcId="{9EB1C1FE-0B7B-644C-B027-63E687E2F535}" destId="{076ABB5E-F300-2C48-BA8D-6BE5DDEC6CFB}" srcOrd="0" destOrd="0" presId="urn:microsoft.com/office/officeart/2005/8/layout/orgChart1"/>
    <dgm:cxn modelId="{47841072-BE31-1C41-9F02-D6C85761566B}" type="presOf" srcId="{ADB6D04C-6280-4F4A-8A82-C41AFB4E9155}" destId="{5B0536C0-3166-0641-A43D-E2F3219CA17F}" srcOrd="1" destOrd="0" presId="urn:microsoft.com/office/officeart/2005/8/layout/orgChart1"/>
    <dgm:cxn modelId="{BBA8D9B9-A819-DC48-ADD1-A33E5CD4CCD5}" type="presOf" srcId="{F29EB437-1C70-5443-BF0E-B160B40179D3}" destId="{6EC46E12-1D6B-F64E-A5E9-29AF0788FACC}" srcOrd="1" destOrd="0" presId="urn:microsoft.com/office/officeart/2005/8/layout/orgChart1"/>
    <dgm:cxn modelId="{7DDC55DB-B66F-9949-AA46-ABBCAE1AF737}" type="presOf" srcId="{0BDFCCAE-8535-3741-B6FD-4D91C5C2F053}" destId="{A7C0EB68-E18E-664C-8FF5-9188A8E13A1B}" srcOrd="0" destOrd="0" presId="urn:microsoft.com/office/officeart/2005/8/layout/orgChart1"/>
    <dgm:cxn modelId="{A765C705-C801-D948-8881-3F7DEBEC03A5}" type="presParOf" srcId="{7B03EE44-F1E0-0447-896B-8E5805FC77F7}" destId="{2978B99E-387E-F340-86F1-47D888B5DE81}" srcOrd="0" destOrd="0" presId="urn:microsoft.com/office/officeart/2005/8/layout/orgChart1"/>
    <dgm:cxn modelId="{4BE6E4D1-FE9D-6F43-AB3D-6DFA7EC23433}" type="presParOf" srcId="{2978B99E-387E-F340-86F1-47D888B5DE81}" destId="{4D2B5A1D-9D25-AA4C-A6D8-D4B9F5EA52D9}" srcOrd="0" destOrd="0" presId="urn:microsoft.com/office/officeart/2005/8/layout/orgChart1"/>
    <dgm:cxn modelId="{A47739A6-33B3-824B-BCC0-E5D92D4C6690}" type="presParOf" srcId="{4D2B5A1D-9D25-AA4C-A6D8-D4B9F5EA52D9}" destId="{7DE3D883-00A8-7A46-A21F-F6A75B8BDE5D}" srcOrd="0" destOrd="0" presId="urn:microsoft.com/office/officeart/2005/8/layout/orgChart1"/>
    <dgm:cxn modelId="{54EC9E28-74B2-A943-A2AC-6D912FD995F8}" type="presParOf" srcId="{4D2B5A1D-9D25-AA4C-A6D8-D4B9F5EA52D9}" destId="{6EC46E12-1D6B-F64E-A5E9-29AF0788FACC}" srcOrd="1" destOrd="0" presId="urn:microsoft.com/office/officeart/2005/8/layout/orgChart1"/>
    <dgm:cxn modelId="{DD764918-5B7E-5248-AF85-794BC8DEFA59}" type="presParOf" srcId="{2978B99E-387E-F340-86F1-47D888B5DE81}" destId="{3D07254E-06E9-AB49-9A72-F6A431AFB9D2}" srcOrd="1" destOrd="0" presId="urn:microsoft.com/office/officeart/2005/8/layout/orgChart1"/>
    <dgm:cxn modelId="{D338976E-DE0E-7549-9FA2-4A0CF90CD286}" type="presParOf" srcId="{3D07254E-06E9-AB49-9A72-F6A431AFB9D2}" destId="{EFC96F06-4321-2B4D-9084-C5BA9B486CDA}" srcOrd="0" destOrd="0" presId="urn:microsoft.com/office/officeart/2005/8/layout/orgChart1"/>
    <dgm:cxn modelId="{B78EC2A2-81C3-3E42-908F-36706C402010}" type="presParOf" srcId="{3D07254E-06E9-AB49-9A72-F6A431AFB9D2}" destId="{BF7BCB1A-9BF7-D44B-890C-B9E579D97F55}" srcOrd="1" destOrd="0" presId="urn:microsoft.com/office/officeart/2005/8/layout/orgChart1"/>
    <dgm:cxn modelId="{351C933B-55E5-794A-9FBE-49EE4A037A6F}" type="presParOf" srcId="{BF7BCB1A-9BF7-D44B-890C-B9E579D97F55}" destId="{17E026D9-1EB6-F74B-B776-C8FB613C1020}" srcOrd="0" destOrd="0" presId="urn:microsoft.com/office/officeart/2005/8/layout/orgChart1"/>
    <dgm:cxn modelId="{E10E82F2-EBDC-2F49-B545-E6B5AE6F3E7E}" type="presParOf" srcId="{17E026D9-1EB6-F74B-B776-C8FB613C1020}" destId="{76D4D14D-D224-AC49-A9F0-EEA15BB71D28}" srcOrd="0" destOrd="0" presId="urn:microsoft.com/office/officeart/2005/8/layout/orgChart1"/>
    <dgm:cxn modelId="{66BA7FD7-4EC9-F444-887C-F500793F9322}" type="presParOf" srcId="{17E026D9-1EB6-F74B-B776-C8FB613C1020}" destId="{D029BFD8-ED7D-9540-BA09-CCD3DAE1C9FF}" srcOrd="1" destOrd="0" presId="urn:microsoft.com/office/officeart/2005/8/layout/orgChart1"/>
    <dgm:cxn modelId="{9648DCC6-016B-224D-BC48-B6F84E759F6E}" type="presParOf" srcId="{BF7BCB1A-9BF7-D44B-890C-B9E579D97F55}" destId="{D2D77780-FC8B-FC46-B660-4A4731306F82}" srcOrd="1" destOrd="0" presId="urn:microsoft.com/office/officeart/2005/8/layout/orgChart1"/>
    <dgm:cxn modelId="{23439682-9ECA-504A-9AB4-E4314D9722FC}" type="presParOf" srcId="{D2D77780-FC8B-FC46-B660-4A4731306F82}" destId="{85CF3295-C094-2E4B-B04B-FB86C192C46E}" srcOrd="0" destOrd="0" presId="urn:microsoft.com/office/officeart/2005/8/layout/orgChart1"/>
    <dgm:cxn modelId="{8B6601C8-3E3E-CF44-BB70-FF70CEFAC634}" type="presParOf" srcId="{D2D77780-FC8B-FC46-B660-4A4731306F82}" destId="{48C9200C-1A6B-7C43-B2AA-13939B910F72}" srcOrd="1" destOrd="0" presId="urn:microsoft.com/office/officeart/2005/8/layout/orgChart1"/>
    <dgm:cxn modelId="{831F6EE3-B93C-234F-BC5D-32076D1CF50C}" type="presParOf" srcId="{48C9200C-1A6B-7C43-B2AA-13939B910F72}" destId="{3F4A79B5-6F2C-4E42-927D-42B9C1633EA2}" srcOrd="0" destOrd="0" presId="urn:microsoft.com/office/officeart/2005/8/layout/orgChart1"/>
    <dgm:cxn modelId="{A916211C-293E-5A4B-A747-AD2289202189}" type="presParOf" srcId="{3F4A79B5-6F2C-4E42-927D-42B9C1633EA2}" destId="{F27119D5-E81C-9040-AA9A-6257CFCC2205}" srcOrd="0" destOrd="0" presId="urn:microsoft.com/office/officeart/2005/8/layout/orgChart1"/>
    <dgm:cxn modelId="{766F77C1-5036-3A47-B2D5-B9A497FB9B46}" type="presParOf" srcId="{3F4A79B5-6F2C-4E42-927D-42B9C1633EA2}" destId="{5B0536C0-3166-0641-A43D-E2F3219CA17F}" srcOrd="1" destOrd="0" presId="urn:microsoft.com/office/officeart/2005/8/layout/orgChart1"/>
    <dgm:cxn modelId="{6927DA55-9D43-154A-B7FA-021973348A24}" type="presParOf" srcId="{48C9200C-1A6B-7C43-B2AA-13939B910F72}" destId="{C9A8409F-FE68-2544-80C9-BAFE242CD4E8}" srcOrd="1" destOrd="0" presId="urn:microsoft.com/office/officeart/2005/8/layout/orgChart1"/>
    <dgm:cxn modelId="{14444FEC-52A5-5742-AFEF-C316B495B03B}" type="presParOf" srcId="{48C9200C-1A6B-7C43-B2AA-13939B910F72}" destId="{D57AC492-7574-EF47-BF4C-689F9D1D3568}" srcOrd="2" destOrd="0" presId="urn:microsoft.com/office/officeart/2005/8/layout/orgChart1"/>
    <dgm:cxn modelId="{0F20BDF9-2B4F-C643-8552-BF70A710B2E6}" type="presParOf" srcId="{BF7BCB1A-9BF7-D44B-890C-B9E579D97F55}" destId="{DF19F9D6-52C4-B74B-9F2F-679CE5DE7A34}" srcOrd="2" destOrd="0" presId="urn:microsoft.com/office/officeart/2005/8/layout/orgChart1"/>
    <dgm:cxn modelId="{B7D5C58E-1D50-7349-96A8-5DD4E0E59F45}" type="presParOf" srcId="{3D07254E-06E9-AB49-9A72-F6A431AFB9D2}" destId="{076ABB5E-F300-2C48-BA8D-6BE5DDEC6CFB}" srcOrd="2" destOrd="0" presId="urn:microsoft.com/office/officeart/2005/8/layout/orgChart1"/>
    <dgm:cxn modelId="{9D91BBA5-9666-4C4A-A837-72526D0F1FE4}" type="presParOf" srcId="{3D07254E-06E9-AB49-9A72-F6A431AFB9D2}" destId="{69305A6B-C2BD-FF45-96B4-DB74DB83E4CB}" srcOrd="3" destOrd="0" presId="urn:microsoft.com/office/officeart/2005/8/layout/orgChart1"/>
    <dgm:cxn modelId="{CF08C958-ED44-414A-99E1-09FE42E94310}" type="presParOf" srcId="{69305A6B-C2BD-FF45-96B4-DB74DB83E4CB}" destId="{AAB59439-2FC9-2C40-9AAA-768C520A3B08}" srcOrd="0" destOrd="0" presId="urn:microsoft.com/office/officeart/2005/8/layout/orgChart1"/>
    <dgm:cxn modelId="{C782F1FB-BEAB-7243-9D3C-5812D1D85344}" type="presParOf" srcId="{AAB59439-2FC9-2C40-9AAA-768C520A3B08}" destId="{492FD5C5-E032-DB4E-B189-7657BF3F75BC}" srcOrd="0" destOrd="0" presId="urn:microsoft.com/office/officeart/2005/8/layout/orgChart1"/>
    <dgm:cxn modelId="{694138AD-A1CF-1440-9C5C-2A119A6D8E3C}" type="presParOf" srcId="{AAB59439-2FC9-2C40-9AAA-768C520A3B08}" destId="{70433886-448F-324B-A1B5-4E4591359063}" srcOrd="1" destOrd="0" presId="urn:microsoft.com/office/officeart/2005/8/layout/orgChart1"/>
    <dgm:cxn modelId="{4708885A-9EAC-6646-A03F-A5572231C95B}" type="presParOf" srcId="{69305A6B-C2BD-FF45-96B4-DB74DB83E4CB}" destId="{3232F56A-E9DF-3E42-AF73-3C4B0B0709CD}" srcOrd="1" destOrd="0" presId="urn:microsoft.com/office/officeart/2005/8/layout/orgChart1"/>
    <dgm:cxn modelId="{EF780966-5592-B746-BECC-AEEC9F4EA5F4}" type="presParOf" srcId="{69305A6B-C2BD-FF45-96B4-DB74DB83E4CB}" destId="{A450CABB-9C16-B34D-874E-F218F8906D22}" srcOrd="2" destOrd="0" presId="urn:microsoft.com/office/officeart/2005/8/layout/orgChart1"/>
    <dgm:cxn modelId="{EF58BA2D-CEA7-434D-A8BE-B3D7C9DD63FE}" type="presParOf" srcId="{3D07254E-06E9-AB49-9A72-F6A431AFB9D2}" destId="{92589F33-3038-F74C-BA91-E754BD2260F0}" srcOrd="4" destOrd="0" presId="urn:microsoft.com/office/officeart/2005/8/layout/orgChart1"/>
    <dgm:cxn modelId="{D69BCCCE-2E1E-544A-BF2C-633213689BC5}" type="presParOf" srcId="{3D07254E-06E9-AB49-9A72-F6A431AFB9D2}" destId="{09BCA4FA-29CA-8B4E-BAF2-6CC235F3655C}" srcOrd="5" destOrd="0" presId="urn:microsoft.com/office/officeart/2005/8/layout/orgChart1"/>
    <dgm:cxn modelId="{569AD31F-24A6-A646-9083-AC4D476A3CBE}" type="presParOf" srcId="{09BCA4FA-29CA-8B4E-BAF2-6CC235F3655C}" destId="{5E01D2F9-4354-4E48-B548-5818E5C56B03}" srcOrd="0" destOrd="0" presId="urn:microsoft.com/office/officeart/2005/8/layout/orgChart1"/>
    <dgm:cxn modelId="{5AFD758F-B548-1140-AE12-7AD86772AA54}" type="presParOf" srcId="{5E01D2F9-4354-4E48-B548-5818E5C56B03}" destId="{C4E703FB-B110-CC4C-B217-5F6A76548C27}" srcOrd="0" destOrd="0" presId="urn:microsoft.com/office/officeart/2005/8/layout/orgChart1"/>
    <dgm:cxn modelId="{3DD21C38-2AA7-644F-A2DD-3DD27B030223}" type="presParOf" srcId="{5E01D2F9-4354-4E48-B548-5818E5C56B03}" destId="{82560B41-AAB3-EA4B-8C61-42BDEC7846B6}" srcOrd="1" destOrd="0" presId="urn:microsoft.com/office/officeart/2005/8/layout/orgChart1"/>
    <dgm:cxn modelId="{3AA633AB-4353-664E-AB70-AF144EB44FBD}" type="presParOf" srcId="{09BCA4FA-29CA-8B4E-BAF2-6CC235F3655C}" destId="{C75D8952-5C6B-5943-AF92-118CBE61000B}" srcOrd="1" destOrd="0" presId="urn:microsoft.com/office/officeart/2005/8/layout/orgChart1"/>
    <dgm:cxn modelId="{A7F67261-F3C2-F54A-A549-546DF7CA2365}" type="presParOf" srcId="{C75D8952-5C6B-5943-AF92-118CBE61000B}" destId="{6893CF5A-E7A4-F048-BACB-607F16891C83}" srcOrd="0" destOrd="0" presId="urn:microsoft.com/office/officeart/2005/8/layout/orgChart1"/>
    <dgm:cxn modelId="{37EEFB62-E707-FB4E-96D5-4B9F6DFD24D8}" type="presParOf" srcId="{C75D8952-5C6B-5943-AF92-118CBE61000B}" destId="{A4D51EF2-9513-0543-BDBE-8F51242EE205}" srcOrd="1" destOrd="0" presId="urn:microsoft.com/office/officeart/2005/8/layout/orgChart1"/>
    <dgm:cxn modelId="{F74519BF-6F98-5B49-8259-EF9E816683F0}" type="presParOf" srcId="{A4D51EF2-9513-0543-BDBE-8F51242EE205}" destId="{95B10414-A8F6-D54C-8FBC-C007DC936152}" srcOrd="0" destOrd="0" presId="urn:microsoft.com/office/officeart/2005/8/layout/orgChart1"/>
    <dgm:cxn modelId="{8BE004D9-89C5-BF40-A3BD-AE9406C6EC20}" type="presParOf" srcId="{95B10414-A8F6-D54C-8FBC-C007DC936152}" destId="{A7C0EB68-E18E-664C-8FF5-9188A8E13A1B}" srcOrd="0" destOrd="0" presId="urn:microsoft.com/office/officeart/2005/8/layout/orgChart1"/>
    <dgm:cxn modelId="{41BED261-0D79-F34E-A6A8-5CDD704FC72C}" type="presParOf" srcId="{95B10414-A8F6-D54C-8FBC-C007DC936152}" destId="{DCA62456-9467-A446-9F54-1788DC2E229E}" srcOrd="1" destOrd="0" presId="urn:microsoft.com/office/officeart/2005/8/layout/orgChart1"/>
    <dgm:cxn modelId="{22DA0B54-0D8F-B940-B102-83BA0D463A21}" type="presParOf" srcId="{A4D51EF2-9513-0543-BDBE-8F51242EE205}" destId="{D5E216DB-BDE9-814B-95FC-BC320BF5E13D}" srcOrd="1" destOrd="0" presId="urn:microsoft.com/office/officeart/2005/8/layout/orgChart1"/>
    <dgm:cxn modelId="{82C1DED9-2B55-5F49-A308-8A5B9C5114E2}" type="presParOf" srcId="{A4D51EF2-9513-0543-BDBE-8F51242EE205}" destId="{5171AAC2-BE2C-6F45-B1EC-906C10D6C86C}" srcOrd="2" destOrd="0" presId="urn:microsoft.com/office/officeart/2005/8/layout/orgChart1"/>
    <dgm:cxn modelId="{C21839FB-1B4A-EC4F-8AF2-16A7F10658E3}" type="presParOf" srcId="{09BCA4FA-29CA-8B4E-BAF2-6CC235F3655C}" destId="{4EBE094C-7F48-864F-AF5E-ED9097820815}" srcOrd="2" destOrd="0" presId="urn:microsoft.com/office/officeart/2005/8/layout/orgChart1"/>
    <dgm:cxn modelId="{95335761-A11F-7B44-8A59-B636875C6E41}" type="presParOf" srcId="{2978B99E-387E-F340-86F1-47D888B5DE81}" destId="{977F9461-ED78-534E-A339-2E1FBB22DDFE}" srcOrd="2" destOrd="0" presId="urn:microsoft.com/office/officeart/2005/8/layout/orgChart1"/>
  </dgm:cxnLst>
  <dgm:bg/>
  <dgm:whole/>
  <dgm:extLst>
    <a:ext uri="http://schemas.microsoft.com/office/drawing/2008/diagram">
      <dsp:dataModelExt xmlns:dsp="http://schemas.microsoft.com/office/drawing/2008/diagram" relId="rId22"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B85DDB5-E89B-A947-9A12-AF6A7F0DD54D}" type="doc">
      <dgm:prSet loTypeId="urn:microsoft.com/office/officeart/2005/8/layout/hProcess9" loCatId="" qsTypeId="urn:microsoft.com/office/officeart/2005/8/quickstyle/simple4" qsCatId="simple" csTypeId="urn:microsoft.com/office/officeart/2005/8/colors/colorful3" csCatId="colorful" phldr="1"/>
      <dgm:spPr/>
    </dgm:pt>
    <dgm:pt modelId="{88728436-F57E-EC4F-8296-78FFCA766CAB}">
      <dgm:prSet phldrT="[Metin]"/>
      <dgm:spPr/>
      <dgm:t>
        <a:bodyPr/>
        <a:lstStyle/>
        <a:p>
          <a:r>
            <a:rPr lang="tr-TR" dirty="0"/>
            <a:t>Girdi</a:t>
          </a:r>
        </a:p>
      </dgm:t>
    </dgm:pt>
    <dgm:pt modelId="{5F704814-5CFD-7743-89E2-178DB3B49AF6}" type="parTrans" cxnId="{F74E79BE-AE72-924A-8220-3EBE91DF1A8D}">
      <dgm:prSet/>
      <dgm:spPr/>
      <dgm:t>
        <a:bodyPr/>
        <a:lstStyle/>
        <a:p>
          <a:endParaRPr lang="tr-TR"/>
        </a:p>
      </dgm:t>
    </dgm:pt>
    <dgm:pt modelId="{BF777B78-895F-804C-BE2F-43F6552D28A9}" type="sibTrans" cxnId="{F74E79BE-AE72-924A-8220-3EBE91DF1A8D}">
      <dgm:prSet/>
      <dgm:spPr/>
      <dgm:t>
        <a:bodyPr/>
        <a:lstStyle/>
        <a:p>
          <a:endParaRPr lang="tr-TR"/>
        </a:p>
      </dgm:t>
    </dgm:pt>
    <dgm:pt modelId="{ADE7C67D-C799-6D4A-B023-31476C828D61}">
      <dgm:prSet phldrT="[Metin]"/>
      <dgm:spPr/>
      <dgm:t>
        <a:bodyPr/>
        <a:lstStyle/>
        <a:p>
          <a:r>
            <a:rPr lang="tr-TR" dirty="0"/>
            <a:t>İşlemler</a:t>
          </a:r>
        </a:p>
      </dgm:t>
    </dgm:pt>
    <dgm:pt modelId="{EBE02F8F-C50D-CB40-A11B-3D901D238A82}" type="parTrans" cxnId="{ABF2415C-D008-8042-B8C2-A099D3702B7F}">
      <dgm:prSet/>
      <dgm:spPr/>
      <dgm:t>
        <a:bodyPr/>
        <a:lstStyle/>
        <a:p>
          <a:endParaRPr lang="tr-TR"/>
        </a:p>
      </dgm:t>
    </dgm:pt>
    <dgm:pt modelId="{5A33A77B-5289-8D47-95C5-0D5764B4A557}" type="sibTrans" cxnId="{ABF2415C-D008-8042-B8C2-A099D3702B7F}">
      <dgm:prSet/>
      <dgm:spPr/>
      <dgm:t>
        <a:bodyPr/>
        <a:lstStyle/>
        <a:p>
          <a:endParaRPr lang="tr-TR"/>
        </a:p>
      </dgm:t>
    </dgm:pt>
    <dgm:pt modelId="{69CFC1F2-61B0-B947-BDCC-00A2F547731E}">
      <dgm:prSet phldrT="[Metin]"/>
      <dgm:spPr/>
      <dgm:t>
        <a:bodyPr/>
        <a:lstStyle/>
        <a:p>
          <a:r>
            <a:rPr lang="tr-TR" dirty="0"/>
            <a:t>Çıktı</a:t>
          </a:r>
        </a:p>
      </dgm:t>
    </dgm:pt>
    <dgm:pt modelId="{AB078F9C-3DF8-EB4B-A8ED-004A1A37EC28}" type="parTrans" cxnId="{27CA8323-4E05-5847-87AC-F4F8FCF2DD11}">
      <dgm:prSet/>
      <dgm:spPr/>
      <dgm:t>
        <a:bodyPr/>
        <a:lstStyle/>
        <a:p>
          <a:endParaRPr lang="tr-TR"/>
        </a:p>
      </dgm:t>
    </dgm:pt>
    <dgm:pt modelId="{8311C620-55DE-7249-B724-3D92C8482455}" type="sibTrans" cxnId="{27CA8323-4E05-5847-87AC-F4F8FCF2DD11}">
      <dgm:prSet/>
      <dgm:spPr/>
      <dgm:t>
        <a:bodyPr/>
        <a:lstStyle/>
        <a:p>
          <a:endParaRPr lang="tr-TR"/>
        </a:p>
      </dgm:t>
    </dgm:pt>
    <dgm:pt modelId="{3B813622-417F-F54E-80AF-5B9D8EC2216D}" type="pres">
      <dgm:prSet presAssocID="{DB85DDB5-E89B-A947-9A12-AF6A7F0DD54D}" presName="CompostProcess" presStyleCnt="0">
        <dgm:presLayoutVars>
          <dgm:dir/>
          <dgm:resizeHandles val="exact"/>
        </dgm:presLayoutVars>
      </dgm:prSet>
      <dgm:spPr/>
    </dgm:pt>
    <dgm:pt modelId="{C05D2950-B7F0-3447-BBB5-BCA7D46D949D}" type="pres">
      <dgm:prSet presAssocID="{DB85DDB5-E89B-A947-9A12-AF6A7F0DD54D}" presName="arrow" presStyleLbl="bgShp" presStyleIdx="0" presStyleCnt="1"/>
      <dgm:spPr/>
    </dgm:pt>
    <dgm:pt modelId="{E57D4FF0-7B3F-1749-BC34-AF27995D8003}" type="pres">
      <dgm:prSet presAssocID="{DB85DDB5-E89B-A947-9A12-AF6A7F0DD54D}" presName="linearProcess" presStyleCnt="0"/>
      <dgm:spPr/>
    </dgm:pt>
    <dgm:pt modelId="{EE371B6E-5A45-8949-9A05-C4F73E1CBB56}" type="pres">
      <dgm:prSet presAssocID="{88728436-F57E-EC4F-8296-78FFCA766CAB}" presName="textNode" presStyleLbl="node1" presStyleIdx="0" presStyleCnt="3">
        <dgm:presLayoutVars>
          <dgm:bulletEnabled val="1"/>
        </dgm:presLayoutVars>
      </dgm:prSet>
      <dgm:spPr/>
      <dgm:t>
        <a:bodyPr/>
        <a:lstStyle/>
        <a:p>
          <a:endParaRPr lang="tr-TR"/>
        </a:p>
      </dgm:t>
    </dgm:pt>
    <dgm:pt modelId="{DD5EA7EB-D20D-4244-832B-7ED6E4CA523E}" type="pres">
      <dgm:prSet presAssocID="{BF777B78-895F-804C-BE2F-43F6552D28A9}" presName="sibTrans" presStyleCnt="0"/>
      <dgm:spPr/>
    </dgm:pt>
    <dgm:pt modelId="{CBFE479D-B14F-A44A-99FA-FA2EC8C89E19}" type="pres">
      <dgm:prSet presAssocID="{ADE7C67D-C799-6D4A-B023-31476C828D61}" presName="textNode" presStyleLbl="node1" presStyleIdx="1" presStyleCnt="3">
        <dgm:presLayoutVars>
          <dgm:bulletEnabled val="1"/>
        </dgm:presLayoutVars>
      </dgm:prSet>
      <dgm:spPr/>
      <dgm:t>
        <a:bodyPr/>
        <a:lstStyle/>
        <a:p>
          <a:endParaRPr lang="tr-TR"/>
        </a:p>
      </dgm:t>
    </dgm:pt>
    <dgm:pt modelId="{74882648-9D4D-1F4E-9901-097796B6F422}" type="pres">
      <dgm:prSet presAssocID="{5A33A77B-5289-8D47-95C5-0D5764B4A557}" presName="sibTrans" presStyleCnt="0"/>
      <dgm:spPr/>
    </dgm:pt>
    <dgm:pt modelId="{4B6A4639-7B66-D54D-AE72-B5134AC95DAE}" type="pres">
      <dgm:prSet presAssocID="{69CFC1F2-61B0-B947-BDCC-00A2F547731E}" presName="textNode" presStyleLbl="node1" presStyleIdx="2" presStyleCnt="3">
        <dgm:presLayoutVars>
          <dgm:bulletEnabled val="1"/>
        </dgm:presLayoutVars>
      </dgm:prSet>
      <dgm:spPr/>
      <dgm:t>
        <a:bodyPr/>
        <a:lstStyle/>
        <a:p>
          <a:endParaRPr lang="tr-TR"/>
        </a:p>
      </dgm:t>
    </dgm:pt>
  </dgm:ptLst>
  <dgm:cxnLst>
    <dgm:cxn modelId="{F74E79BE-AE72-924A-8220-3EBE91DF1A8D}" srcId="{DB85DDB5-E89B-A947-9A12-AF6A7F0DD54D}" destId="{88728436-F57E-EC4F-8296-78FFCA766CAB}" srcOrd="0" destOrd="0" parTransId="{5F704814-5CFD-7743-89E2-178DB3B49AF6}" sibTransId="{BF777B78-895F-804C-BE2F-43F6552D28A9}"/>
    <dgm:cxn modelId="{7C075BA2-2C03-2A4F-8EA5-2E58F902F90F}" type="presOf" srcId="{69CFC1F2-61B0-B947-BDCC-00A2F547731E}" destId="{4B6A4639-7B66-D54D-AE72-B5134AC95DAE}" srcOrd="0" destOrd="0" presId="urn:microsoft.com/office/officeart/2005/8/layout/hProcess9"/>
    <dgm:cxn modelId="{4E9C3621-0EDC-FC4D-9FA2-48415D4A0404}" type="presOf" srcId="{DB85DDB5-E89B-A947-9A12-AF6A7F0DD54D}" destId="{3B813622-417F-F54E-80AF-5B9D8EC2216D}" srcOrd="0" destOrd="0" presId="urn:microsoft.com/office/officeart/2005/8/layout/hProcess9"/>
    <dgm:cxn modelId="{27CA8323-4E05-5847-87AC-F4F8FCF2DD11}" srcId="{DB85DDB5-E89B-A947-9A12-AF6A7F0DD54D}" destId="{69CFC1F2-61B0-B947-BDCC-00A2F547731E}" srcOrd="2" destOrd="0" parTransId="{AB078F9C-3DF8-EB4B-A8ED-004A1A37EC28}" sibTransId="{8311C620-55DE-7249-B724-3D92C8482455}"/>
    <dgm:cxn modelId="{0FA4C303-2F7D-524D-94A8-FD667D6C6800}" type="presOf" srcId="{88728436-F57E-EC4F-8296-78FFCA766CAB}" destId="{EE371B6E-5A45-8949-9A05-C4F73E1CBB56}" srcOrd="0" destOrd="0" presId="urn:microsoft.com/office/officeart/2005/8/layout/hProcess9"/>
    <dgm:cxn modelId="{ABF2415C-D008-8042-B8C2-A099D3702B7F}" srcId="{DB85DDB5-E89B-A947-9A12-AF6A7F0DD54D}" destId="{ADE7C67D-C799-6D4A-B023-31476C828D61}" srcOrd="1" destOrd="0" parTransId="{EBE02F8F-C50D-CB40-A11B-3D901D238A82}" sibTransId="{5A33A77B-5289-8D47-95C5-0D5764B4A557}"/>
    <dgm:cxn modelId="{AA3AB71A-73B7-9846-B311-D592F5C53314}" type="presOf" srcId="{ADE7C67D-C799-6D4A-B023-31476C828D61}" destId="{CBFE479D-B14F-A44A-99FA-FA2EC8C89E19}" srcOrd="0" destOrd="0" presId="urn:microsoft.com/office/officeart/2005/8/layout/hProcess9"/>
    <dgm:cxn modelId="{C179E7A2-EFAE-354E-8618-23F756997A41}" type="presParOf" srcId="{3B813622-417F-F54E-80AF-5B9D8EC2216D}" destId="{C05D2950-B7F0-3447-BBB5-BCA7D46D949D}" srcOrd="0" destOrd="0" presId="urn:microsoft.com/office/officeart/2005/8/layout/hProcess9"/>
    <dgm:cxn modelId="{D0CC039D-F239-A84C-B347-6AECF8F34625}" type="presParOf" srcId="{3B813622-417F-F54E-80AF-5B9D8EC2216D}" destId="{E57D4FF0-7B3F-1749-BC34-AF27995D8003}" srcOrd="1" destOrd="0" presId="urn:microsoft.com/office/officeart/2005/8/layout/hProcess9"/>
    <dgm:cxn modelId="{48F56C80-0753-AC40-9013-09EB77F625AB}" type="presParOf" srcId="{E57D4FF0-7B3F-1749-BC34-AF27995D8003}" destId="{EE371B6E-5A45-8949-9A05-C4F73E1CBB56}" srcOrd="0" destOrd="0" presId="urn:microsoft.com/office/officeart/2005/8/layout/hProcess9"/>
    <dgm:cxn modelId="{D089F892-CFA7-DC42-901F-15FC792D1C57}" type="presParOf" srcId="{E57D4FF0-7B3F-1749-BC34-AF27995D8003}" destId="{DD5EA7EB-D20D-4244-832B-7ED6E4CA523E}" srcOrd="1" destOrd="0" presId="urn:microsoft.com/office/officeart/2005/8/layout/hProcess9"/>
    <dgm:cxn modelId="{E9BDB591-F61F-1B42-BA2A-0CDA12C6C2CA}" type="presParOf" srcId="{E57D4FF0-7B3F-1749-BC34-AF27995D8003}" destId="{CBFE479D-B14F-A44A-99FA-FA2EC8C89E19}" srcOrd="2" destOrd="0" presId="urn:microsoft.com/office/officeart/2005/8/layout/hProcess9"/>
    <dgm:cxn modelId="{A9D49E8A-FCD3-9D4C-A5DB-97D89572AB15}" type="presParOf" srcId="{E57D4FF0-7B3F-1749-BC34-AF27995D8003}" destId="{74882648-9D4D-1F4E-9901-097796B6F422}" srcOrd="3" destOrd="0" presId="urn:microsoft.com/office/officeart/2005/8/layout/hProcess9"/>
    <dgm:cxn modelId="{AA9E973B-B088-074C-9CF8-FCFD74694DB8}" type="presParOf" srcId="{E57D4FF0-7B3F-1749-BC34-AF27995D8003}" destId="{4B6A4639-7B66-D54D-AE72-B5134AC95DAE}"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A8F2B10-6AD9-4847-A62A-04A68C9EB5C4}" type="doc">
      <dgm:prSet loTypeId="urn:microsoft.com/office/officeart/2005/8/layout/target3" loCatId="list" qsTypeId="urn:microsoft.com/office/officeart/2005/8/quickstyle/3d3" qsCatId="3D" csTypeId="urn:microsoft.com/office/officeart/2005/8/colors/colorful5" csCatId="colorful" phldr="1"/>
      <dgm:spPr/>
      <dgm:t>
        <a:bodyPr/>
        <a:lstStyle/>
        <a:p>
          <a:endParaRPr lang="tr-TR"/>
        </a:p>
      </dgm:t>
    </dgm:pt>
    <dgm:pt modelId="{4139A39B-7D3A-480B-944F-827CCD010380}">
      <dgm:prSet custT="1"/>
      <dgm:spPr/>
      <dgm:t>
        <a:bodyPr/>
        <a:lstStyle/>
        <a:p>
          <a:pPr algn="l">
            <a:lnSpc>
              <a:spcPct val="100000"/>
            </a:lnSpc>
          </a:pPr>
          <a:r>
            <a:rPr lang="tr-TR" sz="1800" b="0" i="0" dirty="0">
              <a:latin typeface="Corbel" panose="020B0503020204020204" pitchFamily="34" charset="0"/>
            </a:rPr>
            <a:t>Kurum iç değerlendirme çalışmalarının en önemli çıktısıdır.</a:t>
          </a:r>
          <a:endParaRPr lang="tr-TR" sz="1800" b="0" dirty="0">
            <a:latin typeface="Corbel" panose="020B0503020204020204" pitchFamily="34" charset="0"/>
          </a:endParaRPr>
        </a:p>
      </dgm:t>
    </dgm:pt>
    <dgm:pt modelId="{3C8F953F-3CED-49FF-BE53-DB91BD978FE1}" type="parTrans" cxnId="{31722219-1104-4077-B024-274C3CD9A4FF}">
      <dgm:prSet/>
      <dgm:spPr/>
      <dgm:t>
        <a:bodyPr/>
        <a:lstStyle/>
        <a:p>
          <a:pPr>
            <a:lnSpc>
              <a:spcPct val="100000"/>
            </a:lnSpc>
          </a:pPr>
          <a:endParaRPr lang="tr-TR" sz="2400" b="0">
            <a:solidFill>
              <a:schemeClr val="tx1"/>
            </a:solidFill>
            <a:latin typeface="Corbel" panose="020B0503020204020204" pitchFamily="34" charset="0"/>
          </a:endParaRPr>
        </a:p>
      </dgm:t>
    </dgm:pt>
    <dgm:pt modelId="{AF035420-DD53-48E2-A03B-6FE3A09EBB54}" type="sibTrans" cxnId="{31722219-1104-4077-B024-274C3CD9A4FF}">
      <dgm:prSet/>
      <dgm:spPr/>
      <dgm:t>
        <a:bodyPr/>
        <a:lstStyle/>
        <a:p>
          <a:pPr>
            <a:lnSpc>
              <a:spcPct val="100000"/>
            </a:lnSpc>
          </a:pPr>
          <a:endParaRPr lang="tr-TR" sz="2400" b="0">
            <a:solidFill>
              <a:schemeClr val="tx1"/>
            </a:solidFill>
            <a:latin typeface="Corbel" panose="020B0503020204020204" pitchFamily="34" charset="0"/>
          </a:endParaRPr>
        </a:p>
      </dgm:t>
    </dgm:pt>
    <dgm:pt modelId="{5BE60B6C-CEEE-4CE3-B103-B7E0D9AF7D9A}">
      <dgm:prSet custT="1"/>
      <dgm:spPr/>
      <dgm:t>
        <a:bodyPr/>
        <a:lstStyle/>
        <a:p>
          <a:pPr algn="just">
            <a:lnSpc>
              <a:spcPct val="100000"/>
            </a:lnSpc>
          </a:pPr>
          <a:r>
            <a:rPr lang="tr-TR" sz="1800" b="0" i="0" dirty="0">
              <a:latin typeface="Corbel" panose="020B0503020204020204" pitchFamily="34" charset="0"/>
            </a:rPr>
            <a:t>Olgunluk düzeyi yüksek bir KİDR ancak yıl içerisinde iç kalite güvence sistemi ve iç değerlendirme çalışmalarının etkin ve etkili gerçekleştirilmesi ile mümkün olur.</a:t>
          </a:r>
          <a:endParaRPr lang="tr-TR" sz="1800" b="0" dirty="0">
            <a:latin typeface="Corbel" panose="020B0503020204020204" pitchFamily="34" charset="0"/>
          </a:endParaRPr>
        </a:p>
      </dgm:t>
    </dgm:pt>
    <dgm:pt modelId="{BE5A19DA-D953-4D87-9756-DDC2C9C8541B}" type="parTrans" cxnId="{B9278570-B7C5-48CA-9F0D-1AA8DD843691}">
      <dgm:prSet/>
      <dgm:spPr/>
      <dgm:t>
        <a:bodyPr/>
        <a:lstStyle/>
        <a:p>
          <a:pPr>
            <a:lnSpc>
              <a:spcPct val="100000"/>
            </a:lnSpc>
          </a:pPr>
          <a:endParaRPr lang="tr-TR" sz="2400" b="0">
            <a:solidFill>
              <a:schemeClr val="tx1"/>
            </a:solidFill>
            <a:latin typeface="Corbel" panose="020B0503020204020204" pitchFamily="34" charset="0"/>
          </a:endParaRPr>
        </a:p>
      </dgm:t>
    </dgm:pt>
    <dgm:pt modelId="{485AB043-86D6-4D6E-8629-ABA48541C685}" type="sibTrans" cxnId="{B9278570-B7C5-48CA-9F0D-1AA8DD843691}">
      <dgm:prSet/>
      <dgm:spPr/>
      <dgm:t>
        <a:bodyPr/>
        <a:lstStyle/>
        <a:p>
          <a:pPr>
            <a:lnSpc>
              <a:spcPct val="100000"/>
            </a:lnSpc>
          </a:pPr>
          <a:endParaRPr lang="tr-TR" sz="2400" b="0">
            <a:solidFill>
              <a:schemeClr val="tx1"/>
            </a:solidFill>
            <a:latin typeface="Corbel" panose="020B0503020204020204" pitchFamily="34" charset="0"/>
          </a:endParaRPr>
        </a:p>
      </dgm:t>
    </dgm:pt>
    <dgm:pt modelId="{2423CD66-A853-411D-9A66-1D839DACCB19}">
      <dgm:prSet custT="1"/>
      <dgm:spPr/>
      <dgm:t>
        <a:bodyPr/>
        <a:lstStyle/>
        <a:p>
          <a:pPr algn="just">
            <a:lnSpc>
              <a:spcPct val="100000"/>
            </a:lnSpc>
          </a:pPr>
          <a:r>
            <a:rPr lang="tr-TR" sz="1800" b="0" i="0" dirty="0">
              <a:latin typeface="Corbel" panose="020B0503020204020204" pitchFamily="34" charset="0"/>
            </a:rPr>
            <a:t>Önceki yıllarda yazılan </a:t>
          </a:r>
          <a:r>
            <a:rPr lang="tr-TR" sz="1800" b="0" i="0" dirty="0" err="1">
              <a:latin typeface="Corbel" panose="020B0503020204020204" pitchFamily="34" charset="0"/>
            </a:rPr>
            <a:t>KİDR’ler</a:t>
          </a:r>
          <a:r>
            <a:rPr lang="tr-TR" sz="1800" b="0" i="0" dirty="0">
              <a:latin typeface="Corbel" panose="020B0503020204020204" pitchFamily="34" charset="0"/>
            </a:rPr>
            <a:t> ve </a:t>
          </a:r>
          <a:r>
            <a:rPr lang="tr-TR" sz="1800" b="0" i="0" dirty="0" err="1">
              <a:latin typeface="Corbel" panose="020B0503020204020204" pitchFamily="34" charset="0"/>
            </a:rPr>
            <a:t>KGBR’nin</a:t>
          </a:r>
          <a:r>
            <a:rPr lang="tr-TR" sz="1800" b="0" i="0" dirty="0">
              <a:latin typeface="Corbel" panose="020B0503020204020204" pitchFamily="34" charset="0"/>
            </a:rPr>
            <a:t> dikkatlice irdelenmeli, dikkate alınmalıdır.</a:t>
          </a:r>
          <a:endParaRPr lang="tr-TR" sz="1800" b="0" dirty="0">
            <a:latin typeface="Corbel" panose="020B0503020204020204" pitchFamily="34" charset="0"/>
          </a:endParaRPr>
        </a:p>
      </dgm:t>
    </dgm:pt>
    <dgm:pt modelId="{719D91E8-A7D0-4A75-AE34-A66A325126D5}" type="parTrans" cxnId="{A9F5BECD-4E01-4511-95DF-5FB06A4C8879}">
      <dgm:prSet/>
      <dgm:spPr/>
      <dgm:t>
        <a:bodyPr/>
        <a:lstStyle/>
        <a:p>
          <a:pPr>
            <a:lnSpc>
              <a:spcPct val="100000"/>
            </a:lnSpc>
          </a:pPr>
          <a:endParaRPr lang="tr-TR" sz="2400" b="0">
            <a:solidFill>
              <a:schemeClr val="tx1"/>
            </a:solidFill>
            <a:latin typeface="Corbel" panose="020B0503020204020204" pitchFamily="34" charset="0"/>
          </a:endParaRPr>
        </a:p>
      </dgm:t>
    </dgm:pt>
    <dgm:pt modelId="{BAB64CB7-83F0-4771-83B2-0CC7AFAE5A4C}" type="sibTrans" cxnId="{A9F5BECD-4E01-4511-95DF-5FB06A4C8879}">
      <dgm:prSet/>
      <dgm:spPr/>
      <dgm:t>
        <a:bodyPr/>
        <a:lstStyle/>
        <a:p>
          <a:pPr>
            <a:lnSpc>
              <a:spcPct val="100000"/>
            </a:lnSpc>
          </a:pPr>
          <a:endParaRPr lang="tr-TR" sz="2400" b="0">
            <a:solidFill>
              <a:schemeClr val="tx1"/>
            </a:solidFill>
            <a:latin typeface="Corbel" panose="020B0503020204020204" pitchFamily="34" charset="0"/>
          </a:endParaRPr>
        </a:p>
      </dgm:t>
    </dgm:pt>
    <dgm:pt modelId="{7C761B78-3001-4F85-97F8-8031F9D583AF}">
      <dgm:prSet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tr-TR" sz="2000" b="0" i="0" dirty="0">
              <a:solidFill>
                <a:srgbClr val="C00000"/>
              </a:solidFill>
              <a:latin typeface="Corbel" panose="020B0503020204020204" pitchFamily="34" charset="0"/>
            </a:rPr>
            <a:t>Kalite </a:t>
          </a:r>
          <a:r>
            <a:rPr lang="tr-TR" sz="2000" b="0" i="0" dirty="0" err="1">
              <a:solidFill>
                <a:srgbClr val="C00000"/>
              </a:solidFill>
              <a:latin typeface="Corbel" panose="020B0503020204020204" pitchFamily="34" charset="0"/>
            </a:rPr>
            <a:t>Komisyonları’nın</a:t>
          </a:r>
          <a:r>
            <a:rPr lang="tr-TR" sz="2000" b="0" i="0" dirty="0">
              <a:solidFill>
                <a:srgbClr val="C00000"/>
              </a:solidFill>
              <a:latin typeface="Corbel" panose="020B0503020204020204" pitchFamily="34" charset="0"/>
            </a:rPr>
            <a:t> en değerli eseridir!</a:t>
          </a:r>
          <a:endParaRPr lang="tr-TR" sz="2000" b="0" dirty="0">
            <a:solidFill>
              <a:srgbClr val="C00000"/>
            </a:solidFill>
            <a:latin typeface="Corbel" panose="020B0503020204020204" pitchFamily="34" charset="0"/>
          </a:endParaRPr>
        </a:p>
      </dgm:t>
    </dgm:pt>
    <dgm:pt modelId="{F4699050-9949-4003-A9C1-D26369E39988}" type="parTrans" cxnId="{8DBCC8EA-AD20-47CB-B256-B09BB99B71FE}">
      <dgm:prSet/>
      <dgm:spPr/>
      <dgm:t>
        <a:bodyPr/>
        <a:lstStyle/>
        <a:p>
          <a:pPr>
            <a:lnSpc>
              <a:spcPct val="100000"/>
            </a:lnSpc>
          </a:pPr>
          <a:endParaRPr lang="tr-TR" sz="2400" b="0">
            <a:solidFill>
              <a:schemeClr val="tx1"/>
            </a:solidFill>
            <a:latin typeface="Corbel" panose="020B0503020204020204" pitchFamily="34" charset="0"/>
          </a:endParaRPr>
        </a:p>
      </dgm:t>
    </dgm:pt>
    <dgm:pt modelId="{9DFF0F5C-C6D0-4BE9-81BF-B09544969E24}" type="sibTrans" cxnId="{8DBCC8EA-AD20-47CB-B256-B09BB99B71FE}">
      <dgm:prSet/>
      <dgm:spPr/>
      <dgm:t>
        <a:bodyPr/>
        <a:lstStyle/>
        <a:p>
          <a:pPr>
            <a:lnSpc>
              <a:spcPct val="100000"/>
            </a:lnSpc>
          </a:pPr>
          <a:endParaRPr lang="tr-TR" sz="2400" b="0">
            <a:solidFill>
              <a:schemeClr val="tx1"/>
            </a:solidFill>
            <a:latin typeface="Corbel" panose="020B0503020204020204" pitchFamily="34" charset="0"/>
          </a:endParaRPr>
        </a:p>
      </dgm:t>
    </dgm:pt>
    <dgm:pt modelId="{EE5902E6-0C77-490B-9DFE-6D80C08D5518}">
      <dgm:prSet custT="1"/>
      <dgm:spPr/>
      <dgm:t>
        <a:bodyPr/>
        <a:lstStyle/>
        <a:p>
          <a:pPr marL="0" marR="0" lvl="0" indent="0" algn="just" defTabSz="800100" eaLnBrk="1" fontAlgn="auto" latinLnBrk="0" hangingPunct="1">
            <a:lnSpc>
              <a:spcPct val="100000"/>
            </a:lnSpc>
            <a:spcBef>
              <a:spcPct val="0"/>
            </a:spcBef>
            <a:spcAft>
              <a:spcPct val="35000"/>
            </a:spcAft>
            <a:buClrTx/>
            <a:buSzTx/>
            <a:buFontTx/>
            <a:buNone/>
            <a:tabLst/>
            <a:defRPr/>
          </a:pPr>
          <a:r>
            <a:rPr lang="tr-TR" sz="1800" b="0" i="0" dirty="0">
              <a:latin typeface="Corbel" panose="020B0503020204020204" pitchFamily="34" charset="0"/>
            </a:rPr>
            <a:t>Dış değerlendirme süreçleri kurumun </a:t>
          </a:r>
          <a:r>
            <a:rPr lang="tr-TR" sz="1800" b="0" i="0" dirty="0" err="1">
              <a:latin typeface="Corbel" panose="020B0503020204020204" pitchFamily="34" charset="0"/>
            </a:rPr>
            <a:t>KİDR’si</a:t>
          </a:r>
          <a:r>
            <a:rPr lang="tr-TR" sz="1800" b="0" i="0" dirty="0">
              <a:latin typeface="Corbel" panose="020B0503020204020204" pitchFamily="34" charset="0"/>
            </a:rPr>
            <a:t> üzerine yapılandırılmaktadır.</a:t>
          </a:r>
          <a:endParaRPr lang="tr-TR" sz="1800" b="0" dirty="0">
            <a:latin typeface="Corbel" panose="020B0503020204020204" pitchFamily="34" charset="0"/>
          </a:endParaRPr>
        </a:p>
      </dgm:t>
    </dgm:pt>
    <dgm:pt modelId="{C7FFDEC4-745C-40E7-8A69-089D9D1790B2}" type="sibTrans" cxnId="{F80E6EB8-EBBF-4FC5-BDA9-E549D53F056A}">
      <dgm:prSet/>
      <dgm:spPr/>
      <dgm:t>
        <a:bodyPr/>
        <a:lstStyle/>
        <a:p>
          <a:pPr>
            <a:lnSpc>
              <a:spcPct val="100000"/>
            </a:lnSpc>
          </a:pPr>
          <a:endParaRPr lang="tr-TR" sz="2400" b="0">
            <a:solidFill>
              <a:schemeClr val="tx1"/>
            </a:solidFill>
            <a:latin typeface="Corbel" panose="020B0503020204020204" pitchFamily="34" charset="0"/>
          </a:endParaRPr>
        </a:p>
      </dgm:t>
    </dgm:pt>
    <dgm:pt modelId="{2B9C3ED3-168B-4F6E-A19A-9061DD5CD837}" type="parTrans" cxnId="{F80E6EB8-EBBF-4FC5-BDA9-E549D53F056A}">
      <dgm:prSet/>
      <dgm:spPr/>
      <dgm:t>
        <a:bodyPr/>
        <a:lstStyle/>
        <a:p>
          <a:pPr>
            <a:lnSpc>
              <a:spcPct val="100000"/>
            </a:lnSpc>
          </a:pPr>
          <a:endParaRPr lang="tr-TR" sz="2400" b="0">
            <a:solidFill>
              <a:schemeClr val="tx1"/>
            </a:solidFill>
            <a:latin typeface="Corbel" panose="020B0503020204020204" pitchFamily="34" charset="0"/>
          </a:endParaRPr>
        </a:p>
      </dgm:t>
    </dgm:pt>
    <dgm:pt modelId="{9CDD9F2C-886B-924B-9E39-D21D65F6A611}" type="pres">
      <dgm:prSet presAssocID="{EA8F2B10-6AD9-4847-A62A-04A68C9EB5C4}" presName="Name0" presStyleCnt="0">
        <dgm:presLayoutVars>
          <dgm:chMax val="7"/>
          <dgm:dir/>
          <dgm:animLvl val="lvl"/>
          <dgm:resizeHandles val="exact"/>
        </dgm:presLayoutVars>
      </dgm:prSet>
      <dgm:spPr/>
      <dgm:t>
        <a:bodyPr/>
        <a:lstStyle/>
        <a:p>
          <a:endParaRPr lang="tr-TR"/>
        </a:p>
      </dgm:t>
    </dgm:pt>
    <dgm:pt modelId="{B97084EC-93A2-034F-8437-6A4B621226CB}" type="pres">
      <dgm:prSet presAssocID="{4139A39B-7D3A-480B-944F-827CCD010380}" presName="circle1" presStyleLbl="node1" presStyleIdx="0" presStyleCnt="5"/>
      <dgm:spPr/>
    </dgm:pt>
    <dgm:pt modelId="{192C7DF0-17A7-B645-8F67-243EF0255C3A}" type="pres">
      <dgm:prSet presAssocID="{4139A39B-7D3A-480B-944F-827CCD010380}" presName="space" presStyleCnt="0"/>
      <dgm:spPr/>
    </dgm:pt>
    <dgm:pt modelId="{9E3ED5EA-8CD9-214D-ADF4-CF4EC61C9768}" type="pres">
      <dgm:prSet presAssocID="{4139A39B-7D3A-480B-944F-827CCD010380}" presName="rect1" presStyleLbl="alignAcc1" presStyleIdx="0" presStyleCnt="5"/>
      <dgm:spPr/>
      <dgm:t>
        <a:bodyPr/>
        <a:lstStyle/>
        <a:p>
          <a:endParaRPr lang="tr-TR"/>
        </a:p>
      </dgm:t>
    </dgm:pt>
    <dgm:pt modelId="{1924BA8A-AD80-7847-90A6-F4267BC03FFE}" type="pres">
      <dgm:prSet presAssocID="{EE5902E6-0C77-490B-9DFE-6D80C08D5518}" presName="vertSpace2" presStyleLbl="node1" presStyleIdx="0" presStyleCnt="5"/>
      <dgm:spPr/>
    </dgm:pt>
    <dgm:pt modelId="{8121859B-5FC8-D546-9729-F9E8E289F948}" type="pres">
      <dgm:prSet presAssocID="{EE5902E6-0C77-490B-9DFE-6D80C08D5518}" presName="circle2" presStyleLbl="node1" presStyleIdx="1" presStyleCnt="5"/>
      <dgm:spPr/>
    </dgm:pt>
    <dgm:pt modelId="{532584B9-7A0B-E344-B41A-A8707444F625}" type="pres">
      <dgm:prSet presAssocID="{EE5902E6-0C77-490B-9DFE-6D80C08D5518}" presName="rect2" presStyleLbl="alignAcc1" presStyleIdx="1" presStyleCnt="5"/>
      <dgm:spPr/>
      <dgm:t>
        <a:bodyPr/>
        <a:lstStyle/>
        <a:p>
          <a:endParaRPr lang="tr-TR"/>
        </a:p>
      </dgm:t>
    </dgm:pt>
    <dgm:pt modelId="{D39D5B9F-3ED8-914A-956F-3776B41BF9E5}" type="pres">
      <dgm:prSet presAssocID="{5BE60B6C-CEEE-4CE3-B103-B7E0D9AF7D9A}" presName="vertSpace3" presStyleLbl="node1" presStyleIdx="1" presStyleCnt="5"/>
      <dgm:spPr/>
    </dgm:pt>
    <dgm:pt modelId="{6D3BE315-45EC-E645-8719-6C93AD550E9E}" type="pres">
      <dgm:prSet presAssocID="{5BE60B6C-CEEE-4CE3-B103-B7E0D9AF7D9A}" presName="circle3" presStyleLbl="node1" presStyleIdx="2" presStyleCnt="5"/>
      <dgm:spPr/>
    </dgm:pt>
    <dgm:pt modelId="{2546C4A1-D2AF-8C49-8D75-3EFF1B8D9A3C}" type="pres">
      <dgm:prSet presAssocID="{5BE60B6C-CEEE-4CE3-B103-B7E0D9AF7D9A}" presName="rect3" presStyleLbl="alignAcc1" presStyleIdx="2" presStyleCnt="5"/>
      <dgm:spPr/>
      <dgm:t>
        <a:bodyPr/>
        <a:lstStyle/>
        <a:p>
          <a:endParaRPr lang="tr-TR"/>
        </a:p>
      </dgm:t>
    </dgm:pt>
    <dgm:pt modelId="{5B9C672C-FA95-6B47-B2FF-5E3831791D63}" type="pres">
      <dgm:prSet presAssocID="{2423CD66-A853-411D-9A66-1D839DACCB19}" presName="vertSpace4" presStyleLbl="node1" presStyleIdx="2" presStyleCnt="5"/>
      <dgm:spPr/>
    </dgm:pt>
    <dgm:pt modelId="{61700F5A-BABB-7948-82FA-97743CF3632D}" type="pres">
      <dgm:prSet presAssocID="{2423CD66-A853-411D-9A66-1D839DACCB19}" presName="circle4" presStyleLbl="node1" presStyleIdx="3" presStyleCnt="5"/>
      <dgm:spPr/>
    </dgm:pt>
    <dgm:pt modelId="{64A679FE-6928-554B-9FCA-2521D408C70B}" type="pres">
      <dgm:prSet presAssocID="{2423CD66-A853-411D-9A66-1D839DACCB19}" presName="rect4" presStyleLbl="alignAcc1" presStyleIdx="3" presStyleCnt="5"/>
      <dgm:spPr/>
      <dgm:t>
        <a:bodyPr/>
        <a:lstStyle/>
        <a:p>
          <a:endParaRPr lang="tr-TR"/>
        </a:p>
      </dgm:t>
    </dgm:pt>
    <dgm:pt modelId="{59C53AE2-F577-0648-9F2C-89776CAA84FA}" type="pres">
      <dgm:prSet presAssocID="{7C761B78-3001-4F85-97F8-8031F9D583AF}" presName="vertSpace5" presStyleLbl="node1" presStyleIdx="3" presStyleCnt="5"/>
      <dgm:spPr/>
    </dgm:pt>
    <dgm:pt modelId="{B448C9F4-B61F-DE40-BD90-BF274010BF95}" type="pres">
      <dgm:prSet presAssocID="{7C761B78-3001-4F85-97F8-8031F9D583AF}" presName="circle5" presStyleLbl="node1" presStyleIdx="4" presStyleCnt="5"/>
      <dgm:spPr/>
    </dgm:pt>
    <dgm:pt modelId="{8D4A8FBE-419C-5447-9429-784CB0121629}" type="pres">
      <dgm:prSet presAssocID="{7C761B78-3001-4F85-97F8-8031F9D583AF}" presName="rect5" presStyleLbl="alignAcc1" presStyleIdx="4" presStyleCnt="5"/>
      <dgm:spPr/>
      <dgm:t>
        <a:bodyPr/>
        <a:lstStyle/>
        <a:p>
          <a:endParaRPr lang="tr-TR"/>
        </a:p>
      </dgm:t>
    </dgm:pt>
    <dgm:pt modelId="{ACAB26B5-220F-B547-B18A-E071D6B275C3}" type="pres">
      <dgm:prSet presAssocID="{4139A39B-7D3A-480B-944F-827CCD010380}" presName="rect1ParTxNoCh" presStyleLbl="alignAcc1" presStyleIdx="4" presStyleCnt="5">
        <dgm:presLayoutVars>
          <dgm:chMax val="1"/>
          <dgm:bulletEnabled val="1"/>
        </dgm:presLayoutVars>
      </dgm:prSet>
      <dgm:spPr/>
      <dgm:t>
        <a:bodyPr/>
        <a:lstStyle/>
        <a:p>
          <a:endParaRPr lang="tr-TR"/>
        </a:p>
      </dgm:t>
    </dgm:pt>
    <dgm:pt modelId="{B98BE01D-9A59-2A43-B3BE-BB544EDA85EA}" type="pres">
      <dgm:prSet presAssocID="{EE5902E6-0C77-490B-9DFE-6D80C08D5518}" presName="rect2ParTxNoCh" presStyleLbl="alignAcc1" presStyleIdx="4" presStyleCnt="5">
        <dgm:presLayoutVars>
          <dgm:chMax val="1"/>
          <dgm:bulletEnabled val="1"/>
        </dgm:presLayoutVars>
      </dgm:prSet>
      <dgm:spPr/>
      <dgm:t>
        <a:bodyPr/>
        <a:lstStyle/>
        <a:p>
          <a:endParaRPr lang="tr-TR"/>
        </a:p>
      </dgm:t>
    </dgm:pt>
    <dgm:pt modelId="{F45CF89F-6789-F34D-93D1-3EC5B5971830}" type="pres">
      <dgm:prSet presAssocID="{5BE60B6C-CEEE-4CE3-B103-B7E0D9AF7D9A}" presName="rect3ParTxNoCh" presStyleLbl="alignAcc1" presStyleIdx="4" presStyleCnt="5">
        <dgm:presLayoutVars>
          <dgm:chMax val="1"/>
          <dgm:bulletEnabled val="1"/>
        </dgm:presLayoutVars>
      </dgm:prSet>
      <dgm:spPr/>
      <dgm:t>
        <a:bodyPr/>
        <a:lstStyle/>
        <a:p>
          <a:endParaRPr lang="tr-TR"/>
        </a:p>
      </dgm:t>
    </dgm:pt>
    <dgm:pt modelId="{1F2D1880-B2D4-774D-A549-CC9BC8747E76}" type="pres">
      <dgm:prSet presAssocID="{2423CD66-A853-411D-9A66-1D839DACCB19}" presName="rect4ParTxNoCh" presStyleLbl="alignAcc1" presStyleIdx="4" presStyleCnt="5">
        <dgm:presLayoutVars>
          <dgm:chMax val="1"/>
          <dgm:bulletEnabled val="1"/>
        </dgm:presLayoutVars>
      </dgm:prSet>
      <dgm:spPr/>
      <dgm:t>
        <a:bodyPr/>
        <a:lstStyle/>
        <a:p>
          <a:endParaRPr lang="tr-TR"/>
        </a:p>
      </dgm:t>
    </dgm:pt>
    <dgm:pt modelId="{6F2988E8-F612-0942-8E42-70F6EA78FFF7}" type="pres">
      <dgm:prSet presAssocID="{7C761B78-3001-4F85-97F8-8031F9D583AF}" presName="rect5ParTxNoCh" presStyleLbl="alignAcc1" presStyleIdx="4" presStyleCnt="5">
        <dgm:presLayoutVars>
          <dgm:chMax val="1"/>
          <dgm:bulletEnabled val="1"/>
        </dgm:presLayoutVars>
      </dgm:prSet>
      <dgm:spPr/>
      <dgm:t>
        <a:bodyPr/>
        <a:lstStyle/>
        <a:p>
          <a:endParaRPr lang="tr-TR"/>
        </a:p>
      </dgm:t>
    </dgm:pt>
  </dgm:ptLst>
  <dgm:cxnLst>
    <dgm:cxn modelId="{859C9864-93AF-0049-A69A-58FDA1854A72}" type="presOf" srcId="{4139A39B-7D3A-480B-944F-827CCD010380}" destId="{9E3ED5EA-8CD9-214D-ADF4-CF4EC61C9768}" srcOrd="0" destOrd="0" presId="urn:microsoft.com/office/officeart/2005/8/layout/target3"/>
    <dgm:cxn modelId="{1B6FADA4-2645-254F-A0E4-62C171281E0E}" type="presOf" srcId="{EE5902E6-0C77-490B-9DFE-6D80C08D5518}" destId="{532584B9-7A0B-E344-B41A-A8707444F625}" srcOrd="0" destOrd="0" presId="urn:microsoft.com/office/officeart/2005/8/layout/target3"/>
    <dgm:cxn modelId="{CA6970B0-E555-A347-9BB4-680EBD3B133B}" type="presOf" srcId="{4139A39B-7D3A-480B-944F-827CCD010380}" destId="{ACAB26B5-220F-B547-B18A-E071D6B275C3}" srcOrd="1" destOrd="0" presId="urn:microsoft.com/office/officeart/2005/8/layout/target3"/>
    <dgm:cxn modelId="{A9F5BECD-4E01-4511-95DF-5FB06A4C8879}" srcId="{EA8F2B10-6AD9-4847-A62A-04A68C9EB5C4}" destId="{2423CD66-A853-411D-9A66-1D839DACCB19}" srcOrd="3" destOrd="0" parTransId="{719D91E8-A7D0-4A75-AE34-A66A325126D5}" sibTransId="{BAB64CB7-83F0-4771-83B2-0CC7AFAE5A4C}"/>
    <dgm:cxn modelId="{BEEB87AE-11C4-514C-89B7-97176801B6A6}" type="presOf" srcId="{5BE60B6C-CEEE-4CE3-B103-B7E0D9AF7D9A}" destId="{2546C4A1-D2AF-8C49-8D75-3EFF1B8D9A3C}" srcOrd="0" destOrd="0" presId="urn:microsoft.com/office/officeart/2005/8/layout/target3"/>
    <dgm:cxn modelId="{F80E6EB8-EBBF-4FC5-BDA9-E549D53F056A}" srcId="{EA8F2B10-6AD9-4847-A62A-04A68C9EB5C4}" destId="{EE5902E6-0C77-490B-9DFE-6D80C08D5518}" srcOrd="1" destOrd="0" parTransId="{2B9C3ED3-168B-4F6E-A19A-9061DD5CD837}" sibTransId="{C7FFDEC4-745C-40E7-8A69-089D9D1790B2}"/>
    <dgm:cxn modelId="{8DBCC8EA-AD20-47CB-B256-B09BB99B71FE}" srcId="{EA8F2B10-6AD9-4847-A62A-04A68C9EB5C4}" destId="{7C761B78-3001-4F85-97F8-8031F9D583AF}" srcOrd="4" destOrd="0" parTransId="{F4699050-9949-4003-A9C1-D26369E39988}" sibTransId="{9DFF0F5C-C6D0-4BE9-81BF-B09544969E24}"/>
    <dgm:cxn modelId="{31722219-1104-4077-B024-274C3CD9A4FF}" srcId="{EA8F2B10-6AD9-4847-A62A-04A68C9EB5C4}" destId="{4139A39B-7D3A-480B-944F-827CCD010380}" srcOrd="0" destOrd="0" parTransId="{3C8F953F-3CED-49FF-BE53-DB91BD978FE1}" sibTransId="{AF035420-DD53-48E2-A03B-6FE3A09EBB54}"/>
    <dgm:cxn modelId="{64F34EB2-B698-9F4F-B36C-8CE992677E20}" type="presOf" srcId="{2423CD66-A853-411D-9A66-1D839DACCB19}" destId="{1F2D1880-B2D4-774D-A549-CC9BC8747E76}" srcOrd="1" destOrd="0" presId="urn:microsoft.com/office/officeart/2005/8/layout/target3"/>
    <dgm:cxn modelId="{DAFD8D89-1FB7-644A-8EAE-26B7C3C46AE6}" type="presOf" srcId="{EA8F2B10-6AD9-4847-A62A-04A68C9EB5C4}" destId="{9CDD9F2C-886B-924B-9E39-D21D65F6A611}" srcOrd="0" destOrd="0" presId="urn:microsoft.com/office/officeart/2005/8/layout/target3"/>
    <dgm:cxn modelId="{B9278570-B7C5-48CA-9F0D-1AA8DD843691}" srcId="{EA8F2B10-6AD9-4847-A62A-04A68C9EB5C4}" destId="{5BE60B6C-CEEE-4CE3-B103-B7E0D9AF7D9A}" srcOrd="2" destOrd="0" parTransId="{BE5A19DA-D953-4D87-9756-DDC2C9C8541B}" sibTransId="{485AB043-86D6-4D6E-8629-ABA48541C685}"/>
    <dgm:cxn modelId="{FBDCEAA1-A73D-A644-9CA7-495338BB42FF}" type="presOf" srcId="{EE5902E6-0C77-490B-9DFE-6D80C08D5518}" destId="{B98BE01D-9A59-2A43-B3BE-BB544EDA85EA}" srcOrd="1" destOrd="0" presId="urn:microsoft.com/office/officeart/2005/8/layout/target3"/>
    <dgm:cxn modelId="{D29C33C9-A762-8947-B52B-745C91F12258}" type="presOf" srcId="{7C761B78-3001-4F85-97F8-8031F9D583AF}" destId="{8D4A8FBE-419C-5447-9429-784CB0121629}" srcOrd="0" destOrd="0" presId="urn:microsoft.com/office/officeart/2005/8/layout/target3"/>
    <dgm:cxn modelId="{44AAE538-FFB9-7E46-9F76-E50F0121FDE7}" type="presOf" srcId="{7C761B78-3001-4F85-97F8-8031F9D583AF}" destId="{6F2988E8-F612-0942-8E42-70F6EA78FFF7}" srcOrd="1" destOrd="0" presId="urn:microsoft.com/office/officeart/2005/8/layout/target3"/>
    <dgm:cxn modelId="{21BC910D-6FFD-CB4C-95E1-679E4FA2CC94}" type="presOf" srcId="{2423CD66-A853-411D-9A66-1D839DACCB19}" destId="{64A679FE-6928-554B-9FCA-2521D408C70B}" srcOrd="0" destOrd="0" presId="urn:microsoft.com/office/officeart/2005/8/layout/target3"/>
    <dgm:cxn modelId="{9C4E161F-0350-0C47-A243-DDF9A0DC15C8}" type="presOf" srcId="{5BE60B6C-CEEE-4CE3-B103-B7E0D9AF7D9A}" destId="{F45CF89F-6789-F34D-93D1-3EC5B5971830}" srcOrd="1" destOrd="0" presId="urn:microsoft.com/office/officeart/2005/8/layout/target3"/>
    <dgm:cxn modelId="{BD14ECDA-1522-6C4C-AF77-A230C9249610}" type="presParOf" srcId="{9CDD9F2C-886B-924B-9E39-D21D65F6A611}" destId="{B97084EC-93A2-034F-8437-6A4B621226CB}" srcOrd="0" destOrd="0" presId="urn:microsoft.com/office/officeart/2005/8/layout/target3"/>
    <dgm:cxn modelId="{9C0095CF-B492-B346-8839-26026923863C}" type="presParOf" srcId="{9CDD9F2C-886B-924B-9E39-D21D65F6A611}" destId="{192C7DF0-17A7-B645-8F67-243EF0255C3A}" srcOrd="1" destOrd="0" presId="urn:microsoft.com/office/officeart/2005/8/layout/target3"/>
    <dgm:cxn modelId="{16C88841-7476-FE4E-9267-BF4B38E8BC57}" type="presParOf" srcId="{9CDD9F2C-886B-924B-9E39-D21D65F6A611}" destId="{9E3ED5EA-8CD9-214D-ADF4-CF4EC61C9768}" srcOrd="2" destOrd="0" presId="urn:microsoft.com/office/officeart/2005/8/layout/target3"/>
    <dgm:cxn modelId="{F00409A4-9CAE-5A43-8D6E-994A6DBF3AAE}" type="presParOf" srcId="{9CDD9F2C-886B-924B-9E39-D21D65F6A611}" destId="{1924BA8A-AD80-7847-90A6-F4267BC03FFE}" srcOrd="3" destOrd="0" presId="urn:microsoft.com/office/officeart/2005/8/layout/target3"/>
    <dgm:cxn modelId="{9D113A4B-D4CF-B04E-9742-D9C296C502A2}" type="presParOf" srcId="{9CDD9F2C-886B-924B-9E39-D21D65F6A611}" destId="{8121859B-5FC8-D546-9729-F9E8E289F948}" srcOrd="4" destOrd="0" presId="urn:microsoft.com/office/officeart/2005/8/layout/target3"/>
    <dgm:cxn modelId="{9650371D-61FB-3147-98FA-12CA1AA50E26}" type="presParOf" srcId="{9CDD9F2C-886B-924B-9E39-D21D65F6A611}" destId="{532584B9-7A0B-E344-B41A-A8707444F625}" srcOrd="5" destOrd="0" presId="urn:microsoft.com/office/officeart/2005/8/layout/target3"/>
    <dgm:cxn modelId="{C8BB4E41-3FDE-8A4F-B019-4F930025E7DC}" type="presParOf" srcId="{9CDD9F2C-886B-924B-9E39-D21D65F6A611}" destId="{D39D5B9F-3ED8-914A-956F-3776B41BF9E5}" srcOrd="6" destOrd="0" presId="urn:microsoft.com/office/officeart/2005/8/layout/target3"/>
    <dgm:cxn modelId="{ADBBBA3C-B46C-9A4C-A328-C9012C1A8F6F}" type="presParOf" srcId="{9CDD9F2C-886B-924B-9E39-D21D65F6A611}" destId="{6D3BE315-45EC-E645-8719-6C93AD550E9E}" srcOrd="7" destOrd="0" presId="urn:microsoft.com/office/officeart/2005/8/layout/target3"/>
    <dgm:cxn modelId="{304E80D1-3ED3-9E42-95C6-23563B54AEE2}" type="presParOf" srcId="{9CDD9F2C-886B-924B-9E39-D21D65F6A611}" destId="{2546C4A1-D2AF-8C49-8D75-3EFF1B8D9A3C}" srcOrd="8" destOrd="0" presId="urn:microsoft.com/office/officeart/2005/8/layout/target3"/>
    <dgm:cxn modelId="{47DA23C7-CA9F-E743-B274-673BB60CB315}" type="presParOf" srcId="{9CDD9F2C-886B-924B-9E39-D21D65F6A611}" destId="{5B9C672C-FA95-6B47-B2FF-5E3831791D63}" srcOrd="9" destOrd="0" presId="urn:microsoft.com/office/officeart/2005/8/layout/target3"/>
    <dgm:cxn modelId="{8A3639F4-02F9-CE48-AFAB-581020F3FBF8}" type="presParOf" srcId="{9CDD9F2C-886B-924B-9E39-D21D65F6A611}" destId="{61700F5A-BABB-7948-82FA-97743CF3632D}" srcOrd="10" destOrd="0" presId="urn:microsoft.com/office/officeart/2005/8/layout/target3"/>
    <dgm:cxn modelId="{C697D01C-E0E1-B546-A1B6-129A40BDCED7}" type="presParOf" srcId="{9CDD9F2C-886B-924B-9E39-D21D65F6A611}" destId="{64A679FE-6928-554B-9FCA-2521D408C70B}" srcOrd="11" destOrd="0" presId="urn:microsoft.com/office/officeart/2005/8/layout/target3"/>
    <dgm:cxn modelId="{A49922D9-EA2D-7A47-A6C7-60C7BA295DE2}" type="presParOf" srcId="{9CDD9F2C-886B-924B-9E39-D21D65F6A611}" destId="{59C53AE2-F577-0648-9F2C-89776CAA84FA}" srcOrd="12" destOrd="0" presId="urn:microsoft.com/office/officeart/2005/8/layout/target3"/>
    <dgm:cxn modelId="{EBF80139-F638-684E-A215-8136729985BA}" type="presParOf" srcId="{9CDD9F2C-886B-924B-9E39-D21D65F6A611}" destId="{B448C9F4-B61F-DE40-BD90-BF274010BF95}" srcOrd="13" destOrd="0" presId="urn:microsoft.com/office/officeart/2005/8/layout/target3"/>
    <dgm:cxn modelId="{3322DEE6-E520-0A42-BD27-22D68507A642}" type="presParOf" srcId="{9CDD9F2C-886B-924B-9E39-D21D65F6A611}" destId="{8D4A8FBE-419C-5447-9429-784CB0121629}" srcOrd="14" destOrd="0" presId="urn:microsoft.com/office/officeart/2005/8/layout/target3"/>
    <dgm:cxn modelId="{D6BE546E-2AFA-7448-98A6-EEBAF5FB9C9A}" type="presParOf" srcId="{9CDD9F2C-886B-924B-9E39-D21D65F6A611}" destId="{ACAB26B5-220F-B547-B18A-E071D6B275C3}" srcOrd="15" destOrd="0" presId="urn:microsoft.com/office/officeart/2005/8/layout/target3"/>
    <dgm:cxn modelId="{9D8115DF-DD79-E447-925E-E81573B4BFA1}" type="presParOf" srcId="{9CDD9F2C-886B-924B-9E39-D21D65F6A611}" destId="{B98BE01D-9A59-2A43-B3BE-BB544EDA85EA}" srcOrd="16" destOrd="0" presId="urn:microsoft.com/office/officeart/2005/8/layout/target3"/>
    <dgm:cxn modelId="{406D21C6-57C0-E04B-BA9E-04741DC969FB}" type="presParOf" srcId="{9CDD9F2C-886B-924B-9E39-D21D65F6A611}" destId="{F45CF89F-6789-F34D-93D1-3EC5B5971830}" srcOrd="17" destOrd="0" presId="urn:microsoft.com/office/officeart/2005/8/layout/target3"/>
    <dgm:cxn modelId="{00FEDD03-8074-0D41-8087-4336A90E36E2}" type="presParOf" srcId="{9CDD9F2C-886B-924B-9E39-D21D65F6A611}" destId="{1F2D1880-B2D4-774D-A549-CC9BC8747E76}" srcOrd="18" destOrd="0" presId="urn:microsoft.com/office/officeart/2005/8/layout/target3"/>
    <dgm:cxn modelId="{2E8D127B-4835-A04E-91C9-6EB8467CE10A}" type="presParOf" srcId="{9CDD9F2C-886B-924B-9E39-D21D65F6A611}" destId="{6F2988E8-F612-0942-8E42-70F6EA78FFF7}" srcOrd="19"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F805809-2572-EF4B-AD67-F11D24667869}" type="doc">
      <dgm:prSet loTypeId="urn:microsoft.com/office/officeart/2005/8/layout/cycle5" loCatId="" qsTypeId="urn:microsoft.com/office/officeart/2005/8/quickstyle/simple1" qsCatId="simple" csTypeId="urn:microsoft.com/office/officeart/2005/8/colors/accent1_2" csCatId="accent1" phldr="1"/>
      <dgm:spPr/>
      <dgm:t>
        <a:bodyPr/>
        <a:lstStyle/>
        <a:p>
          <a:endParaRPr lang="tr-TR"/>
        </a:p>
      </dgm:t>
    </dgm:pt>
    <dgm:pt modelId="{FEE2A7C4-8F41-E146-B994-E0962594C801}">
      <dgm:prSet phldrT="[Metin]"/>
      <dgm:spPr/>
      <dgm:t>
        <a:bodyPr/>
        <a:lstStyle/>
        <a:p>
          <a:r>
            <a:rPr lang="tr-TR" dirty="0"/>
            <a:t>Planlama</a:t>
          </a:r>
        </a:p>
      </dgm:t>
    </dgm:pt>
    <dgm:pt modelId="{259A1F9F-6FA1-2B49-B07A-53F0E77E4682}" type="parTrans" cxnId="{A588D82A-A4B6-994C-A038-F4D53BCD3691}">
      <dgm:prSet/>
      <dgm:spPr/>
      <dgm:t>
        <a:bodyPr/>
        <a:lstStyle/>
        <a:p>
          <a:endParaRPr lang="tr-TR"/>
        </a:p>
      </dgm:t>
    </dgm:pt>
    <dgm:pt modelId="{E9E8593B-338C-2D40-9924-E4AA7E77D9FC}" type="sibTrans" cxnId="{A588D82A-A4B6-994C-A038-F4D53BCD3691}">
      <dgm:prSet/>
      <dgm:spPr/>
      <dgm:t>
        <a:bodyPr/>
        <a:lstStyle/>
        <a:p>
          <a:endParaRPr lang="tr-TR"/>
        </a:p>
      </dgm:t>
    </dgm:pt>
    <dgm:pt modelId="{CBF85877-5B85-594B-8149-FC7B18F59E89}">
      <dgm:prSet phldrT="[Metin]"/>
      <dgm:spPr/>
      <dgm:t>
        <a:bodyPr/>
        <a:lstStyle/>
        <a:p>
          <a:r>
            <a:rPr lang="tr-TR" dirty="0"/>
            <a:t>Uygulama</a:t>
          </a:r>
        </a:p>
      </dgm:t>
    </dgm:pt>
    <dgm:pt modelId="{012CC359-1C96-7D46-8396-4DAB84D25EE4}" type="parTrans" cxnId="{1D2E2900-6753-4042-A93E-4CE8F70766F5}">
      <dgm:prSet/>
      <dgm:spPr/>
      <dgm:t>
        <a:bodyPr/>
        <a:lstStyle/>
        <a:p>
          <a:endParaRPr lang="tr-TR"/>
        </a:p>
      </dgm:t>
    </dgm:pt>
    <dgm:pt modelId="{632636AC-29B4-AC47-B030-23557387ABEC}" type="sibTrans" cxnId="{1D2E2900-6753-4042-A93E-4CE8F70766F5}">
      <dgm:prSet/>
      <dgm:spPr/>
      <dgm:t>
        <a:bodyPr/>
        <a:lstStyle/>
        <a:p>
          <a:endParaRPr lang="tr-TR"/>
        </a:p>
      </dgm:t>
    </dgm:pt>
    <dgm:pt modelId="{02FC01E5-3155-F04C-BFA1-05BFF0260ABD}">
      <dgm:prSet phldrT="[Metin]"/>
      <dgm:spPr/>
      <dgm:t>
        <a:bodyPr/>
        <a:lstStyle/>
        <a:p>
          <a:r>
            <a:rPr lang="tr-TR" dirty="0"/>
            <a:t>İzleme</a:t>
          </a:r>
        </a:p>
      </dgm:t>
    </dgm:pt>
    <dgm:pt modelId="{03CB508D-45F7-1345-8F31-1305A64E99F4}" type="parTrans" cxnId="{2DD761C1-8033-B642-8306-F50D81E30A51}">
      <dgm:prSet/>
      <dgm:spPr/>
      <dgm:t>
        <a:bodyPr/>
        <a:lstStyle/>
        <a:p>
          <a:endParaRPr lang="tr-TR"/>
        </a:p>
      </dgm:t>
    </dgm:pt>
    <dgm:pt modelId="{261F3992-16AA-934E-A480-5F3B7C3E3838}" type="sibTrans" cxnId="{2DD761C1-8033-B642-8306-F50D81E30A51}">
      <dgm:prSet/>
      <dgm:spPr/>
      <dgm:t>
        <a:bodyPr/>
        <a:lstStyle/>
        <a:p>
          <a:endParaRPr lang="tr-TR"/>
        </a:p>
      </dgm:t>
    </dgm:pt>
    <dgm:pt modelId="{DE5B31E2-795F-B242-9437-93E854AAC452}">
      <dgm:prSet phldrT="[Metin]"/>
      <dgm:spPr/>
      <dgm:t>
        <a:bodyPr/>
        <a:lstStyle/>
        <a:p>
          <a:r>
            <a:rPr lang="tr-TR" dirty="0"/>
            <a:t>Değerlendirme</a:t>
          </a:r>
        </a:p>
      </dgm:t>
    </dgm:pt>
    <dgm:pt modelId="{B66FC097-2364-B946-B226-18458E058B96}" type="parTrans" cxnId="{94FA3108-691E-1D44-8502-97DC3A0866E1}">
      <dgm:prSet/>
      <dgm:spPr/>
      <dgm:t>
        <a:bodyPr/>
        <a:lstStyle/>
        <a:p>
          <a:endParaRPr lang="tr-TR"/>
        </a:p>
      </dgm:t>
    </dgm:pt>
    <dgm:pt modelId="{BEB941F0-D0C1-B74F-AB88-5163431DD739}" type="sibTrans" cxnId="{94FA3108-691E-1D44-8502-97DC3A0866E1}">
      <dgm:prSet/>
      <dgm:spPr/>
      <dgm:t>
        <a:bodyPr/>
        <a:lstStyle/>
        <a:p>
          <a:endParaRPr lang="tr-TR"/>
        </a:p>
      </dgm:t>
    </dgm:pt>
    <dgm:pt modelId="{FF578DE4-7949-BB46-AE6A-64E42EFC01B7}" type="pres">
      <dgm:prSet presAssocID="{9F805809-2572-EF4B-AD67-F11D24667869}" presName="cycle" presStyleCnt="0">
        <dgm:presLayoutVars>
          <dgm:dir/>
          <dgm:resizeHandles val="exact"/>
        </dgm:presLayoutVars>
      </dgm:prSet>
      <dgm:spPr/>
      <dgm:t>
        <a:bodyPr/>
        <a:lstStyle/>
        <a:p>
          <a:endParaRPr lang="tr-TR"/>
        </a:p>
      </dgm:t>
    </dgm:pt>
    <dgm:pt modelId="{26D68D82-F42B-E04F-88CE-1DDE4213B6D5}" type="pres">
      <dgm:prSet presAssocID="{FEE2A7C4-8F41-E146-B994-E0962594C801}" presName="node" presStyleLbl="node1" presStyleIdx="0" presStyleCnt="4">
        <dgm:presLayoutVars>
          <dgm:bulletEnabled val="1"/>
        </dgm:presLayoutVars>
      </dgm:prSet>
      <dgm:spPr/>
      <dgm:t>
        <a:bodyPr/>
        <a:lstStyle/>
        <a:p>
          <a:endParaRPr lang="tr-TR"/>
        </a:p>
      </dgm:t>
    </dgm:pt>
    <dgm:pt modelId="{8DA8F795-E1D1-F244-A6BE-C2E632A81E59}" type="pres">
      <dgm:prSet presAssocID="{FEE2A7C4-8F41-E146-B994-E0962594C801}" presName="spNode" presStyleCnt="0"/>
      <dgm:spPr/>
    </dgm:pt>
    <dgm:pt modelId="{19CFCF25-8694-9449-89DB-A5D05E1FD627}" type="pres">
      <dgm:prSet presAssocID="{E9E8593B-338C-2D40-9924-E4AA7E77D9FC}" presName="sibTrans" presStyleLbl="sibTrans1D1" presStyleIdx="0" presStyleCnt="4"/>
      <dgm:spPr/>
      <dgm:t>
        <a:bodyPr/>
        <a:lstStyle/>
        <a:p>
          <a:endParaRPr lang="tr-TR"/>
        </a:p>
      </dgm:t>
    </dgm:pt>
    <dgm:pt modelId="{D5116B15-74D8-4E48-9B18-D34F1DB87F1A}" type="pres">
      <dgm:prSet presAssocID="{CBF85877-5B85-594B-8149-FC7B18F59E89}" presName="node" presStyleLbl="node1" presStyleIdx="1" presStyleCnt="4">
        <dgm:presLayoutVars>
          <dgm:bulletEnabled val="1"/>
        </dgm:presLayoutVars>
      </dgm:prSet>
      <dgm:spPr/>
      <dgm:t>
        <a:bodyPr/>
        <a:lstStyle/>
        <a:p>
          <a:endParaRPr lang="tr-TR"/>
        </a:p>
      </dgm:t>
    </dgm:pt>
    <dgm:pt modelId="{AB4E72CC-9F23-BA4A-8362-9C3201794176}" type="pres">
      <dgm:prSet presAssocID="{CBF85877-5B85-594B-8149-FC7B18F59E89}" presName="spNode" presStyleCnt="0"/>
      <dgm:spPr/>
    </dgm:pt>
    <dgm:pt modelId="{9E8A02A2-4E03-0D48-B9E5-5297D9B80F4F}" type="pres">
      <dgm:prSet presAssocID="{632636AC-29B4-AC47-B030-23557387ABEC}" presName="sibTrans" presStyleLbl="sibTrans1D1" presStyleIdx="1" presStyleCnt="4"/>
      <dgm:spPr/>
      <dgm:t>
        <a:bodyPr/>
        <a:lstStyle/>
        <a:p>
          <a:endParaRPr lang="tr-TR"/>
        </a:p>
      </dgm:t>
    </dgm:pt>
    <dgm:pt modelId="{8494BC9A-B918-1D48-8672-5993032F1423}" type="pres">
      <dgm:prSet presAssocID="{02FC01E5-3155-F04C-BFA1-05BFF0260ABD}" presName="node" presStyleLbl="node1" presStyleIdx="2" presStyleCnt="4">
        <dgm:presLayoutVars>
          <dgm:bulletEnabled val="1"/>
        </dgm:presLayoutVars>
      </dgm:prSet>
      <dgm:spPr/>
      <dgm:t>
        <a:bodyPr/>
        <a:lstStyle/>
        <a:p>
          <a:endParaRPr lang="tr-TR"/>
        </a:p>
      </dgm:t>
    </dgm:pt>
    <dgm:pt modelId="{DE708A29-0725-EF44-BAD7-42A3F50D358A}" type="pres">
      <dgm:prSet presAssocID="{02FC01E5-3155-F04C-BFA1-05BFF0260ABD}" presName="spNode" presStyleCnt="0"/>
      <dgm:spPr/>
    </dgm:pt>
    <dgm:pt modelId="{C6F7F7AF-E349-E041-B236-9D373C13305B}" type="pres">
      <dgm:prSet presAssocID="{261F3992-16AA-934E-A480-5F3B7C3E3838}" presName="sibTrans" presStyleLbl="sibTrans1D1" presStyleIdx="2" presStyleCnt="4"/>
      <dgm:spPr/>
      <dgm:t>
        <a:bodyPr/>
        <a:lstStyle/>
        <a:p>
          <a:endParaRPr lang="tr-TR"/>
        </a:p>
      </dgm:t>
    </dgm:pt>
    <dgm:pt modelId="{7715C1E7-019E-BA4F-8E44-CE38F721D2A7}" type="pres">
      <dgm:prSet presAssocID="{DE5B31E2-795F-B242-9437-93E854AAC452}" presName="node" presStyleLbl="node1" presStyleIdx="3" presStyleCnt="4">
        <dgm:presLayoutVars>
          <dgm:bulletEnabled val="1"/>
        </dgm:presLayoutVars>
      </dgm:prSet>
      <dgm:spPr/>
      <dgm:t>
        <a:bodyPr/>
        <a:lstStyle/>
        <a:p>
          <a:endParaRPr lang="tr-TR"/>
        </a:p>
      </dgm:t>
    </dgm:pt>
    <dgm:pt modelId="{DD15E686-2FC2-CA45-A383-A3B08AECE689}" type="pres">
      <dgm:prSet presAssocID="{DE5B31E2-795F-B242-9437-93E854AAC452}" presName="spNode" presStyleCnt="0"/>
      <dgm:spPr/>
    </dgm:pt>
    <dgm:pt modelId="{83BCD9E1-A75D-854A-B84C-83F0FB4E95BC}" type="pres">
      <dgm:prSet presAssocID="{BEB941F0-D0C1-B74F-AB88-5163431DD739}" presName="sibTrans" presStyleLbl="sibTrans1D1" presStyleIdx="3" presStyleCnt="4"/>
      <dgm:spPr/>
      <dgm:t>
        <a:bodyPr/>
        <a:lstStyle/>
        <a:p>
          <a:endParaRPr lang="tr-TR"/>
        </a:p>
      </dgm:t>
    </dgm:pt>
  </dgm:ptLst>
  <dgm:cxnLst>
    <dgm:cxn modelId="{5AA419C9-853B-A14C-9704-8E96EF76E2E3}" type="presOf" srcId="{CBF85877-5B85-594B-8149-FC7B18F59E89}" destId="{D5116B15-74D8-4E48-9B18-D34F1DB87F1A}" srcOrd="0" destOrd="0" presId="urn:microsoft.com/office/officeart/2005/8/layout/cycle5"/>
    <dgm:cxn modelId="{FB05F744-5E6E-8045-92C3-1E93E26EFF7A}" type="presOf" srcId="{E9E8593B-338C-2D40-9924-E4AA7E77D9FC}" destId="{19CFCF25-8694-9449-89DB-A5D05E1FD627}" srcOrd="0" destOrd="0" presId="urn:microsoft.com/office/officeart/2005/8/layout/cycle5"/>
    <dgm:cxn modelId="{98F9176C-4CE7-AE4B-80CB-69D9FF0CDDF6}" type="presOf" srcId="{DE5B31E2-795F-B242-9437-93E854AAC452}" destId="{7715C1E7-019E-BA4F-8E44-CE38F721D2A7}" srcOrd="0" destOrd="0" presId="urn:microsoft.com/office/officeart/2005/8/layout/cycle5"/>
    <dgm:cxn modelId="{A588D82A-A4B6-994C-A038-F4D53BCD3691}" srcId="{9F805809-2572-EF4B-AD67-F11D24667869}" destId="{FEE2A7C4-8F41-E146-B994-E0962594C801}" srcOrd="0" destOrd="0" parTransId="{259A1F9F-6FA1-2B49-B07A-53F0E77E4682}" sibTransId="{E9E8593B-338C-2D40-9924-E4AA7E77D9FC}"/>
    <dgm:cxn modelId="{4AED45C7-4DA3-1C44-9DE7-C1A082B97C39}" type="presOf" srcId="{FEE2A7C4-8F41-E146-B994-E0962594C801}" destId="{26D68D82-F42B-E04F-88CE-1DDE4213B6D5}" srcOrd="0" destOrd="0" presId="urn:microsoft.com/office/officeart/2005/8/layout/cycle5"/>
    <dgm:cxn modelId="{2DD761C1-8033-B642-8306-F50D81E30A51}" srcId="{9F805809-2572-EF4B-AD67-F11D24667869}" destId="{02FC01E5-3155-F04C-BFA1-05BFF0260ABD}" srcOrd="2" destOrd="0" parTransId="{03CB508D-45F7-1345-8F31-1305A64E99F4}" sibTransId="{261F3992-16AA-934E-A480-5F3B7C3E3838}"/>
    <dgm:cxn modelId="{9C0AC145-8637-0847-A9D2-5FACA0252E13}" type="presOf" srcId="{BEB941F0-D0C1-B74F-AB88-5163431DD739}" destId="{83BCD9E1-A75D-854A-B84C-83F0FB4E95BC}" srcOrd="0" destOrd="0" presId="urn:microsoft.com/office/officeart/2005/8/layout/cycle5"/>
    <dgm:cxn modelId="{94FA3108-691E-1D44-8502-97DC3A0866E1}" srcId="{9F805809-2572-EF4B-AD67-F11D24667869}" destId="{DE5B31E2-795F-B242-9437-93E854AAC452}" srcOrd="3" destOrd="0" parTransId="{B66FC097-2364-B946-B226-18458E058B96}" sibTransId="{BEB941F0-D0C1-B74F-AB88-5163431DD739}"/>
    <dgm:cxn modelId="{1D2E2900-6753-4042-A93E-4CE8F70766F5}" srcId="{9F805809-2572-EF4B-AD67-F11D24667869}" destId="{CBF85877-5B85-594B-8149-FC7B18F59E89}" srcOrd="1" destOrd="0" parTransId="{012CC359-1C96-7D46-8396-4DAB84D25EE4}" sibTransId="{632636AC-29B4-AC47-B030-23557387ABEC}"/>
    <dgm:cxn modelId="{E7694176-F34B-7649-A91B-04BB3FB31272}" type="presOf" srcId="{02FC01E5-3155-F04C-BFA1-05BFF0260ABD}" destId="{8494BC9A-B918-1D48-8672-5993032F1423}" srcOrd="0" destOrd="0" presId="urn:microsoft.com/office/officeart/2005/8/layout/cycle5"/>
    <dgm:cxn modelId="{F507C4BE-D6B0-064F-AD40-75023163DB17}" type="presOf" srcId="{261F3992-16AA-934E-A480-5F3B7C3E3838}" destId="{C6F7F7AF-E349-E041-B236-9D373C13305B}" srcOrd="0" destOrd="0" presId="urn:microsoft.com/office/officeart/2005/8/layout/cycle5"/>
    <dgm:cxn modelId="{53E0FFF5-708A-6045-91CC-46ABFA50E124}" type="presOf" srcId="{632636AC-29B4-AC47-B030-23557387ABEC}" destId="{9E8A02A2-4E03-0D48-B9E5-5297D9B80F4F}" srcOrd="0" destOrd="0" presId="urn:microsoft.com/office/officeart/2005/8/layout/cycle5"/>
    <dgm:cxn modelId="{E63B0544-74B2-E345-AC46-D9E1FC16B4A5}" type="presOf" srcId="{9F805809-2572-EF4B-AD67-F11D24667869}" destId="{FF578DE4-7949-BB46-AE6A-64E42EFC01B7}" srcOrd="0" destOrd="0" presId="urn:microsoft.com/office/officeart/2005/8/layout/cycle5"/>
    <dgm:cxn modelId="{DCEEDDFC-46CF-BA4B-B025-8EA149BDF896}" type="presParOf" srcId="{FF578DE4-7949-BB46-AE6A-64E42EFC01B7}" destId="{26D68D82-F42B-E04F-88CE-1DDE4213B6D5}" srcOrd="0" destOrd="0" presId="urn:microsoft.com/office/officeart/2005/8/layout/cycle5"/>
    <dgm:cxn modelId="{C50DDC02-101D-5041-BBD1-888ACF98950C}" type="presParOf" srcId="{FF578DE4-7949-BB46-AE6A-64E42EFC01B7}" destId="{8DA8F795-E1D1-F244-A6BE-C2E632A81E59}" srcOrd="1" destOrd="0" presId="urn:microsoft.com/office/officeart/2005/8/layout/cycle5"/>
    <dgm:cxn modelId="{7F461329-37D9-984C-9BCE-5DFCF77067B7}" type="presParOf" srcId="{FF578DE4-7949-BB46-AE6A-64E42EFC01B7}" destId="{19CFCF25-8694-9449-89DB-A5D05E1FD627}" srcOrd="2" destOrd="0" presId="urn:microsoft.com/office/officeart/2005/8/layout/cycle5"/>
    <dgm:cxn modelId="{71D2798E-6E9D-984E-81E0-052F79A2EF3F}" type="presParOf" srcId="{FF578DE4-7949-BB46-AE6A-64E42EFC01B7}" destId="{D5116B15-74D8-4E48-9B18-D34F1DB87F1A}" srcOrd="3" destOrd="0" presId="urn:microsoft.com/office/officeart/2005/8/layout/cycle5"/>
    <dgm:cxn modelId="{A0468E06-58C2-8E47-BAF0-16D532A8E2F3}" type="presParOf" srcId="{FF578DE4-7949-BB46-AE6A-64E42EFC01B7}" destId="{AB4E72CC-9F23-BA4A-8362-9C3201794176}" srcOrd="4" destOrd="0" presId="urn:microsoft.com/office/officeart/2005/8/layout/cycle5"/>
    <dgm:cxn modelId="{8EF707FB-54A8-254F-99A6-F623CC0B0041}" type="presParOf" srcId="{FF578DE4-7949-BB46-AE6A-64E42EFC01B7}" destId="{9E8A02A2-4E03-0D48-B9E5-5297D9B80F4F}" srcOrd="5" destOrd="0" presId="urn:microsoft.com/office/officeart/2005/8/layout/cycle5"/>
    <dgm:cxn modelId="{67B719EF-368C-8D44-8538-BD7B380A7CCE}" type="presParOf" srcId="{FF578DE4-7949-BB46-AE6A-64E42EFC01B7}" destId="{8494BC9A-B918-1D48-8672-5993032F1423}" srcOrd="6" destOrd="0" presId="urn:microsoft.com/office/officeart/2005/8/layout/cycle5"/>
    <dgm:cxn modelId="{71C88524-0DCB-0A4A-9AFD-A938F4B8C39F}" type="presParOf" srcId="{FF578DE4-7949-BB46-AE6A-64E42EFC01B7}" destId="{DE708A29-0725-EF44-BAD7-42A3F50D358A}" srcOrd="7" destOrd="0" presId="urn:microsoft.com/office/officeart/2005/8/layout/cycle5"/>
    <dgm:cxn modelId="{9B5C6212-0E10-1047-AC33-4A2631205999}" type="presParOf" srcId="{FF578DE4-7949-BB46-AE6A-64E42EFC01B7}" destId="{C6F7F7AF-E349-E041-B236-9D373C13305B}" srcOrd="8" destOrd="0" presId="urn:microsoft.com/office/officeart/2005/8/layout/cycle5"/>
    <dgm:cxn modelId="{157E8EF4-D337-7949-A01C-795A3288756E}" type="presParOf" srcId="{FF578DE4-7949-BB46-AE6A-64E42EFC01B7}" destId="{7715C1E7-019E-BA4F-8E44-CE38F721D2A7}" srcOrd="9" destOrd="0" presId="urn:microsoft.com/office/officeart/2005/8/layout/cycle5"/>
    <dgm:cxn modelId="{AA41F867-82E0-8344-95E7-39992B4F5CAF}" type="presParOf" srcId="{FF578DE4-7949-BB46-AE6A-64E42EFC01B7}" destId="{DD15E686-2FC2-CA45-A383-A3B08AECE689}" srcOrd="10" destOrd="0" presId="urn:microsoft.com/office/officeart/2005/8/layout/cycle5"/>
    <dgm:cxn modelId="{41FA3FAD-672D-F34A-AB25-E349BF4C7255}" type="presParOf" srcId="{FF578DE4-7949-BB46-AE6A-64E42EFC01B7}" destId="{83BCD9E1-A75D-854A-B84C-83F0FB4E95BC}" srcOrd="11"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F805809-2572-EF4B-AD67-F11D24667869}" type="doc">
      <dgm:prSet loTypeId="urn:microsoft.com/office/officeart/2005/8/layout/cycle5" loCatId="" qsTypeId="urn:microsoft.com/office/officeart/2005/8/quickstyle/simple1" qsCatId="simple" csTypeId="urn:microsoft.com/office/officeart/2005/8/colors/accent1_2" csCatId="accent1" phldr="1"/>
      <dgm:spPr/>
      <dgm:t>
        <a:bodyPr/>
        <a:lstStyle/>
        <a:p>
          <a:endParaRPr lang="tr-TR"/>
        </a:p>
      </dgm:t>
    </dgm:pt>
    <dgm:pt modelId="{FEE2A7C4-8F41-E146-B994-E0962594C801}">
      <dgm:prSet phldrT="[Metin]"/>
      <dgm:spPr/>
      <dgm:t>
        <a:bodyPr/>
        <a:lstStyle/>
        <a:p>
          <a:r>
            <a:rPr lang="tr-TR" dirty="0"/>
            <a:t>Planlama</a:t>
          </a:r>
        </a:p>
      </dgm:t>
    </dgm:pt>
    <dgm:pt modelId="{259A1F9F-6FA1-2B49-B07A-53F0E77E4682}" type="parTrans" cxnId="{A588D82A-A4B6-994C-A038-F4D53BCD3691}">
      <dgm:prSet/>
      <dgm:spPr/>
      <dgm:t>
        <a:bodyPr/>
        <a:lstStyle/>
        <a:p>
          <a:endParaRPr lang="tr-TR"/>
        </a:p>
      </dgm:t>
    </dgm:pt>
    <dgm:pt modelId="{E9E8593B-338C-2D40-9924-E4AA7E77D9FC}" type="sibTrans" cxnId="{A588D82A-A4B6-994C-A038-F4D53BCD3691}">
      <dgm:prSet/>
      <dgm:spPr/>
      <dgm:t>
        <a:bodyPr/>
        <a:lstStyle/>
        <a:p>
          <a:endParaRPr lang="tr-TR"/>
        </a:p>
      </dgm:t>
    </dgm:pt>
    <dgm:pt modelId="{CBF85877-5B85-594B-8149-FC7B18F59E89}">
      <dgm:prSet phldrT="[Metin]"/>
      <dgm:spPr/>
      <dgm:t>
        <a:bodyPr/>
        <a:lstStyle/>
        <a:p>
          <a:r>
            <a:rPr lang="tr-TR" dirty="0"/>
            <a:t>Uygulama</a:t>
          </a:r>
        </a:p>
      </dgm:t>
    </dgm:pt>
    <dgm:pt modelId="{012CC359-1C96-7D46-8396-4DAB84D25EE4}" type="parTrans" cxnId="{1D2E2900-6753-4042-A93E-4CE8F70766F5}">
      <dgm:prSet/>
      <dgm:spPr/>
      <dgm:t>
        <a:bodyPr/>
        <a:lstStyle/>
        <a:p>
          <a:endParaRPr lang="tr-TR"/>
        </a:p>
      </dgm:t>
    </dgm:pt>
    <dgm:pt modelId="{632636AC-29B4-AC47-B030-23557387ABEC}" type="sibTrans" cxnId="{1D2E2900-6753-4042-A93E-4CE8F70766F5}">
      <dgm:prSet/>
      <dgm:spPr/>
      <dgm:t>
        <a:bodyPr/>
        <a:lstStyle/>
        <a:p>
          <a:endParaRPr lang="tr-TR"/>
        </a:p>
      </dgm:t>
    </dgm:pt>
    <dgm:pt modelId="{02FC01E5-3155-F04C-BFA1-05BFF0260ABD}">
      <dgm:prSet phldrT="[Metin]"/>
      <dgm:spPr/>
      <dgm:t>
        <a:bodyPr/>
        <a:lstStyle/>
        <a:p>
          <a:r>
            <a:rPr lang="tr-TR" dirty="0"/>
            <a:t>İzleme</a:t>
          </a:r>
        </a:p>
      </dgm:t>
    </dgm:pt>
    <dgm:pt modelId="{03CB508D-45F7-1345-8F31-1305A64E99F4}" type="parTrans" cxnId="{2DD761C1-8033-B642-8306-F50D81E30A51}">
      <dgm:prSet/>
      <dgm:spPr/>
      <dgm:t>
        <a:bodyPr/>
        <a:lstStyle/>
        <a:p>
          <a:endParaRPr lang="tr-TR"/>
        </a:p>
      </dgm:t>
    </dgm:pt>
    <dgm:pt modelId="{261F3992-16AA-934E-A480-5F3B7C3E3838}" type="sibTrans" cxnId="{2DD761C1-8033-B642-8306-F50D81E30A51}">
      <dgm:prSet/>
      <dgm:spPr/>
      <dgm:t>
        <a:bodyPr/>
        <a:lstStyle/>
        <a:p>
          <a:endParaRPr lang="tr-TR"/>
        </a:p>
      </dgm:t>
    </dgm:pt>
    <dgm:pt modelId="{DE5B31E2-795F-B242-9437-93E854AAC452}">
      <dgm:prSet phldrT="[Metin]"/>
      <dgm:spPr/>
      <dgm:t>
        <a:bodyPr/>
        <a:lstStyle/>
        <a:p>
          <a:r>
            <a:rPr lang="tr-TR" dirty="0"/>
            <a:t>Değerlendirme</a:t>
          </a:r>
        </a:p>
      </dgm:t>
    </dgm:pt>
    <dgm:pt modelId="{B66FC097-2364-B946-B226-18458E058B96}" type="parTrans" cxnId="{94FA3108-691E-1D44-8502-97DC3A0866E1}">
      <dgm:prSet/>
      <dgm:spPr/>
      <dgm:t>
        <a:bodyPr/>
        <a:lstStyle/>
        <a:p>
          <a:endParaRPr lang="tr-TR"/>
        </a:p>
      </dgm:t>
    </dgm:pt>
    <dgm:pt modelId="{BEB941F0-D0C1-B74F-AB88-5163431DD739}" type="sibTrans" cxnId="{94FA3108-691E-1D44-8502-97DC3A0866E1}">
      <dgm:prSet/>
      <dgm:spPr/>
      <dgm:t>
        <a:bodyPr/>
        <a:lstStyle/>
        <a:p>
          <a:endParaRPr lang="tr-TR"/>
        </a:p>
      </dgm:t>
    </dgm:pt>
    <dgm:pt modelId="{FF578DE4-7949-BB46-AE6A-64E42EFC01B7}" type="pres">
      <dgm:prSet presAssocID="{9F805809-2572-EF4B-AD67-F11D24667869}" presName="cycle" presStyleCnt="0">
        <dgm:presLayoutVars>
          <dgm:dir/>
          <dgm:resizeHandles val="exact"/>
        </dgm:presLayoutVars>
      </dgm:prSet>
      <dgm:spPr/>
      <dgm:t>
        <a:bodyPr/>
        <a:lstStyle/>
        <a:p>
          <a:endParaRPr lang="tr-TR"/>
        </a:p>
      </dgm:t>
    </dgm:pt>
    <dgm:pt modelId="{26D68D82-F42B-E04F-88CE-1DDE4213B6D5}" type="pres">
      <dgm:prSet presAssocID="{FEE2A7C4-8F41-E146-B994-E0962594C801}" presName="node" presStyleLbl="node1" presStyleIdx="0" presStyleCnt="4">
        <dgm:presLayoutVars>
          <dgm:bulletEnabled val="1"/>
        </dgm:presLayoutVars>
      </dgm:prSet>
      <dgm:spPr/>
      <dgm:t>
        <a:bodyPr/>
        <a:lstStyle/>
        <a:p>
          <a:endParaRPr lang="tr-TR"/>
        </a:p>
      </dgm:t>
    </dgm:pt>
    <dgm:pt modelId="{8DA8F795-E1D1-F244-A6BE-C2E632A81E59}" type="pres">
      <dgm:prSet presAssocID="{FEE2A7C4-8F41-E146-B994-E0962594C801}" presName="spNode" presStyleCnt="0"/>
      <dgm:spPr/>
    </dgm:pt>
    <dgm:pt modelId="{19CFCF25-8694-9449-89DB-A5D05E1FD627}" type="pres">
      <dgm:prSet presAssocID="{E9E8593B-338C-2D40-9924-E4AA7E77D9FC}" presName="sibTrans" presStyleLbl="sibTrans1D1" presStyleIdx="0" presStyleCnt="4"/>
      <dgm:spPr/>
      <dgm:t>
        <a:bodyPr/>
        <a:lstStyle/>
        <a:p>
          <a:endParaRPr lang="tr-TR"/>
        </a:p>
      </dgm:t>
    </dgm:pt>
    <dgm:pt modelId="{D5116B15-74D8-4E48-9B18-D34F1DB87F1A}" type="pres">
      <dgm:prSet presAssocID="{CBF85877-5B85-594B-8149-FC7B18F59E89}" presName="node" presStyleLbl="node1" presStyleIdx="1" presStyleCnt="4">
        <dgm:presLayoutVars>
          <dgm:bulletEnabled val="1"/>
        </dgm:presLayoutVars>
      </dgm:prSet>
      <dgm:spPr/>
      <dgm:t>
        <a:bodyPr/>
        <a:lstStyle/>
        <a:p>
          <a:endParaRPr lang="tr-TR"/>
        </a:p>
      </dgm:t>
    </dgm:pt>
    <dgm:pt modelId="{AB4E72CC-9F23-BA4A-8362-9C3201794176}" type="pres">
      <dgm:prSet presAssocID="{CBF85877-5B85-594B-8149-FC7B18F59E89}" presName="spNode" presStyleCnt="0"/>
      <dgm:spPr/>
    </dgm:pt>
    <dgm:pt modelId="{9E8A02A2-4E03-0D48-B9E5-5297D9B80F4F}" type="pres">
      <dgm:prSet presAssocID="{632636AC-29B4-AC47-B030-23557387ABEC}" presName="sibTrans" presStyleLbl="sibTrans1D1" presStyleIdx="1" presStyleCnt="4"/>
      <dgm:spPr/>
      <dgm:t>
        <a:bodyPr/>
        <a:lstStyle/>
        <a:p>
          <a:endParaRPr lang="tr-TR"/>
        </a:p>
      </dgm:t>
    </dgm:pt>
    <dgm:pt modelId="{8494BC9A-B918-1D48-8672-5993032F1423}" type="pres">
      <dgm:prSet presAssocID="{02FC01E5-3155-F04C-BFA1-05BFF0260ABD}" presName="node" presStyleLbl="node1" presStyleIdx="2" presStyleCnt="4">
        <dgm:presLayoutVars>
          <dgm:bulletEnabled val="1"/>
        </dgm:presLayoutVars>
      </dgm:prSet>
      <dgm:spPr/>
      <dgm:t>
        <a:bodyPr/>
        <a:lstStyle/>
        <a:p>
          <a:endParaRPr lang="tr-TR"/>
        </a:p>
      </dgm:t>
    </dgm:pt>
    <dgm:pt modelId="{DE708A29-0725-EF44-BAD7-42A3F50D358A}" type="pres">
      <dgm:prSet presAssocID="{02FC01E5-3155-F04C-BFA1-05BFF0260ABD}" presName="spNode" presStyleCnt="0"/>
      <dgm:spPr/>
    </dgm:pt>
    <dgm:pt modelId="{C6F7F7AF-E349-E041-B236-9D373C13305B}" type="pres">
      <dgm:prSet presAssocID="{261F3992-16AA-934E-A480-5F3B7C3E3838}" presName="sibTrans" presStyleLbl="sibTrans1D1" presStyleIdx="2" presStyleCnt="4"/>
      <dgm:spPr/>
      <dgm:t>
        <a:bodyPr/>
        <a:lstStyle/>
        <a:p>
          <a:endParaRPr lang="tr-TR"/>
        </a:p>
      </dgm:t>
    </dgm:pt>
    <dgm:pt modelId="{7715C1E7-019E-BA4F-8E44-CE38F721D2A7}" type="pres">
      <dgm:prSet presAssocID="{DE5B31E2-795F-B242-9437-93E854AAC452}" presName="node" presStyleLbl="node1" presStyleIdx="3" presStyleCnt="4">
        <dgm:presLayoutVars>
          <dgm:bulletEnabled val="1"/>
        </dgm:presLayoutVars>
      </dgm:prSet>
      <dgm:spPr/>
      <dgm:t>
        <a:bodyPr/>
        <a:lstStyle/>
        <a:p>
          <a:endParaRPr lang="tr-TR"/>
        </a:p>
      </dgm:t>
    </dgm:pt>
    <dgm:pt modelId="{DD15E686-2FC2-CA45-A383-A3B08AECE689}" type="pres">
      <dgm:prSet presAssocID="{DE5B31E2-795F-B242-9437-93E854AAC452}" presName="spNode" presStyleCnt="0"/>
      <dgm:spPr/>
    </dgm:pt>
    <dgm:pt modelId="{83BCD9E1-A75D-854A-B84C-83F0FB4E95BC}" type="pres">
      <dgm:prSet presAssocID="{BEB941F0-D0C1-B74F-AB88-5163431DD739}" presName="sibTrans" presStyleLbl="sibTrans1D1" presStyleIdx="3" presStyleCnt="4"/>
      <dgm:spPr/>
      <dgm:t>
        <a:bodyPr/>
        <a:lstStyle/>
        <a:p>
          <a:endParaRPr lang="tr-TR"/>
        </a:p>
      </dgm:t>
    </dgm:pt>
  </dgm:ptLst>
  <dgm:cxnLst>
    <dgm:cxn modelId="{5AA419C9-853B-A14C-9704-8E96EF76E2E3}" type="presOf" srcId="{CBF85877-5B85-594B-8149-FC7B18F59E89}" destId="{D5116B15-74D8-4E48-9B18-D34F1DB87F1A}" srcOrd="0" destOrd="0" presId="urn:microsoft.com/office/officeart/2005/8/layout/cycle5"/>
    <dgm:cxn modelId="{FB05F744-5E6E-8045-92C3-1E93E26EFF7A}" type="presOf" srcId="{E9E8593B-338C-2D40-9924-E4AA7E77D9FC}" destId="{19CFCF25-8694-9449-89DB-A5D05E1FD627}" srcOrd="0" destOrd="0" presId="urn:microsoft.com/office/officeart/2005/8/layout/cycle5"/>
    <dgm:cxn modelId="{98F9176C-4CE7-AE4B-80CB-69D9FF0CDDF6}" type="presOf" srcId="{DE5B31E2-795F-B242-9437-93E854AAC452}" destId="{7715C1E7-019E-BA4F-8E44-CE38F721D2A7}" srcOrd="0" destOrd="0" presId="urn:microsoft.com/office/officeart/2005/8/layout/cycle5"/>
    <dgm:cxn modelId="{A588D82A-A4B6-994C-A038-F4D53BCD3691}" srcId="{9F805809-2572-EF4B-AD67-F11D24667869}" destId="{FEE2A7C4-8F41-E146-B994-E0962594C801}" srcOrd="0" destOrd="0" parTransId="{259A1F9F-6FA1-2B49-B07A-53F0E77E4682}" sibTransId="{E9E8593B-338C-2D40-9924-E4AA7E77D9FC}"/>
    <dgm:cxn modelId="{4AED45C7-4DA3-1C44-9DE7-C1A082B97C39}" type="presOf" srcId="{FEE2A7C4-8F41-E146-B994-E0962594C801}" destId="{26D68D82-F42B-E04F-88CE-1DDE4213B6D5}" srcOrd="0" destOrd="0" presId="urn:microsoft.com/office/officeart/2005/8/layout/cycle5"/>
    <dgm:cxn modelId="{2DD761C1-8033-B642-8306-F50D81E30A51}" srcId="{9F805809-2572-EF4B-AD67-F11D24667869}" destId="{02FC01E5-3155-F04C-BFA1-05BFF0260ABD}" srcOrd="2" destOrd="0" parTransId="{03CB508D-45F7-1345-8F31-1305A64E99F4}" sibTransId="{261F3992-16AA-934E-A480-5F3B7C3E3838}"/>
    <dgm:cxn modelId="{9C0AC145-8637-0847-A9D2-5FACA0252E13}" type="presOf" srcId="{BEB941F0-D0C1-B74F-AB88-5163431DD739}" destId="{83BCD9E1-A75D-854A-B84C-83F0FB4E95BC}" srcOrd="0" destOrd="0" presId="urn:microsoft.com/office/officeart/2005/8/layout/cycle5"/>
    <dgm:cxn modelId="{94FA3108-691E-1D44-8502-97DC3A0866E1}" srcId="{9F805809-2572-EF4B-AD67-F11D24667869}" destId="{DE5B31E2-795F-B242-9437-93E854AAC452}" srcOrd="3" destOrd="0" parTransId="{B66FC097-2364-B946-B226-18458E058B96}" sibTransId="{BEB941F0-D0C1-B74F-AB88-5163431DD739}"/>
    <dgm:cxn modelId="{1D2E2900-6753-4042-A93E-4CE8F70766F5}" srcId="{9F805809-2572-EF4B-AD67-F11D24667869}" destId="{CBF85877-5B85-594B-8149-FC7B18F59E89}" srcOrd="1" destOrd="0" parTransId="{012CC359-1C96-7D46-8396-4DAB84D25EE4}" sibTransId="{632636AC-29B4-AC47-B030-23557387ABEC}"/>
    <dgm:cxn modelId="{E7694176-F34B-7649-A91B-04BB3FB31272}" type="presOf" srcId="{02FC01E5-3155-F04C-BFA1-05BFF0260ABD}" destId="{8494BC9A-B918-1D48-8672-5993032F1423}" srcOrd="0" destOrd="0" presId="urn:microsoft.com/office/officeart/2005/8/layout/cycle5"/>
    <dgm:cxn modelId="{F507C4BE-D6B0-064F-AD40-75023163DB17}" type="presOf" srcId="{261F3992-16AA-934E-A480-5F3B7C3E3838}" destId="{C6F7F7AF-E349-E041-B236-9D373C13305B}" srcOrd="0" destOrd="0" presId="urn:microsoft.com/office/officeart/2005/8/layout/cycle5"/>
    <dgm:cxn modelId="{53E0FFF5-708A-6045-91CC-46ABFA50E124}" type="presOf" srcId="{632636AC-29B4-AC47-B030-23557387ABEC}" destId="{9E8A02A2-4E03-0D48-B9E5-5297D9B80F4F}" srcOrd="0" destOrd="0" presId="urn:microsoft.com/office/officeart/2005/8/layout/cycle5"/>
    <dgm:cxn modelId="{E63B0544-74B2-E345-AC46-D9E1FC16B4A5}" type="presOf" srcId="{9F805809-2572-EF4B-AD67-F11D24667869}" destId="{FF578DE4-7949-BB46-AE6A-64E42EFC01B7}" srcOrd="0" destOrd="0" presId="urn:microsoft.com/office/officeart/2005/8/layout/cycle5"/>
    <dgm:cxn modelId="{DCEEDDFC-46CF-BA4B-B025-8EA149BDF896}" type="presParOf" srcId="{FF578DE4-7949-BB46-AE6A-64E42EFC01B7}" destId="{26D68D82-F42B-E04F-88CE-1DDE4213B6D5}" srcOrd="0" destOrd="0" presId="urn:microsoft.com/office/officeart/2005/8/layout/cycle5"/>
    <dgm:cxn modelId="{C50DDC02-101D-5041-BBD1-888ACF98950C}" type="presParOf" srcId="{FF578DE4-7949-BB46-AE6A-64E42EFC01B7}" destId="{8DA8F795-E1D1-F244-A6BE-C2E632A81E59}" srcOrd="1" destOrd="0" presId="urn:microsoft.com/office/officeart/2005/8/layout/cycle5"/>
    <dgm:cxn modelId="{7F461329-37D9-984C-9BCE-5DFCF77067B7}" type="presParOf" srcId="{FF578DE4-7949-BB46-AE6A-64E42EFC01B7}" destId="{19CFCF25-8694-9449-89DB-A5D05E1FD627}" srcOrd="2" destOrd="0" presId="urn:microsoft.com/office/officeart/2005/8/layout/cycle5"/>
    <dgm:cxn modelId="{71D2798E-6E9D-984E-81E0-052F79A2EF3F}" type="presParOf" srcId="{FF578DE4-7949-BB46-AE6A-64E42EFC01B7}" destId="{D5116B15-74D8-4E48-9B18-D34F1DB87F1A}" srcOrd="3" destOrd="0" presId="urn:microsoft.com/office/officeart/2005/8/layout/cycle5"/>
    <dgm:cxn modelId="{A0468E06-58C2-8E47-BAF0-16D532A8E2F3}" type="presParOf" srcId="{FF578DE4-7949-BB46-AE6A-64E42EFC01B7}" destId="{AB4E72CC-9F23-BA4A-8362-9C3201794176}" srcOrd="4" destOrd="0" presId="urn:microsoft.com/office/officeart/2005/8/layout/cycle5"/>
    <dgm:cxn modelId="{8EF707FB-54A8-254F-99A6-F623CC0B0041}" type="presParOf" srcId="{FF578DE4-7949-BB46-AE6A-64E42EFC01B7}" destId="{9E8A02A2-4E03-0D48-B9E5-5297D9B80F4F}" srcOrd="5" destOrd="0" presId="urn:microsoft.com/office/officeart/2005/8/layout/cycle5"/>
    <dgm:cxn modelId="{67B719EF-368C-8D44-8538-BD7B380A7CCE}" type="presParOf" srcId="{FF578DE4-7949-BB46-AE6A-64E42EFC01B7}" destId="{8494BC9A-B918-1D48-8672-5993032F1423}" srcOrd="6" destOrd="0" presId="urn:microsoft.com/office/officeart/2005/8/layout/cycle5"/>
    <dgm:cxn modelId="{71C88524-0DCB-0A4A-9AFD-A938F4B8C39F}" type="presParOf" srcId="{FF578DE4-7949-BB46-AE6A-64E42EFC01B7}" destId="{DE708A29-0725-EF44-BAD7-42A3F50D358A}" srcOrd="7" destOrd="0" presId="urn:microsoft.com/office/officeart/2005/8/layout/cycle5"/>
    <dgm:cxn modelId="{9B5C6212-0E10-1047-AC33-4A2631205999}" type="presParOf" srcId="{FF578DE4-7949-BB46-AE6A-64E42EFC01B7}" destId="{C6F7F7AF-E349-E041-B236-9D373C13305B}" srcOrd="8" destOrd="0" presId="urn:microsoft.com/office/officeart/2005/8/layout/cycle5"/>
    <dgm:cxn modelId="{157E8EF4-D337-7949-A01C-795A3288756E}" type="presParOf" srcId="{FF578DE4-7949-BB46-AE6A-64E42EFC01B7}" destId="{7715C1E7-019E-BA4F-8E44-CE38F721D2A7}" srcOrd="9" destOrd="0" presId="urn:microsoft.com/office/officeart/2005/8/layout/cycle5"/>
    <dgm:cxn modelId="{AA41F867-82E0-8344-95E7-39992B4F5CAF}" type="presParOf" srcId="{FF578DE4-7949-BB46-AE6A-64E42EFC01B7}" destId="{DD15E686-2FC2-CA45-A383-A3B08AECE689}" srcOrd="10" destOrd="0" presId="urn:microsoft.com/office/officeart/2005/8/layout/cycle5"/>
    <dgm:cxn modelId="{41FA3FAD-672D-F34A-AB25-E349BF4C7255}" type="presParOf" srcId="{FF578DE4-7949-BB46-AE6A-64E42EFC01B7}" destId="{83BCD9E1-A75D-854A-B84C-83F0FB4E95BC}" srcOrd="11" destOrd="0" presId="urn:microsoft.com/office/officeart/2005/8/layout/cycle5"/>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F805809-2572-EF4B-AD67-F11D24667869}" type="doc">
      <dgm:prSet loTypeId="urn:microsoft.com/office/officeart/2005/8/layout/cycle5" loCatId="" qsTypeId="urn:microsoft.com/office/officeart/2005/8/quickstyle/simple1" qsCatId="simple" csTypeId="urn:microsoft.com/office/officeart/2005/8/colors/accent1_2" csCatId="accent1" phldr="1"/>
      <dgm:spPr/>
      <dgm:t>
        <a:bodyPr/>
        <a:lstStyle/>
        <a:p>
          <a:endParaRPr lang="tr-TR"/>
        </a:p>
      </dgm:t>
    </dgm:pt>
    <dgm:pt modelId="{FEE2A7C4-8F41-E146-B994-E0962594C801}">
      <dgm:prSet phldrT="[Metin]"/>
      <dgm:spPr/>
      <dgm:t>
        <a:bodyPr/>
        <a:lstStyle/>
        <a:p>
          <a:r>
            <a:rPr lang="tr-TR" dirty="0"/>
            <a:t>Planlama</a:t>
          </a:r>
        </a:p>
      </dgm:t>
    </dgm:pt>
    <dgm:pt modelId="{259A1F9F-6FA1-2B49-B07A-53F0E77E4682}" type="parTrans" cxnId="{A588D82A-A4B6-994C-A038-F4D53BCD3691}">
      <dgm:prSet/>
      <dgm:spPr/>
      <dgm:t>
        <a:bodyPr/>
        <a:lstStyle/>
        <a:p>
          <a:endParaRPr lang="tr-TR"/>
        </a:p>
      </dgm:t>
    </dgm:pt>
    <dgm:pt modelId="{E9E8593B-338C-2D40-9924-E4AA7E77D9FC}" type="sibTrans" cxnId="{A588D82A-A4B6-994C-A038-F4D53BCD3691}">
      <dgm:prSet/>
      <dgm:spPr/>
      <dgm:t>
        <a:bodyPr/>
        <a:lstStyle/>
        <a:p>
          <a:endParaRPr lang="tr-TR"/>
        </a:p>
      </dgm:t>
    </dgm:pt>
    <dgm:pt modelId="{CBF85877-5B85-594B-8149-FC7B18F59E89}">
      <dgm:prSet phldrT="[Metin]"/>
      <dgm:spPr/>
      <dgm:t>
        <a:bodyPr/>
        <a:lstStyle/>
        <a:p>
          <a:r>
            <a:rPr lang="tr-TR" dirty="0"/>
            <a:t>Uygulama</a:t>
          </a:r>
        </a:p>
      </dgm:t>
    </dgm:pt>
    <dgm:pt modelId="{012CC359-1C96-7D46-8396-4DAB84D25EE4}" type="parTrans" cxnId="{1D2E2900-6753-4042-A93E-4CE8F70766F5}">
      <dgm:prSet/>
      <dgm:spPr/>
      <dgm:t>
        <a:bodyPr/>
        <a:lstStyle/>
        <a:p>
          <a:endParaRPr lang="tr-TR"/>
        </a:p>
      </dgm:t>
    </dgm:pt>
    <dgm:pt modelId="{632636AC-29B4-AC47-B030-23557387ABEC}" type="sibTrans" cxnId="{1D2E2900-6753-4042-A93E-4CE8F70766F5}">
      <dgm:prSet/>
      <dgm:spPr/>
      <dgm:t>
        <a:bodyPr/>
        <a:lstStyle/>
        <a:p>
          <a:endParaRPr lang="tr-TR"/>
        </a:p>
      </dgm:t>
    </dgm:pt>
    <dgm:pt modelId="{02FC01E5-3155-F04C-BFA1-05BFF0260ABD}">
      <dgm:prSet phldrT="[Metin]"/>
      <dgm:spPr/>
      <dgm:t>
        <a:bodyPr/>
        <a:lstStyle/>
        <a:p>
          <a:r>
            <a:rPr lang="tr-TR" dirty="0"/>
            <a:t>İzleme</a:t>
          </a:r>
        </a:p>
      </dgm:t>
    </dgm:pt>
    <dgm:pt modelId="{03CB508D-45F7-1345-8F31-1305A64E99F4}" type="parTrans" cxnId="{2DD761C1-8033-B642-8306-F50D81E30A51}">
      <dgm:prSet/>
      <dgm:spPr/>
      <dgm:t>
        <a:bodyPr/>
        <a:lstStyle/>
        <a:p>
          <a:endParaRPr lang="tr-TR"/>
        </a:p>
      </dgm:t>
    </dgm:pt>
    <dgm:pt modelId="{261F3992-16AA-934E-A480-5F3B7C3E3838}" type="sibTrans" cxnId="{2DD761C1-8033-B642-8306-F50D81E30A51}">
      <dgm:prSet/>
      <dgm:spPr/>
      <dgm:t>
        <a:bodyPr/>
        <a:lstStyle/>
        <a:p>
          <a:endParaRPr lang="tr-TR"/>
        </a:p>
      </dgm:t>
    </dgm:pt>
    <dgm:pt modelId="{DE5B31E2-795F-B242-9437-93E854AAC452}">
      <dgm:prSet phldrT="[Metin]"/>
      <dgm:spPr/>
      <dgm:t>
        <a:bodyPr/>
        <a:lstStyle/>
        <a:p>
          <a:r>
            <a:rPr lang="tr-TR" dirty="0"/>
            <a:t>Değerlendirme</a:t>
          </a:r>
        </a:p>
      </dgm:t>
    </dgm:pt>
    <dgm:pt modelId="{B66FC097-2364-B946-B226-18458E058B96}" type="parTrans" cxnId="{94FA3108-691E-1D44-8502-97DC3A0866E1}">
      <dgm:prSet/>
      <dgm:spPr/>
      <dgm:t>
        <a:bodyPr/>
        <a:lstStyle/>
        <a:p>
          <a:endParaRPr lang="tr-TR"/>
        </a:p>
      </dgm:t>
    </dgm:pt>
    <dgm:pt modelId="{BEB941F0-D0C1-B74F-AB88-5163431DD739}" type="sibTrans" cxnId="{94FA3108-691E-1D44-8502-97DC3A0866E1}">
      <dgm:prSet/>
      <dgm:spPr/>
      <dgm:t>
        <a:bodyPr/>
        <a:lstStyle/>
        <a:p>
          <a:endParaRPr lang="tr-TR"/>
        </a:p>
      </dgm:t>
    </dgm:pt>
    <dgm:pt modelId="{FF578DE4-7949-BB46-AE6A-64E42EFC01B7}" type="pres">
      <dgm:prSet presAssocID="{9F805809-2572-EF4B-AD67-F11D24667869}" presName="cycle" presStyleCnt="0">
        <dgm:presLayoutVars>
          <dgm:dir/>
          <dgm:resizeHandles val="exact"/>
        </dgm:presLayoutVars>
      </dgm:prSet>
      <dgm:spPr/>
      <dgm:t>
        <a:bodyPr/>
        <a:lstStyle/>
        <a:p>
          <a:endParaRPr lang="tr-TR"/>
        </a:p>
      </dgm:t>
    </dgm:pt>
    <dgm:pt modelId="{26D68D82-F42B-E04F-88CE-1DDE4213B6D5}" type="pres">
      <dgm:prSet presAssocID="{FEE2A7C4-8F41-E146-B994-E0962594C801}" presName="node" presStyleLbl="node1" presStyleIdx="0" presStyleCnt="4">
        <dgm:presLayoutVars>
          <dgm:bulletEnabled val="1"/>
        </dgm:presLayoutVars>
      </dgm:prSet>
      <dgm:spPr/>
      <dgm:t>
        <a:bodyPr/>
        <a:lstStyle/>
        <a:p>
          <a:endParaRPr lang="tr-TR"/>
        </a:p>
      </dgm:t>
    </dgm:pt>
    <dgm:pt modelId="{8DA8F795-E1D1-F244-A6BE-C2E632A81E59}" type="pres">
      <dgm:prSet presAssocID="{FEE2A7C4-8F41-E146-B994-E0962594C801}" presName="spNode" presStyleCnt="0"/>
      <dgm:spPr/>
    </dgm:pt>
    <dgm:pt modelId="{19CFCF25-8694-9449-89DB-A5D05E1FD627}" type="pres">
      <dgm:prSet presAssocID="{E9E8593B-338C-2D40-9924-E4AA7E77D9FC}" presName="sibTrans" presStyleLbl="sibTrans1D1" presStyleIdx="0" presStyleCnt="4"/>
      <dgm:spPr/>
      <dgm:t>
        <a:bodyPr/>
        <a:lstStyle/>
        <a:p>
          <a:endParaRPr lang="tr-TR"/>
        </a:p>
      </dgm:t>
    </dgm:pt>
    <dgm:pt modelId="{D5116B15-74D8-4E48-9B18-D34F1DB87F1A}" type="pres">
      <dgm:prSet presAssocID="{CBF85877-5B85-594B-8149-FC7B18F59E89}" presName="node" presStyleLbl="node1" presStyleIdx="1" presStyleCnt="4">
        <dgm:presLayoutVars>
          <dgm:bulletEnabled val="1"/>
        </dgm:presLayoutVars>
      </dgm:prSet>
      <dgm:spPr/>
      <dgm:t>
        <a:bodyPr/>
        <a:lstStyle/>
        <a:p>
          <a:endParaRPr lang="tr-TR"/>
        </a:p>
      </dgm:t>
    </dgm:pt>
    <dgm:pt modelId="{AB4E72CC-9F23-BA4A-8362-9C3201794176}" type="pres">
      <dgm:prSet presAssocID="{CBF85877-5B85-594B-8149-FC7B18F59E89}" presName="spNode" presStyleCnt="0"/>
      <dgm:spPr/>
    </dgm:pt>
    <dgm:pt modelId="{9E8A02A2-4E03-0D48-B9E5-5297D9B80F4F}" type="pres">
      <dgm:prSet presAssocID="{632636AC-29B4-AC47-B030-23557387ABEC}" presName="sibTrans" presStyleLbl="sibTrans1D1" presStyleIdx="1" presStyleCnt="4"/>
      <dgm:spPr/>
      <dgm:t>
        <a:bodyPr/>
        <a:lstStyle/>
        <a:p>
          <a:endParaRPr lang="tr-TR"/>
        </a:p>
      </dgm:t>
    </dgm:pt>
    <dgm:pt modelId="{8494BC9A-B918-1D48-8672-5993032F1423}" type="pres">
      <dgm:prSet presAssocID="{02FC01E5-3155-F04C-BFA1-05BFF0260ABD}" presName="node" presStyleLbl="node1" presStyleIdx="2" presStyleCnt="4">
        <dgm:presLayoutVars>
          <dgm:bulletEnabled val="1"/>
        </dgm:presLayoutVars>
      </dgm:prSet>
      <dgm:spPr/>
      <dgm:t>
        <a:bodyPr/>
        <a:lstStyle/>
        <a:p>
          <a:endParaRPr lang="tr-TR"/>
        </a:p>
      </dgm:t>
    </dgm:pt>
    <dgm:pt modelId="{DE708A29-0725-EF44-BAD7-42A3F50D358A}" type="pres">
      <dgm:prSet presAssocID="{02FC01E5-3155-F04C-BFA1-05BFF0260ABD}" presName="spNode" presStyleCnt="0"/>
      <dgm:spPr/>
    </dgm:pt>
    <dgm:pt modelId="{C6F7F7AF-E349-E041-B236-9D373C13305B}" type="pres">
      <dgm:prSet presAssocID="{261F3992-16AA-934E-A480-5F3B7C3E3838}" presName="sibTrans" presStyleLbl="sibTrans1D1" presStyleIdx="2" presStyleCnt="4"/>
      <dgm:spPr/>
      <dgm:t>
        <a:bodyPr/>
        <a:lstStyle/>
        <a:p>
          <a:endParaRPr lang="tr-TR"/>
        </a:p>
      </dgm:t>
    </dgm:pt>
    <dgm:pt modelId="{7715C1E7-019E-BA4F-8E44-CE38F721D2A7}" type="pres">
      <dgm:prSet presAssocID="{DE5B31E2-795F-B242-9437-93E854AAC452}" presName="node" presStyleLbl="node1" presStyleIdx="3" presStyleCnt="4">
        <dgm:presLayoutVars>
          <dgm:bulletEnabled val="1"/>
        </dgm:presLayoutVars>
      </dgm:prSet>
      <dgm:spPr/>
      <dgm:t>
        <a:bodyPr/>
        <a:lstStyle/>
        <a:p>
          <a:endParaRPr lang="tr-TR"/>
        </a:p>
      </dgm:t>
    </dgm:pt>
    <dgm:pt modelId="{DD15E686-2FC2-CA45-A383-A3B08AECE689}" type="pres">
      <dgm:prSet presAssocID="{DE5B31E2-795F-B242-9437-93E854AAC452}" presName="spNode" presStyleCnt="0"/>
      <dgm:spPr/>
    </dgm:pt>
    <dgm:pt modelId="{83BCD9E1-A75D-854A-B84C-83F0FB4E95BC}" type="pres">
      <dgm:prSet presAssocID="{BEB941F0-D0C1-B74F-AB88-5163431DD739}" presName="sibTrans" presStyleLbl="sibTrans1D1" presStyleIdx="3" presStyleCnt="4"/>
      <dgm:spPr/>
      <dgm:t>
        <a:bodyPr/>
        <a:lstStyle/>
        <a:p>
          <a:endParaRPr lang="tr-TR"/>
        </a:p>
      </dgm:t>
    </dgm:pt>
  </dgm:ptLst>
  <dgm:cxnLst>
    <dgm:cxn modelId="{5AA419C9-853B-A14C-9704-8E96EF76E2E3}" type="presOf" srcId="{CBF85877-5B85-594B-8149-FC7B18F59E89}" destId="{D5116B15-74D8-4E48-9B18-D34F1DB87F1A}" srcOrd="0" destOrd="0" presId="urn:microsoft.com/office/officeart/2005/8/layout/cycle5"/>
    <dgm:cxn modelId="{FB05F744-5E6E-8045-92C3-1E93E26EFF7A}" type="presOf" srcId="{E9E8593B-338C-2D40-9924-E4AA7E77D9FC}" destId="{19CFCF25-8694-9449-89DB-A5D05E1FD627}" srcOrd="0" destOrd="0" presId="urn:microsoft.com/office/officeart/2005/8/layout/cycle5"/>
    <dgm:cxn modelId="{98F9176C-4CE7-AE4B-80CB-69D9FF0CDDF6}" type="presOf" srcId="{DE5B31E2-795F-B242-9437-93E854AAC452}" destId="{7715C1E7-019E-BA4F-8E44-CE38F721D2A7}" srcOrd="0" destOrd="0" presId="urn:microsoft.com/office/officeart/2005/8/layout/cycle5"/>
    <dgm:cxn modelId="{A588D82A-A4B6-994C-A038-F4D53BCD3691}" srcId="{9F805809-2572-EF4B-AD67-F11D24667869}" destId="{FEE2A7C4-8F41-E146-B994-E0962594C801}" srcOrd="0" destOrd="0" parTransId="{259A1F9F-6FA1-2B49-B07A-53F0E77E4682}" sibTransId="{E9E8593B-338C-2D40-9924-E4AA7E77D9FC}"/>
    <dgm:cxn modelId="{4AED45C7-4DA3-1C44-9DE7-C1A082B97C39}" type="presOf" srcId="{FEE2A7C4-8F41-E146-B994-E0962594C801}" destId="{26D68D82-F42B-E04F-88CE-1DDE4213B6D5}" srcOrd="0" destOrd="0" presId="urn:microsoft.com/office/officeart/2005/8/layout/cycle5"/>
    <dgm:cxn modelId="{2DD761C1-8033-B642-8306-F50D81E30A51}" srcId="{9F805809-2572-EF4B-AD67-F11D24667869}" destId="{02FC01E5-3155-F04C-BFA1-05BFF0260ABD}" srcOrd="2" destOrd="0" parTransId="{03CB508D-45F7-1345-8F31-1305A64E99F4}" sibTransId="{261F3992-16AA-934E-A480-5F3B7C3E3838}"/>
    <dgm:cxn modelId="{9C0AC145-8637-0847-A9D2-5FACA0252E13}" type="presOf" srcId="{BEB941F0-D0C1-B74F-AB88-5163431DD739}" destId="{83BCD9E1-A75D-854A-B84C-83F0FB4E95BC}" srcOrd="0" destOrd="0" presId="urn:microsoft.com/office/officeart/2005/8/layout/cycle5"/>
    <dgm:cxn modelId="{94FA3108-691E-1D44-8502-97DC3A0866E1}" srcId="{9F805809-2572-EF4B-AD67-F11D24667869}" destId="{DE5B31E2-795F-B242-9437-93E854AAC452}" srcOrd="3" destOrd="0" parTransId="{B66FC097-2364-B946-B226-18458E058B96}" sibTransId="{BEB941F0-D0C1-B74F-AB88-5163431DD739}"/>
    <dgm:cxn modelId="{1D2E2900-6753-4042-A93E-4CE8F70766F5}" srcId="{9F805809-2572-EF4B-AD67-F11D24667869}" destId="{CBF85877-5B85-594B-8149-FC7B18F59E89}" srcOrd="1" destOrd="0" parTransId="{012CC359-1C96-7D46-8396-4DAB84D25EE4}" sibTransId="{632636AC-29B4-AC47-B030-23557387ABEC}"/>
    <dgm:cxn modelId="{E7694176-F34B-7649-A91B-04BB3FB31272}" type="presOf" srcId="{02FC01E5-3155-F04C-BFA1-05BFF0260ABD}" destId="{8494BC9A-B918-1D48-8672-5993032F1423}" srcOrd="0" destOrd="0" presId="urn:microsoft.com/office/officeart/2005/8/layout/cycle5"/>
    <dgm:cxn modelId="{F507C4BE-D6B0-064F-AD40-75023163DB17}" type="presOf" srcId="{261F3992-16AA-934E-A480-5F3B7C3E3838}" destId="{C6F7F7AF-E349-E041-B236-9D373C13305B}" srcOrd="0" destOrd="0" presId="urn:microsoft.com/office/officeart/2005/8/layout/cycle5"/>
    <dgm:cxn modelId="{53E0FFF5-708A-6045-91CC-46ABFA50E124}" type="presOf" srcId="{632636AC-29B4-AC47-B030-23557387ABEC}" destId="{9E8A02A2-4E03-0D48-B9E5-5297D9B80F4F}" srcOrd="0" destOrd="0" presId="urn:microsoft.com/office/officeart/2005/8/layout/cycle5"/>
    <dgm:cxn modelId="{E63B0544-74B2-E345-AC46-D9E1FC16B4A5}" type="presOf" srcId="{9F805809-2572-EF4B-AD67-F11D24667869}" destId="{FF578DE4-7949-BB46-AE6A-64E42EFC01B7}" srcOrd="0" destOrd="0" presId="urn:microsoft.com/office/officeart/2005/8/layout/cycle5"/>
    <dgm:cxn modelId="{DCEEDDFC-46CF-BA4B-B025-8EA149BDF896}" type="presParOf" srcId="{FF578DE4-7949-BB46-AE6A-64E42EFC01B7}" destId="{26D68D82-F42B-E04F-88CE-1DDE4213B6D5}" srcOrd="0" destOrd="0" presId="urn:microsoft.com/office/officeart/2005/8/layout/cycle5"/>
    <dgm:cxn modelId="{C50DDC02-101D-5041-BBD1-888ACF98950C}" type="presParOf" srcId="{FF578DE4-7949-BB46-AE6A-64E42EFC01B7}" destId="{8DA8F795-E1D1-F244-A6BE-C2E632A81E59}" srcOrd="1" destOrd="0" presId="urn:microsoft.com/office/officeart/2005/8/layout/cycle5"/>
    <dgm:cxn modelId="{7F461329-37D9-984C-9BCE-5DFCF77067B7}" type="presParOf" srcId="{FF578DE4-7949-BB46-AE6A-64E42EFC01B7}" destId="{19CFCF25-8694-9449-89DB-A5D05E1FD627}" srcOrd="2" destOrd="0" presId="urn:microsoft.com/office/officeart/2005/8/layout/cycle5"/>
    <dgm:cxn modelId="{71D2798E-6E9D-984E-81E0-052F79A2EF3F}" type="presParOf" srcId="{FF578DE4-7949-BB46-AE6A-64E42EFC01B7}" destId="{D5116B15-74D8-4E48-9B18-D34F1DB87F1A}" srcOrd="3" destOrd="0" presId="urn:microsoft.com/office/officeart/2005/8/layout/cycle5"/>
    <dgm:cxn modelId="{A0468E06-58C2-8E47-BAF0-16D532A8E2F3}" type="presParOf" srcId="{FF578DE4-7949-BB46-AE6A-64E42EFC01B7}" destId="{AB4E72CC-9F23-BA4A-8362-9C3201794176}" srcOrd="4" destOrd="0" presId="urn:microsoft.com/office/officeart/2005/8/layout/cycle5"/>
    <dgm:cxn modelId="{8EF707FB-54A8-254F-99A6-F623CC0B0041}" type="presParOf" srcId="{FF578DE4-7949-BB46-AE6A-64E42EFC01B7}" destId="{9E8A02A2-4E03-0D48-B9E5-5297D9B80F4F}" srcOrd="5" destOrd="0" presId="urn:microsoft.com/office/officeart/2005/8/layout/cycle5"/>
    <dgm:cxn modelId="{67B719EF-368C-8D44-8538-BD7B380A7CCE}" type="presParOf" srcId="{FF578DE4-7949-BB46-AE6A-64E42EFC01B7}" destId="{8494BC9A-B918-1D48-8672-5993032F1423}" srcOrd="6" destOrd="0" presId="urn:microsoft.com/office/officeart/2005/8/layout/cycle5"/>
    <dgm:cxn modelId="{71C88524-0DCB-0A4A-9AFD-A938F4B8C39F}" type="presParOf" srcId="{FF578DE4-7949-BB46-AE6A-64E42EFC01B7}" destId="{DE708A29-0725-EF44-BAD7-42A3F50D358A}" srcOrd="7" destOrd="0" presId="urn:microsoft.com/office/officeart/2005/8/layout/cycle5"/>
    <dgm:cxn modelId="{9B5C6212-0E10-1047-AC33-4A2631205999}" type="presParOf" srcId="{FF578DE4-7949-BB46-AE6A-64E42EFC01B7}" destId="{C6F7F7AF-E349-E041-B236-9D373C13305B}" srcOrd="8" destOrd="0" presId="urn:microsoft.com/office/officeart/2005/8/layout/cycle5"/>
    <dgm:cxn modelId="{157E8EF4-D337-7949-A01C-795A3288756E}" type="presParOf" srcId="{FF578DE4-7949-BB46-AE6A-64E42EFC01B7}" destId="{7715C1E7-019E-BA4F-8E44-CE38F721D2A7}" srcOrd="9" destOrd="0" presId="urn:microsoft.com/office/officeart/2005/8/layout/cycle5"/>
    <dgm:cxn modelId="{AA41F867-82E0-8344-95E7-39992B4F5CAF}" type="presParOf" srcId="{FF578DE4-7949-BB46-AE6A-64E42EFC01B7}" destId="{DD15E686-2FC2-CA45-A383-A3B08AECE689}" srcOrd="10" destOrd="0" presId="urn:microsoft.com/office/officeart/2005/8/layout/cycle5"/>
    <dgm:cxn modelId="{41FA3FAD-672D-F34A-AB25-E349BF4C7255}" type="presParOf" srcId="{FF578DE4-7949-BB46-AE6A-64E42EFC01B7}" destId="{83BCD9E1-A75D-854A-B84C-83F0FB4E95BC}" srcOrd="11" destOrd="0" presId="urn:microsoft.com/office/officeart/2005/8/layout/cycle5"/>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9F805809-2572-EF4B-AD67-F11D24667869}" type="doc">
      <dgm:prSet loTypeId="urn:microsoft.com/office/officeart/2005/8/layout/cycle5" loCatId="" qsTypeId="urn:microsoft.com/office/officeart/2005/8/quickstyle/simple1" qsCatId="simple" csTypeId="urn:microsoft.com/office/officeart/2005/8/colors/accent1_2" csCatId="accent1" phldr="1"/>
      <dgm:spPr/>
      <dgm:t>
        <a:bodyPr/>
        <a:lstStyle/>
        <a:p>
          <a:endParaRPr lang="tr-TR"/>
        </a:p>
      </dgm:t>
    </dgm:pt>
    <dgm:pt modelId="{FEE2A7C4-8F41-E146-B994-E0962594C801}">
      <dgm:prSet phldrT="[Metin]"/>
      <dgm:spPr/>
      <dgm:t>
        <a:bodyPr/>
        <a:lstStyle/>
        <a:p>
          <a:r>
            <a:rPr lang="tr-TR" dirty="0"/>
            <a:t>Planlama</a:t>
          </a:r>
        </a:p>
      </dgm:t>
    </dgm:pt>
    <dgm:pt modelId="{259A1F9F-6FA1-2B49-B07A-53F0E77E4682}" type="parTrans" cxnId="{A588D82A-A4B6-994C-A038-F4D53BCD3691}">
      <dgm:prSet/>
      <dgm:spPr/>
      <dgm:t>
        <a:bodyPr/>
        <a:lstStyle/>
        <a:p>
          <a:endParaRPr lang="tr-TR"/>
        </a:p>
      </dgm:t>
    </dgm:pt>
    <dgm:pt modelId="{E9E8593B-338C-2D40-9924-E4AA7E77D9FC}" type="sibTrans" cxnId="{A588D82A-A4B6-994C-A038-F4D53BCD3691}">
      <dgm:prSet/>
      <dgm:spPr/>
      <dgm:t>
        <a:bodyPr/>
        <a:lstStyle/>
        <a:p>
          <a:endParaRPr lang="tr-TR"/>
        </a:p>
      </dgm:t>
    </dgm:pt>
    <dgm:pt modelId="{CBF85877-5B85-594B-8149-FC7B18F59E89}">
      <dgm:prSet phldrT="[Metin]"/>
      <dgm:spPr/>
      <dgm:t>
        <a:bodyPr/>
        <a:lstStyle/>
        <a:p>
          <a:r>
            <a:rPr lang="tr-TR" dirty="0"/>
            <a:t>Uygulama</a:t>
          </a:r>
        </a:p>
      </dgm:t>
    </dgm:pt>
    <dgm:pt modelId="{012CC359-1C96-7D46-8396-4DAB84D25EE4}" type="parTrans" cxnId="{1D2E2900-6753-4042-A93E-4CE8F70766F5}">
      <dgm:prSet/>
      <dgm:spPr/>
      <dgm:t>
        <a:bodyPr/>
        <a:lstStyle/>
        <a:p>
          <a:endParaRPr lang="tr-TR"/>
        </a:p>
      </dgm:t>
    </dgm:pt>
    <dgm:pt modelId="{632636AC-29B4-AC47-B030-23557387ABEC}" type="sibTrans" cxnId="{1D2E2900-6753-4042-A93E-4CE8F70766F5}">
      <dgm:prSet/>
      <dgm:spPr/>
      <dgm:t>
        <a:bodyPr/>
        <a:lstStyle/>
        <a:p>
          <a:endParaRPr lang="tr-TR"/>
        </a:p>
      </dgm:t>
    </dgm:pt>
    <dgm:pt modelId="{FF578DE4-7949-BB46-AE6A-64E42EFC01B7}" type="pres">
      <dgm:prSet presAssocID="{9F805809-2572-EF4B-AD67-F11D24667869}" presName="cycle" presStyleCnt="0">
        <dgm:presLayoutVars>
          <dgm:dir/>
          <dgm:resizeHandles val="exact"/>
        </dgm:presLayoutVars>
      </dgm:prSet>
      <dgm:spPr/>
      <dgm:t>
        <a:bodyPr/>
        <a:lstStyle/>
        <a:p>
          <a:endParaRPr lang="tr-TR"/>
        </a:p>
      </dgm:t>
    </dgm:pt>
    <dgm:pt modelId="{26D68D82-F42B-E04F-88CE-1DDE4213B6D5}" type="pres">
      <dgm:prSet presAssocID="{FEE2A7C4-8F41-E146-B994-E0962594C801}" presName="node" presStyleLbl="node1" presStyleIdx="0" presStyleCnt="2">
        <dgm:presLayoutVars>
          <dgm:bulletEnabled val="1"/>
        </dgm:presLayoutVars>
      </dgm:prSet>
      <dgm:spPr/>
      <dgm:t>
        <a:bodyPr/>
        <a:lstStyle/>
        <a:p>
          <a:endParaRPr lang="tr-TR"/>
        </a:p>
      </dgm:t>
    </dgm:pt>
    <dgm:pt modelId="{8DA8F795-E1D1-F244-A6BE-C2E632A81E59}" type="pres">
      <dgm:prSet presAssocID="{FEE2A7C4-8F41-E146-B994-E0962594C801}" presName="spNode" presStyleCnt="0"/>
      <dgm:spPr/>
    </dgm:pt>
    <dgm:pt modelId="{19CFCF25-8694-9449-89DB-A5D05E1FD627}" type="pres">
      <dgm:prSet presAssocID="{E9E8593B-338C-2D40-9924-E4AA7E77D9FC}" presName="sibTrans" presStyleLbl="sibTrans1D1" presStyleIdx="0" presStyleCnt="2"/>
      <dgm:spPr/>
      <dgm:t>
        <a:bodyPr/>
        <a:lstStyle/>
        <a:p>
          <a:endParaRPr lang="tr-TR"/>
        </a:p>
      </dgm:t>
    </dgm:pt>
    <dgm:pt modelId="{D5116B15-74D8-4E48-9B18-D34F1DB87F1A}" type="pres">
      <dgm:prSet presAssocID="{CBF85877-5B85-594B-8149-FC7B18F59E89}" presName="node" presStyleLbl="node1" presStyleIdx="1" presStyleCnt="2">
        <dgm:presLayoutVars>
          <dgm:bulletEnabled val="1"/>
        </dgm:presLayoutVars>
      </dgm:prSet>
      <dgm:spPr/>
      <dgm:t>
        <a:bodyPr/>
        <a:lstStyle/>
        <a:p>
          <a:endParaRPr lang="tr-TR"/>
        </a:p>
      </dgm:t>
    </dgm:pt>
    <dgm:pt modelId="{AB4E72CC-9F23-BA4A-8362-9C3201794176}" type="pres">
      <dgm:prSet presAssocID="{CBF85877-5B85-594B-8149-FC7B18F59E89}" presName="spNode" presStyleCnt="0"/>
      <dgm:spPr/>
    </dgm:pt>
    <dgm:pt modelId="{9E8A02A2-4E03-0D48-B9E5-5297D9B80F4F}" type="pres">
      <dgm:prSet presAssocID="{632636AC-29B4-AC47-B030-23557387ABEC}" presName="sibTrans" presStyleLbl="sibTrans1D1" presStyleIdx="1" presStyleCnt="2"/>
      <dgm:spPr/>
      <dgm:t>
        <a:bodyPr/>
        <a:lstStyle/>
        <a:p>
          <a:endParaRPr lang="tr-TR"/>
        </a:p>
      </dgm:t>
    </dgm:pt>
  </dgm:ptLst>
  <dgm:cxnLst>
    <dgm:cxn modelId="{5AA419C9-853B-A14C-9704-8E96EF76E2E3}" type="presOf" srcId="{CBF85877-5B85-594B-8149-FC7B18F59E89}" destId="{D5116B15-74D8-4E48-9B18-D34F1DB87F1A}" srcOrd="0" destOrd="0" presId="urn:microsoft.com/office/officeart/2005/8/layout/cycle5"/>
    <dgm:cxn modelId="{FB05F744-5E6E-8045-92C3-1E93E26EFF7A}" type="presOf" srcId="{E9E8593B-338C-2D40-9924-E4AA7E77D9FC}" destId="{19CFCF25-8694-9449-89DB-A5D05E1FD627}" srcOrd="0" destOrd="0" presId="urn:microsoft.com/office/officeart/2005/8/layout/cycle5"/>
    <dgm:cxn modelId="{A588D82A-A4B6-994C-A038-F4D53BCD3691}" srcId="{9F805809-2572-EF4B-AD67-F11D24667869}" destId="{FEE2A7C4-8F41-E146-B994-E0962594C801}" srcOrd="0" destOrd="0" parTransId="{259A1F9F-6FA1-2B49-B07A-53F0E77E4682}" sibTransId="{E9E8593B-338C-2D40-9924-E4AA7E77D9FC}"/>
    <dgm:cxn modelId="{4AED45C7-4DA3-1C44-9DE7-C1A082B97C39}" type="presOf" srcId="{FEE2A7C4-8F41-E146-B994-E0962594C801}" destId="{26D68D82-F42B-E04F-88CE-1DDE4213B6D5}" srcOrd="0" destOrd="0" presId="urn:microsoft.com/office/officeart/2005/8/layout/cycle5"/>
    <dgm:cxn modelId="{1D2E2900-6753-4042-A93E-4CE8F70766F5}" srcId="{9F805809-2572-EF4B-AD67-F11D24667869}" destId="{CBF85877-5B85-594B-8149-FC7B18F59E89}" srcOrd="1" destOrd="0" parTransId="{012CC359-1C96-7D46-8396-4DAB84D25EE4}" sibTransId="{632636AC-29B4-AC47-B030-23557387ABEC}"/>
    <dgm:cxn modelId="{53E0FFF5-708A-6045-91CC-46ABFA50E124}" type="presOf" srcId="{632636AC-29B4-AC47-B030-23557387ABEC}" destId="{9E8A02A2-4E03-0D48-B9E5-5297D9B80F4F}" srcOrd="0" destOrd="0" presId="urn:microsoft.com/office/officeart/2005/8/layout/cycle5"/>
    <dgm:cxn modelId="{E63B0544-74B2-E345-AC46-D9E1FC16B4A5}" type="presOf" srcId="{9F805809-2572-EF4B-AD67-F11D24667869}" destId="{FF578DE4-7949-BB46-AE6A-64E42EFC01B7}" srcOrd="0" destOrd="0" presId="urn:microsoft.com/office/officeart/2005/8/layout/cycle5"/>
    <dgm:cxn modelId="{DCEEDDFC-46CF-BA4B-B025-8EA149BDF896}" type="presParOf" srcId="{FF578DE4-7949-BB46-AE6A-64E42EFC01B7}" destId="{26D68D82-F42B-E04F-88CE-1DDE4213B6D5}" srcOrd="0" destOrd="0" presId="urn:microsoft.com/office/officeart/2005/8/layout/cycle5"/>
    <dgm:cxn modelId="{C50DDC02-101D-5041-BBD1-888ACF98950C}" type="presParOf" srcId="{FF578DE4-7949-BB46-AE6A-64E42EFC01B7}" destId="{8DA8F795-E1D1-F244-A6BE-C2E632A81E59}" srcOrd="1" destOrd="0" presId="urn:microsoft.com/office/officeart/2005/8/layout/cycle5"/>
    <dgm:cxn modelId="{7F461329-37D9-984C-9BCE-5DFCF77067B7}" type="presParOf" srcId="{FF578DE4-7949-BB46-AE6A-64E42EFC01B7}" destId="{19CFCF25-8694-9449-89DB-A5D05E1FD627}" srcOrd="2" destOrd="0" presId="urn:microsoft.com/office/officeart/2005/8/layout/cycle5"/>
    <dgm:cxn modelId="{71D2798E-6E9D-984E-81E0-052F79A2EF3F}" type="presParOf" srcId="{FF578DE4-7949-BB46-AE6A-64E42EFC01B7}" destId="{D5116B15-74D8-4E48-9B18-D34F1DB87F1A}" srcOrd="3" destOrd="0" presId="urn:microsoft.com/office/officeart/2005/8/layout/cycle5"/>
    <dgm:cxn modelId="{A0468E06-58C2-8E47-BAF0-16D532A8E2F3}" type="presParOf" srcId="{FF578DE4-7949-BB46-AE6A-64E42EFC01B7}" destId="{AB4E72CC-9F23-BA4A-8362-9C3201794176}" srcOrd="4" destOrd="0" presId="urn:microsoft.com/office/officeart/2005/8/layout/cycle5"/>
    <dgm:cxn modelId="{8EF707FB-54A8-254F-99A6-F623CC0B0041}" type="presParOf" srcId="{FF578DE4-7949-BB46-AE6A-64E42EFC01B7}" destId="{9E8A02A2-4E03-0D48-B9E5-5297D9B80F4F}" srcOrd="5"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9F805809-2572-EF4B-AD67-F11D24667869}" type="doc">
      <dgm:prSet loTypeId="urn:microsoft.com/office/officeart/2005/8/layout/cycle5" loCatId="" qsTypeId="urn:microsoft.com/office/officeart/2005/8/quickstyle/simple1" qsCatId="simple" csTypeId="urn:microsoft.com/office/officeart/2005/8/colors/accent1_2" csCatId="accent1" phldr="1"/>
      <dgm:spPr/>
      <dgm:t>
        <a:bodyPr/>
        <a:lstStyle/>
        <a:p>
          <a:endParaRPr lang="tr-TR"/>
        </a:p>
      </dgm:t>
    </dgm:pt>
    <dgm:pt modelId="{CBF85877-5B85-594B-8149-FC7B18F59E89}">
      <dgm:prSet phldrT="[Metin]"/>
      <dgm:spPr/>
      <dgm:t>
        <a:bodyPr/>
        <a:lstStyle/>
        <a:p>
          <a:r>
            <a:rPr lang="tr-TR" dirty="0"/>
            <a:t>Uygulama</a:t>
          </a:r>
        </a:p>
      </dgm:t>
    </dgm:pt>
    <dgm:pt modelId="{012CC359-1C96-7D46-8396-4DAB84D25EE4}" type="parTrans" cxnId="{1D2E2900-6753-4042-A93E-4CE8F70766F5}">
      <dgm:prSet/>
      <dgm:spPr/>
      <dgm:t>
        <a:bodyPr/>
        <a:lstStyle/>
        <a:p>
          <a:endParaRPr lang="tr-TR"/>
        </a:p>
      </dgm:t>
    </dgm:pt>
    <dgm:pt modelId="{632636AC-29B4-AC47-B030-23557387ABEC}" type="sibTrans" cxnId="{1D2E2900-6753-4042-A93E-4CE8F70766F5}">
      <dgm:prSet/>
      <dgm:spPr/>
      <dgm:t>
        <a:bodyPr/>
        <a:lstStyle/>
        <a:p>
          <a:endParaRPr lang="tr-TR"/>
        </a:p>
      </dgm:t>
    </dgm:pt>
    <dgm:pt modelId="{02FC01E5-3155-F04C-BFA1-05BFF0260ABD}">
      <dgm:prSet phldrT="[Metin]"/>
      <dgm:spPr/>
      <dgm:t>
        <a:bodyPr/>
        <a:lstStyle/>
        <a:p>
          <a:r>
            <a:rPr lang="tr-TR" dirty="0"/>
            <a:t>İzleme</a:t>
          </a:r>
        </a:p>
      </dgm:t>
    </dgm:pt>
    <dgm:pt modelId="{03CB508D-45F7-1345-8F31-1305A64E99F4}" type="parTrans" cxnId="{2DD761C1-8033-B642-8306-F50D81E30A51}">
      <dgm:prSet/>
      <dgm:spPr/>
      <dgm:t>
        <a:bodyPr/>
        <a:lstStyle/>
        <a:p>
          <a:endParaRPr lang="tr-TR"/>
        </a:p>
      </dgm:t>
    </dgm:pt>
    <dgm:pt modelId="{261F3992-16AA-934E-A480-5F3B7C3E3838}" type="sibTrans" cxnId="{2DD761C1-8033-B642-8306-F50D81E30A51}">
      <dgm:prSet/>
      <dgm:spPr/>
      <dgm:t>
        <a:bodyPr/>
        <a:lstStyle/>
        <a:p>
          <a:endParaRPr lang="tr-TR"/>
        </a:p>
      </dgm:t>
    </dgm:pt>
    <dgm:pt modelId="{FF578DE4-7949-BB46-AE6A-64E42EFC01B7}" type="pres">
      <dgm:prSet presAssocID="{9F805809-2572-EF4B-AD67-F11D24667869}" presName="cycle" presStyleCnt="0">
        <dgm:presLayoutVars>
          <dgm:dir/>
          <dgm:resizeHandles val="exact"/>
        </dgm:presLayoutVars>
      </dgm:prSet>
      <dgm:spPr/>
      <dgm:t>
        <a:bodyPr/>
        <a:lstStyle/>
        <a:p>
          <a:endParaRPr lang="tr-TR"/>
        </a:p>
      </dgm:t>
    </dgm:pt>
    <dgm:pt modelId="{D5116B15-74D8-4E48-9B18-D34F1DB87F1A}" type="pres">
      <dgm:prSet presAssocID="{CBF85877-5B85-594B-8149-FC7B18F59E89}" presName="node" presStyleLbl="node1" presStyleIdx="0" presStyleCnt="2">
        <dgm:presLayoutVars>
          <dgm:bulletEnabled val="1"/>
        </dgm:presLayoutVars>
      </dgm:prSet>
      <dgm:spPr/>
      <dgm:t>
        <a:bodyPr/>
        <a:lstStyle/>
        <a:p>
          <a:endParaRPr lang="tr-TR"/>
        </a:p>
      </dgm:t>
    </dgm:pt>
    <dgm:pt modelId="{AB4E72CC-9F23-BA4A-8362-9C3201794176}" type="pres">
      <dgm:prSet presAssocID="{CBF85877-5B85-594B-8149-FC7B18F59E89}" presName="spNode" presStyleCnt="0"/>
      <dgm:spPr/>
    </dgm:pt>
    <dgm:pt modelId="{9E8A02A2-4E03-0D48-B9E5-5297D9B80F4F}" type="pres">
      <dgm:prSet presAssocID="{632636AC-29B4-AC47-B030-23557387ABEC}" presName="sibTrans" presStyleLbl="sibTrans1D1" presStyleIdx="0" presStyleCnt="2"/>
      <dgm:spPr/>
      <dgm:t>
        <a:bodyPr/>
        <a:lstStyle/>
        <a:p>
          <a:endParaRPr lang="tr-TR"/>
        </a:p>
      </dgm:t>
    </dgm:pt>
    <dgm:pt modelId="{8494BC9A-B918-1D48-8672-5993032F1423}" type="pres">
      <dgm:prSet presAssocID="{02FC01E5-3155-F04C-BFA1-05BFF0260ABD}" presName="node" presStyleLbl="node1" presStyleIdx="1" presStyleCnt="2">
        <dgm:presLayoutVars>
          <dgm:bulletEnabled val="1"/>
        </dgm:presLayoutVars>
      </dgm:prSet>
      <dgm:spPr/>
      <dgm:t>
        <a:bodyPr/>
        <a:lstStyle/>
        <a:p>
          <a:endParaRPr lang="tr-TR"/>
        </a:p>
      </dgm:t>
    </dgm:pt>
    <dgm:pt modelId="{DE708A29-0725-EF44-BAD7-42A3F50D358A}" type="pres">
      <dgm:prSet presAssocID="{02FC01E5-3155-F04C-BFA1-05BFF0260ABD}" presName="spNode" presStyleCnt="0"/>
      <dgm:spPr/>
    </dgm:pt>
    <dgm:pt modelId="{C6F7F7AF-E349-E041-B236-9D373C13305B}" type="pres">
      <dgm:prSet presAssocID="{261F3992-16AA-934E-A480-5F3B7C3E3838}" presName="sibTrans" presStyleLbl="sibTrans1D1" presStyleIdx="1" presStyleCnt="2"/>
      <dgm:spPr/>
      <dgm:t>
        <a:bodyPr/>
        <a:lstStyle/>
        <a:p>
          <a:endParaRPr lang="tr-TR"/>
        </a:p>
      </dgm:t>
    </dgm:pt>
  </dgm:ptLst>
  <dgm:cxnLst>
    <dgm:cxn modelId="{5AA419C9-853B-A14C-9704-8E96EF76E2E3}" type="presOf" srcId="{CBF85877-5B85-594B-8149-FC7B18F59E89}" destId="{D5116B15-74D8-4E48-9B18-D34F1DB87F1A}" srcOrd="0" destOrd="0" presId="urn:microsoft.com/office/officeart/2005/8/layout/cycle5"/>
    <dgm:cxn modelId="{2DD761C1-8033-B642-8306-F50D81E30A51}" srcId="{9F805809-2572-EF4B-AD67-F11D24667869}" destId="{02FC01E5-3155-F04C-BFA1-05BFF0260ABD}" srcOrd="1" destOrd="0" parTransId="{03CB508D-45F7-1345-8F31-1305A64E99F4}" sibTransId="{261F3992-16AA-934E-A480-5F3B7C3E3838}"/>
    <dgm:cxn modelId="{1D2E2900-6753-4042-A93E-4CE8F70766F5}" srcId="{9F805809-2572-EF4B-AD67-F11D24667869}" destId="{CBF85877-5B85-594B-8149-FC7B18F59E89}" srcOrd="0" destOrd="0" parTransId="{012CC359-1C96-7D46-8396-4DAB84D25EE4}" sibTransId="{632636AC-29B4-AC47-B030-23557387ABEC}"/>
    <dgm:cxn modelId="{E7694176-F34B-7649-A91B-04BB3FB31272}" type="presOf" srcId="{02FC01E5-3155-F04C-BFA1-05BFF0260ABD}" destId="{8494BC9A-B918-1D48-8672-5993032F1423}" srcOrd="0" destOrd="0" presId="urn:microsoft.com/office/officeart/2005/8/layout/cycle5"/>
    <dgm:cxn modelId="{F507C4BE-D6B0-064F-AD40-75023163DB17}" type="presOf" srcId="{261F3992-16AA-934E-A480-5F3B7C3E3838}" destId="{C6F7F7AF-E349-E041-B236-9D373C13305B}" srcOrd="0" destOrd="0" presId="urn:microsoft.com/office/officeart/2005/8/layout/cycle5"/>
    <dgm:cxn modelId="{53E0FFF5-708A-6045-91CC-46ABFA50E124}" type="presOf" srcId="{632636AC-29B4-AC47-B030-23557387ABEC}" destId="{9E8A02A2-4E03-0D48-B9E5-5297D9B80F4F}" srcOrd="0" destOrd="0" presId="urn:microsoft.com/office/officeart/2005/8/layout/cycle5"/>
    <dgm:cxn modelId="{E63B0544-74B2-E345-AC46-D9E1FC16B4A5}" type="presOf" srcId="{9F805809-2572-EF4B-AD67-F11D24667869}" destId="{FF578DE4-7949-BB46-AE6A-64E42EFC01B7}" srcOrd="0" destOrd="0" presId="urn:microsoft.com/office/officeart/2005/8/layout/cycle5"/>
    <dgm:cxn modelId="{71D2798E-6E9D-984E-81E0-052F79A2EF3F}" type="presParOf" srcId="{FF578DE4-7949-BB46-AE6A-64E42EFC01B7}" destId="{D5116B15-74D8-4E48-9B18-D34F1DB87F1A}" srcOrd="0" destOrd="0" presId="urn:microsoft.com/office/officeart/2005/8/layout/cycle5"/>
    <dgm:cxn modelId="{A0468E06-58C2-8E47-BAF0-16D532A8E2F3}" type="presParOf" srcId="{FF578DE4-7949-BB46-AE6A-64E42EFC01B7}" destId="{AB4E72CC-9F23-BA4A-8362-9C3201794176}" srcOrd="1" destOrd="0" presId="urn:microsoft.com/office/officeart/2005/8/layout/cycle5"/>
    <dgm:cxn modelId="{8EF707FB-54A8-254F-99A6-F623CC0B0041}" type="presParOf" srcId="{FF578DE4-7949-BB46-AE6A-64E42EFC01B7}" destId="{9E8A02A2-4E03-0D48-B9E5-5297D9B80F4F}" srcOrd="2" destOrd="0" presId="urn:microsoft.com/office/officeart/2005/8/layout/cycle5"/>
    <dgm:cxn modelId="{67B719EF-368C-8D44-8538-BD7B380A7CCE}" type="presParOf" srcId="{FF578DE4-7949-BB46-AE6A-64E42EFC01B7}" destId="{8494BC9A-B918-1D48-8672-5993032F1423}" srcOrd="3" destOrd="0" presId="urn:microsoft.com/office/officeart/2005/8/layout/cycle5"/>
    <dgm:cxn modelId="{71C88524-0DCB-0A4A-9AFD-A938F4B8C39F}" type="presParOf" srcId="{FF578DE4-7949-BB46-AE6A-64E42EFC01B7}" destId="{DE708A29-0725-EF44-BAD7-42A3F50D358A}" srcOrd="4" destOrd="0" presId="urn:microsoft.com/office/officeart/2005/8/layout/cycle5"/>
    <dgm:cxn modelId="{9B5C6212-0E10-1047-AC33-4A2631205999}" type="presParOf" srcId="{FF578DE4-7949-BB46-AE6A-64E42EFC01B7}" destId="{C6F7F7AF-E349-E041-B236-9D373C13305B}" srcOrd="5" destOrd="0" presId="urn:microsoft.com/office/officeart/2005/8/layout/cycle5"/>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9F805809-2572-EF4B-AD67-F11D24667869}" type="doc">
      <dgm:prSet loTypeId="urn:microsoft.com/office/officeart/2005/8/layout/cycle5" loCatId="" qsTypeId="urn:microsoft.com/office/officeart/2005/8/quickstyle/simple1" qsCatId="simple" csTypeId="urn:microsoft.com/office/officeart/2005/8/colors/accent1_2" csCatId="accent1" phldr="1"/>
      <dgm:spPr/>
      <dgm:t>
        <a:bodyPr/>
        <a:lstStyle/>
        <a:p>
          <a:endParaRPr lang="tr-TR"/>
        </a:p>
      </dgm:t>
    </dgm:pt>
    <dgm:pt modelId="{CBF85877-5B85-594B-8149-FC7B18F59E89}">
      <dgm:prSet phldrT="[Metin]" custT="1"/>
      <dgm:spPr/>
      <dgm:t>
        <a:bodyPr/>
        <a:lstStyle/>
        <a:p>
          <a:r>
            <a:rPr lang="tr-TR" sz="2400" dirty="0"/>
            <a:t>Uygulama</a:t>
          </a:r>
        </a:p>
      </dgm:t>
    </dgm:pt>
    <dgm:pt modelId="{012CC359-1C96-7D46-8396-4DAB84D25EE4}" type="parTrans" cxnId="{1D2E2900-6753-4042-A93E-4CE8F70766F5}">
      <dgm:prSet/>
      <dgm:spPr/>
      <dgm:t>
        <a:bodyPr/>
        <a:lstStyle/>
        <a:p>
          <a:endParaRPr lang="tr-TR"/>
        </a:p>
      </dgm:t>
    </dgm:pt>
    <dgm:pt modelId="{632636AC-29B4-AC47-B030-23557387ABEC}" type="sibTrans" cxnId="{1D2E2900-6753-4042-A93E-4CE8F70766F5}">
      <dgm:prSet/>
      <dgm:spPr/>
      <dgm:t>
        <a:bodyPr/>
        <a:lstStyle/>
        <a:p>
          <a:endParaRPr lang="tr-TR"/>
        </a:p>
      </dgm:t>
    </dgm:pt>
    <dgm:pt modelId="{FF578DE4-7949-BB46-AE6A-64E42EFC01B7}" type="pres">
      <dgm:prSet presAssocID="{9F805809-2572-EF4B-AD67-F11D24667869}" presName="cycle" presStyleCnt="0">
        <dgm:presLayoutVars>
          <dgm:dir/>
          <dgm:resizeHandles val="exact"/>
        </dgm:presLayoutVars>
      </dgm:prSet>
      <dgm:spPr/>
      <dgm:t>
        <a:bodyPr/>
        <a:lstStyle/>
        <a:p>
          <a:endParaRPr lang="tr-TR"/>
        </a:p>
      </dgm:t>
    </dgm:pt>
    <dgm:pt modelId="{D5116B15-74D8-4E48-9B18-D34F1DB87F1A}" type="pres">
      <dgm:prSet presAssocID="{CBF85877-5B85-594B-8149-FC7B18F59E89}" presName="node" presStyleLbl="node1" presStyleIdx="0" presStyleCnt="1" custAng="20911833">
        <dgm:presLayoutVars>
          <dgm:bulletEnabled val="1"/>
        </dgm:presLayoutVars>
      </dgm:prSet>
      <dgm:spPr/>
      <dgm:t>
        <a:bodyPr/>
        <a:lstStyle/>
        <a:p>
          <a:endParaRPr lang="tr-TR"/>
        </a:p>
      </dgm:t>
    </dgm:pt>
  </dgm:ptLst>
  <dgm:cxnLst>
    <dgm:cxn modelId="{E63B0544-74B2-E345-AC46-D9E1FC16B4A5}" type="presOf" srcId="{9F805809-2572-EF4B-AD67-F11D24667869}" destId="{FF578DE4-7949-BB46-AE6A-64E42EFC01B7}" srcOrd="0" destOrd="0" presId="urn:microsoft.com/office/officeart/2005/8/layout/cycle5"/>
    <dgm:cxn modelId="{1D2E2900-6753-4042-A93E-4CE8F70766F5}" srcId="{9F805809-2572-EF4B-AD67-F11D24667869}" destId="{CBF85877-5B85-594B-8149-FC7B18F59E89}" srcOrd="0" destOrd="0" parTransId="{012CC359-1C96-7D46-8396-4DAB84D25EE4}" sibTransId="{632636AC-29B4-AC47-B030-23557387ABEC}"/>
    <dgm:cxn modelId="{5AA419C9-853B-A14C-9704-8E96EF76E2E3}" type="presOf" srcId="{CBF85877-5B85-594B-8149-FC7B18F59E89}" destId="{D5116B15-74D8-4E48-9B18-D34F1DB87F1A}" srcOrd="0" destOrd="0" presId="urn:microsoft.com/office/officeart/2005/8/layout/cycle5"/>
    <dgm:cxn modelId="{71D2798E-6E9D-984E-81E0-052F79A2EF3F}" type="presParOf" srcId="{FF578DE4-7949-BB46-AE6A-64E42EFC01B7}" destId="{D5116B15-74D8-4E48-9B18-D34F1DB87F1A}" srcOrd="0" destOrd="0" presId="urn:microsoft.com/office/officeart/2005/8/layout/cycle5"/>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EEC216BB-8D99-3B47-A70B-E6DDBF0F86FC}" type="doc">
      <dgm:prSet loTypeId="urn:microsoft.com/office/officeart/2009/3/layout/StepUpProcess" loCatId="list" qsTypeId="urn:microsoft.com/office/officeart/2005/8/quickstyle/simple1" qsCatId="simple" csTypeId="urn:microsoft.com/office/officeart/2005/8/colors/colorful1" csCatId="colorful" phldr="1"/>
      <dgm:spPr/>
      <dgm:t>
        <a:bodyPr/>
        <a:lstStyle/>
        <a:p>
          <a:endParaRPr lang="tr-TR"/>
        </a:p>
      </dgm:t>
    </dgm:pt>
    <dgm:pt modelId="{52FDA1A6-F4A1-3749-A8CC-4C971D92F26B}">
      <dgm:prSet custT="1"/>
      <dgm:spPr/>
      <dgm:t>
        <a:bodyPr/>
        <a:lstStyle/>
        <a:p>
          <a:pPr>
            <a:lnSpc>
              <a:spcPct val="100000"/>
            </a:lnSpc>
          </a:pPr>
          <a:r>
            <a:rPr lang="tr-TR" sz="1400" b="1" i="0" dirty="0">
              <a:latin typeface="+mj-lt"/>
            </a:rPr>
            <a:t>2.seviye için</a:t>
          </a:r>
          <a:r>
            <a:rPr lang="tr-TR" sz="1400" b="0" i="0" dirty="0">
              <a:latin typeface="+mj-lt"/>
            </a:rPr>
            <a:t>; planlardan bahsedilmelidir, ölçüt kapsamındaki gelecek planları ifade edilmelidir.</a:t>
          </a:r>
          <a:endParaRPr lang="tr-TR" sz="1400" dirty="0">
            <a:latin typeface="+mj-lt"/>
          </a:endParaRPr>
        </a:p>
      </dgm:t>
    </dgm:pt>
    <dgm:pt modelId="{B74EAB33-FB6A-A442-9BA3-205A17C560A0}" type="parTrans" cxnId="{1044BA86-9062-A042-A73F-1F609BAAC5F5}">
      <dgm:prSet/>
      <dgm:spPr/>
      <dgm:t>
        <a:bodyPr/>
        <a:lstStyle/>
        <a:p>
          <a:pPr>
            <a:lnSpc>
              <a:spcPct val="100000"/>
            </a:lnSpc>
          </a:pPr>
          <a:endParaRPr lang="tr-TR" sz="3600">
            <a:latin typeface="+mj-lt"/>
          </a:endParaRPr>
        </a:p>
      </dgm:t>
    </dgm:pt>
    <dgm:pt modelId="{71C843A0-709D-4145-BC9D-2BDAE0DAE849}" type="sibTrans" cxnId="{1044BA86-9062-A042-A73F-1F609BAAC5F5}">
      <dgm:prSet/>
      <dgm:spPr/>
      <dgm:t>
        <a:bodyPr/>
        <a:lstStyle/>
        <a:p>
          <a:pPr>
            <a:lnSpc>
              <a:spcPct val="100000"/>
            </a:lnSpc>
          </a:pPr>
          <a:endParaRPr lang="tr-TR" sz="3600">
            <a:latin typeface="+mj-lt"/>
          </a:endParaRPr>
        </a:p>
      </dgm:t>
    </dgm:pt>
    <dgm:pt modelId="{2A8F3CFF-8D7F-2842-AE18-926DC649D8C3}">
      <dgm:prSet custT="1"/>
      <dgm:spPr/>
      <dgm:t>
        <a:bodyPr/>
        <a:lstStyle/>
        <a:p>
          <a:pPr>
            <a:lnSpc>
              <a:spcPct val="100000"/>
            </a:lnSpc>
          </a:pPr>
          <a:r>
            <a:rPr lang="tr-TR" sz="1400" b="1" i="0" dirty="0">
              <a:latin typeface="+mj-lt"/>
            </a:rPr>
            <a:t>3.seviye için; </a:t>
          </a:r>
          <a:r>
            <a:rPr lang="tr-TR" sz="1400" b="0" i="0" dirty="0">
              <a:latin typeface="+mj-lt"/>
            </a:rPr>
            <a:t>uygulamaların bütün birimleri kapsadığı, kalite güvence sisteminin bir parçası olduğu ve sürdürülebilirliğini güvence altına almak için yapılan kanıtlanmalıdır.</a:t>
          </a:r>
          <a:endParaRPr lang="tr-TR" sz="1400" dirty="0">
            <a:latin typeface="+mj-lt"/>
          </a:endParaRPr>
        </a:p>
      </dgm:t>
    </dgm:pt>
    <dgm:pt modelId="{C6F544F8-EA4B-054D-925E-82C757AED32B}" type="parTrans" cxnId="{1240293C-4A6D-E34A-AE9E-5D0BD10B620D}">
      <dgm:prSet/>
      <dgm:spPr/>
      <dgm:t>
        <a:bodyPr/>
        <a:lstStyle/>
        <a:p>
          <a:pPr>
            <a:lnSpc>
              <a:spcPct val="100000"/>
            </a:lnSpc>
          </a:pPr>
          <a:endParaRPr lang="tr-TR" sz="3600">
            <a:latin typeface="+mj-lt"/>
          </a:endParaRPr>
        </a:p>
      </dgm:t>
    </dgm:pt>
    <dgm:pt modelId="{D9F29170-6470-2D47-AC86-EA059A899E00}" type="sibTrans" cxnId="{1240293C-4A6D-E34A-AE9E-5D0BD10B620D}">
      <dgm:prSet/>
      <dgm:spPr/>
      <dgm:t>
        <a:bodyPr/>
        <a:lstStyle/>
        <a:p>
          <a:pPr>
            <a:lnSpc>
              <a:spcPct val="100000"/>
            </a:lnSpc>
          </a:pPr>
          <a:endParaRPr lang="tr-TR" sz="3600">
            <a:latin typeface="+mj-lt"/>
          </a:endParaRPr>
        </a:p>
      </dgm:t>
    </dgm:pt>
    <dgm:pt modelId="{AEB13451-F7AC-654E-A8F1-40B555FCF8BF}">
      <dgm:prSet custT="1"/>
      <dgm:spPr/>
      <dgm:t>
        <a:bodyPr/>
        <a:lstStyle/>
        <a:p>
          <a:pPr>
            <a:lnSpc>
              <a:spcPct val="100000"/>
            </a:lnSpc>
          </a:pPr>
          <a:r>
            <a:rPr lang="tr-TR" sz="1400" b="1" i="0" dirty="0">
              <a:latin typeface="+mj-lt"/>
            </a:rPr>
            <a:t>4.seviye için</a:t>
          </a:r>
          <a:r>
            <a:rPr lang="tr-TR" sz="1400" b="0" i="0" dirty="0">
              <a:latin typeface="+mj-lt"/>
            </a:rPr>
            <a:t>; sonuçların analiz edildiği ve paydaşlarla (iç ve dış) birlikte değerlendirildiğinin kanıtları (analiz raporları, kullanılan anket soruları vb.) sunulmalıdır. Bu seviyede olmak için ölçüt kapsamındaki uygulamaların iyileştirilmiş olması gerekir. Bu nedenle raporda muhakkak yapılmış iyileştirmeler anlatılmalıdır. </a:t>
          </a:r>
          <a:endParaRPr lang="tr-TR" sz="1400" dirty="0">
            <a:latin typeface="+mj-lt"/>
          </a:endParaRPr>
        </a:p>
      </dgm:t>
    </dgm:pt>
    <dgm:pt modelId="{C0552295-9F33-8344-BDFD-86C54F46CF89}" type="parTrans" cxnId="{386E8E40-3129-2248-8C06-A4B27FB0F7AF}">
      <dgm:prSet/>
      <dgm:spPr/>
      <dgm:t>
        <a:bodyPr/>
        <a:lstStyle/>
        <a:p>
          <a:pPr>
            <a:lnSpc>
              <a:spcPct val="100000"/>
            </a:lnSpc>
          </a:pPr>
          <a:endParaRPr lang="tr-TR" sz="3600">
            <a:latin typeface="+mj-lt"/>
          </a:endParaRPr>
        </a:p>
      </dgm:t>
    </dgm:pt>
    <dgm:pt modelId="{7944257E-2378-AF4B-AC0D-D22F50BC5D5C}" type="sibTrans" cxnId="{386E8E40-3129-2248-8C06-A4B27FB0F7AF}">
      <dgm:prSet/>
      <dgm:spPr/>
      <dgm:t>
        <a:bodyPr/>
        <a:lstStyle/>
        <a:p>
          <a:pPr>
            <a:lnSpc>
              <a:spcPct val="100000"/>
            </a:lnSpc>
          </a:pPr>
          <a:endParaRPr lang="tr-TR" sz="3600">
            <a:latin typeface="+mj-lt"/>
          </a:endParaRPr>
        </a:p>
      </dgm:t>
    </dgm:pt>
    <dgm:pt modelId="{255A4696-CA42-2A49-94CD-74F34D16A4A2}">
      <dgm:prSet custT="1"/>
      <dgm:spPr/>
      <dgm:t>
        <a:bodyPr/>
        <a:lstStyle/>
        <a:p>
          <a:pPr>
            <a:lnSpc>
              <a:spcPct val="100000"/>
            </a:lnSpc>
          </a:pPr>
          <a:r>
            <a:rPr lang="tr-TR" sz="1400" b="1" i="0" dirty="0">
              <a:latin typeface="+mj-lt"/>
            </a:rPr>
            <a:t>5.seviye için; </a:t>
          </a:r>
          <a:r>
            <a:rPr lang="tr-TR" sz="1400" b="0" i="0" dirty="0">
              <a:latin typeface="+mj-lt"/>
            </a:rPr>
            <a:t>uygulamanın sürdürülebilirliğini nasıl güvence altına alındığı ispatlanmalıdır. Örnek olma durumu için ise hangi ortamlarda, hangi üniversitelerle paylaşım yapıldığı sunulmalıdır. </a:t>
          </a:r>
          <a:endParaRPr lang="tr-TR" sz="1400" dirty="0">
            <a:latin typeface="+mj-lt"/>
          </a:endParaRPr>
        </a:p>
      </dgm:t>
    </dgm:pt>
    <dgm:pt modelId="{7F70E324-901E-9D4D-92C7-6C5C7B353E06}" type="parTrans" cxnId="{6BD944E2-54EF-2440-991C-80739F5EE193}">
      <dgm:prSet/>
      <dgm:spPr/>
      <dgm:t>
        <a:bodyPr/>
        <a:lstStyle/>
        <a:p>
          <a:pPr>
            <a:lnSpc>
              <a:spcPct val="100000"/>
            </a:lnSpc>
          </a:pPr>
          <a:endParaRPr lang="tr-TR" sz="3600">
            <a:latin typeface="+mj-lt"/>
          </a:endParaRPr>
        </a:p>
      </dgm:t>
    </dgm:pt>
    <dgm:pt modelId="{4C8E8F30-68B5-F742-83BE-41AEEE911C51}" type="sibTrans" cxnId="{6BD944E2-54EF-2440-991C-80739F5EE193}">
      <dgm:prSet/>
      <dgm:spPr/>
      <dgm:t>
        <a:bodyPr/>
        <a:lstStyle/>
        <a:p>
          <a:pPr>
            <a:lnSpc>
              <a:spcPct val="100000"/>
            </a:lnSpc>
          </a:pPr>
          <a:endParaRPr lang="tr-TR" sz="3600">
            <a:latin typeface="+mj-lt"/>
          </a:endParaRPr>
        </a:p>
      </dgm:t>
    </dgm:pt>
    <dgm:pt modelId="{1DDF8BCC-7B58-2947-B81F-8B1EF0156404}" type="pres">
      <dgm:prSet presAssocID="{EEC216BB-8D99-3B47-A70B-E6DDBF0F86FC}" presName="rootnode" presStyleCnt="0">
        <dgm:presLayoutVars>
          <dgm:chMax/>
          <dgm:chPref/>
          <dgm:dir/>
          <dgm:animLvl val="lvl"/>
        </dgm:presLayoutVars>
      </dgm:prSet>
      <dgm:spPr/>
      <dgm:t>
        <a:bodyPr/>
        <a:lstStyle/>
        <a:p>
          <a:endParaRPr lang="tr-TR"/>
        </a:p>
      </dgm:t>
    </dgm:pt>
    <dgm:pt modelId="{B6B1ADC9-5B8C-0349-B14D-CC6F7D62611D}" type="pres">
      <dgm:prSet presAssocID="{52FDA1A6-F4A1-3749-A8CC-4C971D92F26B}" presName="composite" presStyleCnt="0"/>
      <dgm:spPr/>
    </dgm:pt>
    <dgm:pt modelId="{31438EA8-127E-4E46-89BA-A116518FBFFC}" type="pres">
      <dgm:prSet presAssocID="{52FDA1A6-F4A1-3749-A8CC-4C971D92F26B}" presName="LShape" presStyleLbl="alignNode1" presStyleIdx="0" presStyleCnt="7"/>
      <dgm:spPr/>
    </dgm:pt>
    <dgm:pt modelId="{5663DAC8-6BB9-0B40-BFF5-5D0DFCB2F261}" type="pres">
      <dgm:prSet presAssocID="{52FDA1A6-F4A1-3749-A8CC-4C971D92F26B}" presName="ParentText" presStyleLbl="revTx" presStyleIdx="0" presStyleCnt="4">
        <dgm:presLayoutVars>
          <dgm:chMax val="0"/>
          <dgm:chPref val="0"/>
          <dgm:bulletEnabled val="1"/>
        </dgm:presLayoutVars>
      </dgm:prSet>
      <dgm:spPr/>
      <dgm:t>
        <a:bodyPr/>
        <a:lstStyle/>
        <a:p>
          <a:endParaRPr lang="tr-TR"/>
        </a:p>
      </dgm:t>
    </dgm:pt>
    <dgm:pt modelId="{927F1C71-C3D7-D044-8D5C-203E5516E972}" type="pres">
      <dgm:prSet presAssocID="{52FDA1A6-F4A1-3749-A8CC-4C971D92F26B}" presName="Triangle" presStyleLbl="alignNode1" presStyleIdx="1" presStyleCnt="7"/>
      <dgm:spPr/>
    </dgm:pt>
    <dgm:pt modelId="{662BDEA4-695D-9441-98EF-0EC1968541C0}" type="pres">
      <dgm:prSet presAssocID="{71C843A0-709D-4145-BC9D-2BDAE0DAE849}" presName="sibTrans" presStyleCnt="0"/>
      <dgm:spPr/>
    </dgm:pt>
    <dgm:pt modelId="{616DD8F9-7E62-0844-A3A9-0A4464A14655}" type="pres">
      <dgm:prSet presAssocID="{71C843A0-709D-4145-BC9D-2BDAE0DAE849}" presName="space" presStyleCnt="0"/>
      <dgm:spPr/>
    </dgm:pt>
    <dgm:pt modelId="{BB222F3D-AC7B-1546-98D8-45AF16703D19}" type="pres">
      <dgm:prSet presAssocID="{2A8F3CFF-8D7F-2842-AE18-926DC649D8C3}" presName="composite" presStyleCnt="0"/>
      <dgm:spPr/>
    </dgm:pt>
    <dgm:pt modelId="{580C4621-D5E1-F34D-886B-A220D8295AE2}" type="pres">
      <dgm:prSet presAssocID="{2A8F3CFF-8D7F-2842-AE18-926DC649D8C3}" presName="LShape" presStyleLbl="alignNode1" presStyleIdx="2" presStyleCnt="7"/>
      <dgm:spPr/>
    </dgm:pt>
    <dgm:pt modelId="{7FA55559-B1B1-E94C-A3A4-110E1220919C}" type="pres">
      <dgm:prSet presAssocID="{2A8F3CFF-8D7F-2842-AE18-926DC649D8C3}" presName="ParentText" presStyleLbl="revTx" presStyleIdx="1" presStyleCnt="4">
        <dgm:presLayoutVars>
          <dgm:chMax val="0"/>
          <dgm:chPref val="0"/>
          <dgm:bulletEnabled val="1"/>
        </dgm:presLayoutVars>
      </dgm:prSet>
      <dgm:spPr/>
      <dgm:t>
        <a:bodyPr/>
        <a:lstStyle/>
        <a:p>
          <a:endParaRPr lang="tr-TR"/>
        </a:p>
      </dgm:t>
    </dgm:pt>
    <dgm:pt modelId="{969F65E0-A220-F04C-8112-FC2CF807F604}" type="pres">
      <dgm:prSet presAssocID="{2A8F3CFF-8D7F-2842-AE18-926DC649D8C3}" presName="Triangle" presStyleLbl="alignNode1" presStyleIdx="3" presStyleCnt="7"/>
      <dgm:spPr/>
    </dgm:pt>
    <dgm:pt modelId="{8260631C-BD6E-474B-B65A-7F0A2DF841CE}" type="pres">
      <dgm:prSet presAssocID="{D9F29170-6470-2D47-AC86-EA059A899E00}" presName="sibTrans" presStyleCnt="0"/>
      <dgm:spPr/>
    </dgm:pt>
    <dgm:pt modelId="{60426F8A-B505-7540-A19D-307FE55BC5DE}" type="pres">
      <dgm:prSet presAssocID="{D9F29170-6470-2D47-AC86-EA059A899E00}" presName="space" presStyleCnt="0"/>
      <dgm:spPr/>
    </dgm:pt>
    <dgm:pt modelId="{BE4856BF-81BA-9244-B1C5-1B695B02C930}" type="pres">
      <dgm:prSet presAssocID="{AEB13451-F7AC-654E-A8F1-40B555FCF8BF}" presName="composite" presStyleCnt="0"/>
      <dgm:spPr/>
    </dgm:pt>
    <dgm:pt modelId="{9D9B174A-70CE-8A45-8706-CFA7A0CF94E9}" type="pres">
      <dgm:prSet presAssocID="{AEB13451-F7AC-654E-A8F1-40B555FCF8BF}" presName="LShape" presStyleLbl="alignNode1" presStyleIdx="4" presStyleCnt="7"/>
      <dgm:spPr/>
    </dgm:pt>
    <dgm:pt modelId="{71E5375E-150E-4348-8027-8747BCEBAC93}" type="pres">
      <dgm:prSet presAssocID="{AEB13451-F7AC-654E-A8F1-40B555FCF8BF}" presName="ParentText" presStyleLbl="revTx" presStyleIdx="2" presStyleCnt="4">
        <dgm:presLayoutVars>
          <dgm:chMax val="0"/>
          <dgm:chPref val="0"/>
          <dgm:bulletEnabled val="1"/>
        </dgm:presLayoutVars>
      </dgm:prSet>
      <dgm:spPr/>
      <dgm:t>
        <a:bodyPr/>
        <a:lstStyle/>
        <a:p>
          <a:endParaRPr lang="tr-TR"/>
        </a:p>
      </dgm:t>
    </dgm:pt>
    <dgm:pt modelId="{B47309B6-40CF-3848-9198-C45B4DEC5CD3}" type="pres">
      <dgm:prSet presAssocID="{AEB13451-F7AC-654E-A8F1-40B555FCF8BF}" presName="Triangle" presStyleLbl="alignNode1" presStyleIdx="5" presStyleCnt="7"/>
      <dgm:spPr/>
    </dgm:pt>
    <dgm:pt modelId="{13104E78-EFD8-DF43-B283-D8C1136CD64B}" type="pres">
      <dgm:prSet presAssocID="{7944257E-2378-AF4B-AC0D-D22F50BC5D5C}" presName="sibTrans" presStyleCnt="0"/>
      <dgm:spPr/>
    </dgm:pt>
    <dgm:pt modelId="{FB1F2B1D-F5CB-254B-9C5F-EFED30F7D0AD}" type="pres">
      <dgm:prSet presAssocID="{7944257E-2378-AF4B-AC0D-D22F50BC5D5C}" presName="space" presStyleCnt="0"/>
      <dgm:spPr/>
    </dgm:pt>
    <dgm:pt modelId="{63091C35-3316-E647-866A-390A91B8024D}" type="pres">
      <dgm:prSet presAssocID="{255A4696-CA42-2A49-94CD-74F34D16A4A2}" presName="composite" presStyleCnt="0"/>
      <dgm:spPr/>
    </dgm:pt>
    <dgm:pt modelId="{79DBF864-08DB-7545-A5E7-AE5AEAFFFECD}" type="pres">
      <dgm:prSet presAssocID="{255A4696-CA42-2A49-94CD-74F34D16A4A2}" presName="LShape" presStyleLbl="alignNode1" presStyleIdx="6" presStyleCnt="7"/>
      <dgm:spPr/>
    </dgm:pt>
    <dgm:pt modelId="{E90FA2B4-8DBC-8941-B843-84DFC7733FF2}" type="pres">
      <dgm:prSet presAssocID="{255A4696-CA42-2A49-94CD-74F34D16A4A2}" presName="ParentText" presStyleLbl="revTx" presStyleIdx="3" presStyleCnt="4">
        <dgm:presLayoutVars>
          <dgm:chMax val="0"/>
          <dgm:chPref val="0"/>
          <dgm:bulletEnabled val="1"/>
        </dgm:presLayoutVars>
      </dgm:prSet>
      <dgm:spPr/>
      <dgm:t>
        <a:bodyPr/>
        <a:lstStyle/>
        <a:p>
          <a:endParaRPr lang="tr-TR"/>
        </a:p>
      </dgm:t>
    </dgm:pt>
  </dgm:ptLst>
  <dgm:cxnLst>
    <dgm:cxn modelId="{1240293C-4A6D-E34A-AE9E-5D0BD10B620D}" srcId="{EEC216BB-8D99-3B47-A70B-E6DDBF0F86FC}" destId="{2A8F3CFF-8D7F-2842-AE18-926DC649D8C3}" srcOrd="1" destOrd="0" parTransId="{C6F544F8-EA4B-054D-925E-82C757AED32B}" sibTransId="{D9F29170-6470-2D47-AC86-EA059A899E00}"/>
    <dgm:cxn modelId="{85F2D1B3-19C5-E145-B320-8A92D9199B98}" type="presOf" srcId="{AEB13451-F7AC-654E-A8F1-40B555FCF8BF}" destId="{71E5375E-150E-4348-8027-8747BCEBAC93}" srcOrd="0" destOrd="0" presId="urn:microsoft.com/office/officeart/2009/3/layout/StepUpProcess"/>
    <dgm:cxn modelId="{B73AE5C4-A9E3-1746-91B1-D6865E7ACF6F}" type="presOf" srcId="{52FDA1A6-F4A1-3749-A8CC-4C971D92F26B}" destId="{5663DAC8-6BB9-0B40-BFF5-5D0DFCB2F261}" srcOrd="0" destOrd="0" presId="urn:microsoft.com/office/officeart/2009/3/layout/StepUpProcess"/>
    <dgm:cxn modelId="{F5F8D246-4E02-B74E-BC69-B5190E29B350}" type="presOf" srcId="{2A8F3CFF-8D7F-2842-AE18-926DC649D8C3}" destId="{7FA55559-B1B1-E94C-A3A4-110E1220919C}" srcOrd="0" destOrd="0" presId="urn:microsoft.com/office/officeart/2009/3/layout/StepUpProcess"/>
    <dgm:cxn modelId="{6BD944E2-54EF-2440-991C-80739F5EE193}" srcId="{EEC216BB-8D99-3B47-A70B-E6DDBF0F86FC}" destId="{255A4696-CA42-2A49-94CD-74F34D16A4A2}" srcOrd="3" destOrd="0" parTransId="{7F70E324-901E-9D4D-92C7-6C5C7B353E06}" sibTransId="{4C8E8F30-68B5-F742-83BE-41AEEE911C51}"/>
    <dgm:cxn modelId="{E11E88D0-3D69-554F-A044-D37F7E7FA20D}" type="presOf" srcId="{255A4696-CA42-2A49-94CD-74F34D16A4A2}" destId="{E90FA2B4-8DBC-8941-B843-84DFC7733FF2}" srcOrd="0" destOrd="0" presId="urn:microsoft.com/office/officeart/2009/3/layout/StepUpProcess"/>
    <dgm:cxn modelId="{386E8E40-3129-2248-8C06-A4B27FB0F7AF}" srcId="{EEC216BB-8D99-3B47-A70B-E6DDBF0F86FC}" destId="{AEB13451-F7AC-654E-A8F1-40B555FCF8BF}" srcOrd="2" destOrd="0" parTransId="{C0552295-9F33-8344-BDFD-86C54F46CF89}" sibTransId="{7944257E-2378-AF4B-AC0D-D22F50BC5D5C}"/>
    <dgm:cxn modelId="{A0A25263-8573-8D44-B57D-7CFA0F2B1901}" type="presOf" srcId="{EEC216BB-8D99-3B47-A70B-E6DDBF0F86FC}" destId="{1DDF8BCC-7B58-2947-B81F-8B1EF0156404}" srcOrd="0" destOrd="0" presId="urn:microsoft.com/office/officeart/2009/3/layout/StepUpProcess"/>
    <dgm:cxn modelId="{1044BA86-9062-A042-A73F-1F609BAAC5F5}" srcId="{EEC216BB-8D99-3B47-A70B-E6DDBF0F86FC}" destId="{52FDA1A6-F4A1-3749-A8CC-4C971D92F26B}" srcOrd="0" destOrd="0" parTransId="{B74EAB33-FB6A-A442-9BA3-205A17C560A0}" sibTransId="{71C843A0-709D-4145-BC9D-2BDAE0DAE849}"/>
    <dgm:cxn modelId="{D197C52C-1BA6-0C4A-B72D-5DE873918A0E}" type="presParOf" srcId="{1DDF8BCC-7B58-2947-B81F-8B1EF0156404}" destId="{B6B1ADC9-5B8C-0349-B14D-CC6F7D62611D}" srcOrd="0" destOrd="0" presId="urn:microsoft.com/office/officeart/2009/3/layout/StepUpProcess"/>
    <dgm:cxn modelId="{60A1186A-4F60-7D48-A5ED-0A5785D66687}" type="presParOf" srcId="{B6B1ADC9-5B8C-0349-B14D-CC6F7D62611D}" destId="{31438EA8-127E-4E46-89BA-A116518FBFFC}" srcOrd="0" destOrd="0" presId="urn:microsoft.com/office/officeart/2009/3/layout/StepUpProcess"/>
    <dgm:cxn modelId="{0623EF09-BED5-5B47-847A-229B4C20AF9C}" type="presParOf" srcId="{B6B1ADC9-5B8C-0349-B14D-CC6F7D62611D}" destId="{5663DAC8-6BB9-0B40-BFF5-5D0DFCB2F261}" srcOrd="1" destOrd="0" presId="urn:microsoft.com/office/officeart/2009/3/layout/StepUpProcess"/>
    <dgm:cxn modelId="{97DC5856-66BC-4A46-A13B-5BC9C41758E4}" type="presParOf" srcId="{B6B1ADC9-5B8C-0349-B14D-CC6F7D62611D}" destId="{927F1C71-C3D7-D044-8D5C-203E5516E972}" srcOrd="2" destOrd="0" presId="urn:microsoft.com/office/officeart/2009/3/layout/StepUpProcess"/>
    <dgm:cxn modelId="{B54D281D-8448-EF48-B50A-D797D53FC24B}" type="presParOf" srcId="{1DDF8BCC-7B58-2947-B81F-8B1EF0156404}" destId="{662BDEA4-695D-9441-98EF-0EC1968541C0}" srcOrd="1" destOrd="0" presId="urn:microsoft.com/office/officeart/2009/3/layout/StepUpProcess"/>
    <dgm:cxn modelId="{A3E2AACE-B6CD-254F-B509-5285AE62FB29}" type="presParOf" srcId="{662BDEA4-695D-9441-98EF-0EC1968541C0}" destId="{616DD8F9-7E62-0844-A3A9-0A4464A14655}" srcOrd="0" destOrd="0" presId="urn:microsoft.com/office/officeart/2009/3/layout/StepUpProcess"/>
    <dgm:cxn modelId="{BDACF676-7728-5149-ADD7-5EC33C63E5F7}" type="presParOf" srcId="{1DDF8BCC-7B58-2947-B81F-8B1EF0156404}" destId="{BB222F3D-AC7B-1546-98D8-45AF16703D19}" srcOrd="2" destOrd="0" presId="urn:microsoft.com/office/officeart/2009/3/layout/StepUpProcess"/>
    <dgm:cxn modelId="{93EB5BA8-362F-A040-B6C7-4FEF2C5253E3}" type="presParOf" srcId="{BB222F3D-AC7B-1546-98D8-45AF16703D19}" destId="{580C4621-D5E1-F34D-886B-A220D8295AE2}" srcOrd="0" destOrd="0" presId="urn:microsoft.com/office/officeart/2009/3/layout/StepUpProcess"/>
    <dgm:cxn modelId="{3E421675-EFDF-4545-8E5D-D0DF108ED5A2}" type="presParOf" srcId="{BB222F3D-AC7B-1546-98D8-45AF16703D19}" destId="{7FA55559-B1B1-E94C-A3A4-110E1220919C}" srcOrd="1" destOrd="0" presId="urn:microsoft.com/office/officeart/2009/3/layout/StepUpProcess"/>
    <dgm:cxn modelId="{CF8D6A49-84EC-B04D-8BEA-28B31AFA314B}" type="presParOf" srcId="{BB222F3D-AC7B-1546-98D8-45AF16703D19}" destId="{969F65E0-A220-F04C-8112-FC2CF807F604}" srcOrd="2" destOrd="0" presId="urn:microsoft.com/office/officeart/2009/3/layout/StepUpProcess"/>
    <dgm:cxn modelId="{F35716F5-52C4-A241-9345-A90D84D76702}" type="presParOf" srcId="{1DDF8BCC-7B58-2947-B81F-8B1EF0156404}" destId="{8260631C-BD6E-474B-B65A-7F0A2DF841CE}" srcOrd="3" destOrd="0" presId="urn:microsoft.com/office/officeart/2009/3/layout/StepUpProcess"/>
    <dgm:cxn modelId="{53D4AD8D-6D5D-CB42-B1B7-C450A2CB489A}" type="presParOf" srcId="{8260631C-BD6E-474B-B65A-7F0A2DF841CE}" destId="{60426F8A-B505-7540-A19D-307FE55BC5DE}" srcOrd="0" destOrd="0" presId="urn:microsoft.com/office/officeart/2009/3/layout/StepUpProcess"/>
    <dgm:cxn modelId="{11666ACF-9F38-5249-8E47-B118C0BAA0BC}" type="presParOf" srcId="{1DDF8BCC-7B58-2947-B81F-8B1EF0156404}" destId="{BE4856BF-81BA-9244-B1C5-1B695B02C930}" srcOrd="4" destOrd="0" presId="urn:microsoft.com/office/officeart/2009/3/layout/StepUpProcess"/>
    <dgm:cxn modelId="{B36CCFA6-DD03-F440-9108-E17DCCA3736A}" type="presParOf" srcId="{BE4856BF-81BA-9244-B1C5-1B695B02C930}" destId="{9D9B174A-70CE-8A45-8706-CFA7A0CF94E9}" srcOrd="0" destOrd="0" presId="urn:microsoft.com/office/officeart/2009/3/layout/StepUpProcess"/>
    <dgm:cxn modelId="{44DB46A0-B610-8748-ABFA-0227889E585D}" type="presParOf" srcId="{BE4856BF-81BA-9244-B1C5-1B695B02C930}" destId="{71E5375E-150E-4348-8027-8747BCEBAC93}" srcOrd="1" destOrd="0" presId="urn:microsoft.com/office/officeart/2009/3/layout/StepUpProcess"/>
    <dgm:cxn modelId="{B79DC0A9-05E5-614E-B27B-ED702A073E43}" type="presParOf" srcId="{BE4856BF-81BA-9244-B1C5-1B695B02C930}" destId="{B47309B6-40CF-3848-9198-C45B4DEC5CD3}" srcOrd="2" destOrd="0" presId="urn:microsoft.com/office/officeart/2009/3/layout/StepUpProcess"/>
    <dgm:cxn modelId="{EBC82261-F0A1-7047-91B8-9780F1F28C37}" type="presParOf" srcId="{1DDF8BCC-7B58-2947-B81F-8B1EF0156404}" destId="{13104E78-EFD8-DF43-B283-D8C1136CD64B}" srcOrd="5" destOrd="0" presId="urn:microsoft.com/office/officeart/2009/3/layout/StepUpProcess"/>
    <dgm:cxn modelId="{BD034D0E-7D33-2B4E-B45D-C92AFFF5401C}" type="presParOf" srcId="{13104E78-EFD8-DF43-B283-D8C1136CD64B}" destId="{FB1F2B1D-F5CB-254B-9C5F-EFED30F7D0AD}" srcOrd="0" destOrd="0" presId="urn:microsoft.com/office/officeart/2009/3/layout/StepUpProcess"/>
    <dgm:cxn modelId="{2617FBBE-905B-734E-A044-FE9BB75CFC1D}" type="presParOf" srcId="{1DDF8BCC-7B58-2947-B81F-8B1EF0156404}" destId="{63091C35-3316-E647-866A-390A91B8024D}" srcOrd="6" destOrd="0" presId="urn:microsoft.com/office/officeart/2009/3/layout/StepUpProcess"/>
    <dgm:cxn modelId="{341FEC86-8491-6348-B2E1-E3DC284858EA}" type="presParOf" srcId="{63091C35-3316-E647-866A-390A91B8024D}" destId="{79DBF864-08DB-7545-A5E7-AE5AEAFFFECD}" srcOrd="0" destOrd="0" presId="urn:microsoft.com/office/officeart/2009/3/layout/StepUpProcess"/>
    <dgm:cxn modelId="{D1D20E43-3326-6C4E-A6A0-8CCC403273FE}" type="presParOf" srcId="{63091C35-3316-E647-866A-390A91B8024D}" destId="{E90FA2B4-8DBC-8941-B843-84DFC7733FF2}" srcOrd="1" destOrd="0" presId="urn:microsoft.com/office/officeart/2009/3/layout/StepUp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FB941264-355A-7747-A7ED-F5EF827094E9}"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tr-TR"/>
        </a:p>
      </dgm:t>
    </dgm:pt>
    <dgm:pt modelId="{EBB5D597-E6CB-A941-95E2-368CDD2448F8}">
      <dgm:prSet custT="1"/>
      <dgm:spPr/>
      <dgm:t>
        <a:bodyPr/>
        <a:lstStyle/>
        <a:p>
          <a:r>
            <a:rPr lang="tr-TR" sz="2000" b="0" i="0" dirty="0">
              <a:latin typeface="Corbel" panose="020B0503020204020204" pitchFamily="34" charset="0"/>
            </a:rPr>
            <a:t>-Uygulamanın tüm birimleri kapsamış olması,</a:t>
          </a:r>
          <a:endParaRPr lang="tr-TR" sz="2000" dirty="0">
            <a:latin typeface="Corbel" panose="020B0503020204020204" pitchFamily="34" charset="0"/>
          </a:endParaRPr>
        </a:p>
      </dgm:t>
    </dgm:pt>
    <dgm:pt modelId="{93CC28EA-BFE3-144A-BECC-2E7F26A2ECBC}" type="parTrans" cxnId="{30636DF6-20A2-2A40-A0B9-731834DF8979}">
      <dgm:prSet/>
      <dgm:spPr/>
      <dgm:t>
        <a:bodyPr/>
        <a:lstStyle/>
        <a:p>
          <a:endParaRPr lang="tr-TR" sz="1400">
            <a:latin typeface="Corbel" panose="020B0503020204020204" pitchFamily="34" charset="0"/>
          </a:endParaRPr>
        </a:p>
      </dgm:t>
    </dgm:pt>
    <dgm:pt modelId="{90ACA5A4-195F-DA4D-A73C-72793F8EB7F6}" type="sibTrans" cxnId="{30636DF6-20A2-2A40-A0B9-731834DF8979}">
      <dgm:prSet/>
      <dgm:spPr/>
      <dgm:t>
        <a:bodyPr/>
        <a:lstStyle/>
        <a:p>
          <a:endParaRPr lang="tr-TR" sz="1400">
            <a:latin typeface="Corbel" panose="020B0503020204020204" pitchFamily="34" charset="0"/>
          </a:endParaRPr>
        </a:p>
      </dgm:t>
    </dgm:pt>
    <dgm:pt modelId="{C1727442-EB78-5B48-8AEB-E61700AE50C7}">
      <dgm:prSet custT="1"/>
      <dgm:spPr/>
      <dgm:t>
        <a:bodyPr/>
        <a:lstStyle/>
        <a:p>
          <a:r>
            <a:rPr lang="tr-TR" sz="2000" b="0" i="0" dirty="0">
              <a:latin typeface="Corbel" panose="020B0503020204020204" pitchFamily="34" charset="0"/>
            </a:rPr>
            <a:t>-Uygulamadan sonuçlar elde edilmiş olması,</a:t>
          </a:r>
          <a:endParaRPr lang="tr-TR" sz="2000" dirty="0">
            <a:latin typeface="Corbel" panose="020B0503020204020204" pitchFamily="34" charset="0"/>
          </a:endParaRPr>
        </a:p>
      </dgm:t>
    </dgm:pt>
    <dgm:pt modelId="{304C7CB1-558C-6240-A47D-97167D5013C7}" type="parTrans" cxnId="{61405685-4C10-9443-A722-1929A21C14E8}">
      <dgm:prSet/>
      <dgm:spPr/>
      <dgm:t>
        <a:bodyPr/>
        <a:lstStyle/>
        <a:p>
          <a:endParaRPr lang="tr-TR" sz="1400">
            <a:latin typeface="Corbel" panose="020B0503020204020204" pitchFamily="34" charset="0"/>
          </a:endParaRPr>
        </a:p>
      </dgm:t>
    </dgm:pt>
    <dgm:pt modelId="{FF2D2788-8DD0-5D4E-9BC9-44E882B50937}" type="sibTrans" cxnId="{61405685-4C10-9443-A722-1929A21C14E8}">
      <dgm:prSet/>
      <dgm:spPr/>
      <dgm:t>
        <a:bodyPr/>
        <a:lstStyle/>
        <a:p>
          <a:endParaRPr lang="tr-TR" sz="1400">
            <a:latin typeface="Corbel" panose="020B0503020204020204" pitchFamily="34" charset="0"/>
          </a:endParaRPr>
        </a:p>
      </dgm:t>
    </dgm:pt>
    <dgm:pt modelId="{779153A9-27ED-894C-AFDF-D30DCA0C8B75}">
      <dgm:prSet custT="1"/>
      <dgm:spPr/>
      <dgm:t>
        <a:bodyPr/>
        <a:lstStyle/>
        <a:p>
          <a:r>
            <a:rPr lang="tr-TR" sz="2000" b="0" i="0" dirty="0">
              <a:latin typeface="Corbel" panose="020B0503020204020204" pitchFamily="34" charset="0"/>
            </a:rPr>
            <a:t>-Bu sonuçların izleniyor olması,</a:t>
          </a:r>
          <a:endParaRPr lang="tr-TR" sz="2000" dirty="0">
            <a:latin typeface="Corbel" panose="020B0503020204020204" pitchFamily="34" charset="0"/>
          </a:endParaRPr>
        </a:p>
      </dgm:t>
    </dgm:pt>
    <dgm:pt modelId="{E2C09134-4D43-2E46-AFB9-8AF470EAEED5}" type="parTrans" cxnId="{3625859F-6C79-CA48-9BC5-5B70264E4FA8}">
      <dgm:prSet/>
      <dgm:spPr/>
      <dgm:t>
        <a:bodyPr/>
        <a:lstStyle/>
        <a:p>
          <a:endParaRPr lang="tr-TR" sz="1400">
            <a:latin typeface="Corbel" panose="020B0503020204020204" pitchFamily="34" charset="0"/>
          </a:endParaRPr>
        </a:p>
      </dgm:t>
    </dgm:pt>
    <dgm:pt modelId="{1FCD9BA1-BE61-CE45-BB8D-79A3C6788746}" type="sibTrans" cxnId="{3625859F-6C79-CA48-9BC5-5B70264E4FA8}">
      <dgm:prSet/>
      <dgm:spPr/>
      <dgm:t>
        <a:bodyPr/>
        <a:lstStyle/>
        <a:p>
          <a:endParaRPr lang="tr-TR" sz="1400">
            <a:latin typeface="Corbel" panose="020B0503020204020204" pitchFamily="34" charset="0"/>
          </a:endParaRPr>
        </a:p>
      </dgm:t>
    </dgm:pt>
    <dgm:pt modelId="{EB847612-B919-544A-8B9A-99B7A76B63C2}">
      <dgm:prSet custT="1"/>
      <dgm:spPr/>
      <dgm:t>
        <a:bodyPr/>
        <a:lstStyle/>
        <a:p>
          <a:r>
            <a:rPr lang="tr-TR" sz="2000" b="0" i="0" dirty="0">
              <a:latin typeface="Corbel" panose="020B0503020204020204" pitchFamily="34" charset="0"/>
            </a:rPr>
            <a:t>-Bu izleme sonuçlarının iç ve dış paydaşlarla birlikte değerlendiriliyor olması,</a:t>
          </a:r>
          <a:endParaRPr lang="tr-TR" sz="2000" dirty="0">
            <a:latin typeface="Corbel" panose="020B0503020204020204" pitchFamily="34" charset="0"/>
          </a:endParaRPr>
        </a:p>
      </dgm:t>
    </dgm:pt>
    <dgm:pt modelId="{FFD29112-ECC6-FC40-B6C1-B93B82C3C802}" type="parTrans" cxnId="{00140907-DE89-D34C-9815-3FD27591499E}">
      <dgm:prSet/>
      <dgm:spPr/>
      <dgm:t>
        <a:bodyPr/>
        <a:lstStyle/>
        <a:p>
          <a:endParaRPr lang="tr-TR" sz="1400">
            <a:latin typeface="Corbel" panose="020B0503020204020204" pitchFamily="34" charset="0"/>
          </a:endParaRPr>
        </a:p>
      </dgm:t>
    </dgm:pt>
    <dgm:pt modelId="{24EDF2C2-1F73-0143-A03D-7DC29454B08E}" type="sibTrans" cxnId="{00140907-DE89-D34C-9815-3FD27591499E}">
      <dgm:prSet/>
      <dgm:spPr/>
      <dgm:t>
        <a:bodyPr/>
        <a:lstStyle/>
        <a:p>
          <a:endParaRPr lang="tr-TR" sz="1400">
            <a:latin typeface="Corbel" panose="020B0503020204020204" pitchFamily="34" charset="0"/>
          </a:endParaRPr>
        </a:p>
      </dgm:t>
    </dgm:pt>
    <dgm:pt modelId="{EE1A39C1-9500-544F-861C-0FD1E49C19DE}">
      <dgm:prSet custT="1"/>
      <dgm:spPr/>
      <dgm:t>
        <a:bodyPr/>
        <a:lstStyle/>
        <a:p>
          <a:r>
            <a:rPr lang="tr-TR" sz="2000" b="0" i="0" dirty="0">
              <a:latin typeface="Corbel" panose="020B0503020204020204" pitchFamily="34" charset="0"/>
            </a:rPr>
            <a:t>-ve bunun </a:t>
          </a:r>
          <a:r>
            <a:rPr lang="tr-TR" sz="2000" b="1" i="0" u="sng" dirty="0">
              <a:latin typeface="Corbel" panose="020B0503020204020204" pitchFamily="34" charset="0"/>
            </a:rPr>
            <a:t>kanıtlarla sunulması</a:t>
          </a:r>
          <a:r>
            <a:rPr lang="tr-TR" sz="2000" b="1" i="0" dirty="0">
              <a:latin typeface="Corbel" panose="020B0503020204020204" pitchFamily="34" charset="0"/>
            </a:rPr>
            <a:t> </a:t>
          </a:r>
          <a:r>
            <a:rPr lang="tr-TR" sz="2000" b="0" i="0" dirty="0">
              <a:latin typeface="Corbel" panose="020B0503020204020204" pitchFamily="34" charset="0"/>
            </a:rPr>
            <a:t>gerekir. </a:t>
          </a:r>
          <a:endParaRPr lang="tr-TR" sz="2000" dirty="0">
            <a:latin typeface="Corbel" panose="020B0503020204020204" pitchFamily="34" charset="0"/>
          </a:endParaRPr>
        </a:p>
      </dgm:t>
    </dgm:pt>
    <dgm:pt modelId="{6A71E93C-C841-484A-82C0-EEA62A829F51}" type="parTrans" cxnId="{8FCFCB2D-853A-6C4C-A2E1-F2A23E4B7712}">
      <dgm:prSet/>
      <dgm:spPr/>
      <dgm:t>
        <a:bodyPr/>
        <a:lstStyle/>
        <a:p>
          <a:endParaRPr lang="tr-TR" sz="1400">
            <a:latin typeface="Corbel" panose="020B0503020204020204" pitchFamily="34" charset="0"/>
          </a:endParaRPr>
        </a:p>
      </dgm:t>
    </dgm:pt>
    <dgm:pt modelId="{751F7187-0B11-5A4F-B956-9768083D54FA}" type="sibTrans" cxnId="{8FCFCB2D-853A-6C4C-A2E1-F2A23E4B7712}">
      <dgm:prSet/>
      <dgm:spPr/>
      <dgm:t>
        <a:bodyPr/>
        <a:lstStyle/>
        <a:p>
          <a:endParaRPr lang="tr-TR" sz="1400">
            <a:latin typeface="Corbel" panose="020B0503020204020204" pitchFamily="34" charset="0"/>
          </a:endParaRPr>
        </a:p>
      </dgm:t>
    </dgm:pt>
    <dgm:pt modelId="{A2797CF5-E90C-424F-AEB4-D027C8E67903}" type="pres">
      <dgm:prSet presAssocID="{FB941264-355A-7747-A7ED-F5EF827094E9}" presName="vert0" presStyleCnt="0">
        <dgm:presLayoutVars>
          <dgm:dir/>
          <dgm:animOne val="branch"/>
          <dgm:animLvl val="lvl"/>
        </dgm:presLayoutVars>
      </dgm:prSet>
      <dgm:spPr/>
      <dgm:t>
        <a:bodyPr/>
        <a:lstStyle/>
        <a:p>
          <a:endParaRPr lang="tr-TR"/>
        </a:p>
      </dgm:t>
    </dgm:pt>
    <dgm:pt modelId="{4036CC9C-2F3C-4C4C-ACDE-D3563BBADCFE}" type="pres">
      <dgm:prSet presAssocID="{EBB5D597-E6CB-A941-95E2-368CDD2448F8}" presName="thickLine" presStyleLbl="alignNode1" presStyleIdx="0" presStyleCnt="5"/>
      <dgm:spPr/>
    </dgm:pt>
    <dgm:pt modelId="{F16FE315-63E2-704C-9A66-C74F88D22AAA}" type="pres">
      <dgm:prSet presAssocID="{EBB5D597-E6CB-A941-95E2-368CDD2448F8}" presName="horz1" presStyleCnt="0"/>
      <dgm:spPr/>
    </dgm:pt>
    <dgm:pt modelId="{FB9BB6C9-6A9A-CB40-B602-3C4D4560B12B}" type="pres">
      <dgm:prSet presAssocID="{EBB5D597-E6CB-A941-95E2-368CDD2448F8}" presName="tx1" presStyleLbl="revTx" presStyleIdx="0" presStyleCnt="5"/>
      <dgm:spPr/>
      <dgm:t>
        <a:bodyPr/>
        <a:lstStyle/>
        <a:p>
          <a:endParaRPr lang="tr-TR"/>
        </a:p>
      </dgm:t>
    </dgm:pt>
    <dgm:pt modelId="{E7A04B54-A058-8D48-B894-7BE3EBD643BC}" type="pres">
      <dgm:prSet presAssocID="{EBB5D597-E6CB-A941-95E2-368CDD2448F8}" presName="vert1" presStyleCnt="0"/>
      <dgm:spPr/>
    </dgm:pt>
    <dgm:pt modelId="{1796D81B-2A70-B84D-BDC9-158649DA2B1A}" type="pres">
      <dgm:prSet presAssocID="{C1727442-EB78-5B48-8AEB-E61700AE50C7}" presName="thickLine" presStyleLbl="alignNode1" presStyleIdx="1" presStyleCnt="5"/>
      <dgm:spPr/>
    </dgm:pt>
    <dgm:pt modelId="{4CF86B84-51F6-404F-8330-9C450CA1DDE3}" type="pres">
      <dgm:prSet presAssocID="{C1727442-EB78-5B48-8AEB-E61700AE50C7}" presName="horz1" presStyleCnt="0"/>
      <dgm:spPr/>
    </dgm:pt>
    <dgm:pt modelId="{945E0DD4-B8A3-6E43-9AA8-D2EDE9033084}" type="pres">
      <dgm:prSet presAssocID="{C1727442-EB78-5B48-8AEB-E61700AE50C7}" presName="tx1" presStyleLbl="revTx" presStyleIdx="1" presStyleCnt="5"/>
      <dgm:spPr/>
      <dgm:t>
        <a:bodyPr/>
        <a:lstStyle/>
        <a:p>
          <a:endParaRPr lang="tr-TR"/>
        </a:p>
      </dgm:t>
    </dgm:pt>
    <dgm:pt modelId="{FBD2E87B-4C54-524E-8886-13DF508C2939}" type="pres">
      <dgm:prSet presAssocID="{C1727442-EB78-5B48-8AEB-E61700AE50C7}" presName="vert1" presStyleCnt="0"/>
      <dgm:spPr/>
    </dgm:pt>
    <dgm:pt modelId="{CA289930-D85C-2F44-B906-021B0AA9466B}" type="pres">
      <dgm:prSet presAssocID="{779153A9-27ED-894C-AFDF-D30DCA0C8B75}" presName="thickLine" presStyleLbl="alignNode1" presStyleIdx="2" presStyleCnt="5"/>
      <dgm:spPr/>
    </dgm:pt>
    <dgm:pt modelId="{E44880D7-7168-EE46-81CB-AD37A35CF855}" type="pres">
      <dgm:prSet presAssocID="{779153A9-27ED-894C-AFDF-D30DCA0C8B75}" presName="horz1" presStyleCnt="0"/>
      <dgm:spPr/>
    </dgm:pt>
    <dgm:pt modelId="{7F1C7A32-64ED-2E4C-9BD9-70C6F5F9B881}" type="pres">
      <dgm:prSet presAssocID="{779153A9-27ED-894C-AFDF-D30DCA0C8B75}" presName="tx1" presStyleLbl="revTx" presStyleIdx="2" presStyleCnt="5"/>
      <dgm:spPr/>
      <dgm:t>
        <a:bodyPr/>
        <a:lstStyle/>
        <a:p>
          <a:endParaRPr lang="tr-TR"/>
        </a:p>
      </dgm:t>
    </dgm:pt>
    <dgm:pt modelId="{D0647B67-7B18-9640-98BA-B55C5E3792FC}" type="pres">
      <dgm:prSet presAssocID="{779153A9-27ED-894C-AFDF-D30DCA0C8B75}" presName="vert1" presStyleCnt="0"/>
      <dgm:spPr/>
    </dgm:pt>
    <dgm:pt modelId="{5F3D8C7E-B012-204B-9840-6BC4C1E8E7D8}" type="pres">
      <dgm:prSet presAssocID="{EB847612-B919-544A-8B9A-99B7A76B63C2}" presName="thickLine" presStyleLbl="alignNode1" presStyleIdx="3" presStyleCnt="5"/>
      <dgm:spPr/>
    </dgm:pt>
    <dgm:pt modelId="{4655712C-7B7E-0F46-8917-5D105B53D988}" type="pres">
      <dgm:prSet presAssocID="{EB847612-B919-544A-8B9A-99B7A76B63C2}" presName="horz1" presStyleCnt="0"/>
      <dgm:spPr/>
    </dgm:pt>
    <dgm:pt modelId="{B5B7BC64-4241-D04F-8394-6276E46AF7CF}" type="pres">
      <dgm:prSet presAssocID="{EB847612-B919-544A-8B9A-99B7A76B63C2}" presName="tx1" presStyleLbl="revTx" presStyleIdx="3" presStyleCnt="5"/>
      <dgm:spPr/>
      <dgm:t>
        <a:bodyPr/>
        <a:lstStyle/>
        <a:p>
          <a:endParaRPr lang="tr-TR"/>
        </a:p>
      </dgm:t>
    </dgm:pt>
    <dgm:pt modelId="{964F110D-28F0-384F-95B0-2F8598925E21}" type="pres">
      <dgm:prSet presAssocID="{EB847612-B919-544A-8B9A-99B7A76B63C2}" presName="vert1" presStyleCnt="0"/>
      <dgm:spPr/>
    </dgm:pt>
    <dgm:pt modelId="{F015C59F-1D2C-2149-892F-BCDBF2EC9F2E}" type="pres">
      <dgm:prSet presAssocID="{EE1A39C1-9500-544F-861C-0FD1E49C19DE}" presName="thickLine" presStyleLbl="alignNode1" presStyleIdx="4" presStyleCnt="5"/>
      <dgm:spPr/>
    </dgm:pt>
    <dgm:pt modelId="{24FE271B-A7DA-D146-A1DB-6115E109880D}" type="pres">
      <dgm:prSet presAssocID="{EE1A39C1-9500-544F-861C-0FD1E49C19DE}" presName="horz1" presStyleCnt="0"/>
      <dgm:spPr/>
    </dgm:pt>
    <dgm:pt modelId="{BB5E1E95-81FF-BE45-B360-7D374B42FC5C}" type="pres">
      <dgm:prSet presAssocID="{EE1A39C1-9500-544F-861C-0FD1E49C19DE}" presName="tx1" presStyleLbl="revTx" presStyleIdx="4" presStyleCnt="5"/>
      <dgm:spPr/>
      <dgm:t>
        <a:bodyPr/>
        <a:lstStyle/>
        <a:p>
          <a:endParaRPr lang="tr-TR"/>
        </a:p>
      </dgm:t>
    </dgm:pt>
    <dgm:pt modelId="{ED5B63A4-D33A-7946-B93B-2765A8493AE0}" type="pres">
      <dgm:prSet presAssocID="{EE1A39C1-9500-544F-861C-0FD1E49C19DE}" presName="vert1" presStyleCnt="0"/>
      <dgm:spPr/>
    </dgm:pt>
  </dgm:ptLst>
  <dgm:cxnLst>
    <dgm:cxn modelId="{61405685-4C10-9443-A722-1929A21C14E8}" srcId="{FB941264-355A-7747-A7ED-F5EF827094E9}" destId="{C1727442-EB78-5B48-8AEB-E61700AE50C7}" srcOrd="1" destOrd="0" parTransId="{304C7CB1-558C-6240-A47D-97167D5013C7}" sibTransId="{FF2D2788-8DD0-5D4E-9BC9-44E882B50937}"/>
    <dgm:cxn modelId="{FA497EC8-ABB2-9F43-B68F-D6AB76E0BDE6}" type="presOf" srcId="{779153A9-27ED-894C-AFDF-D30DCA0C8B75}" destId="{7F1C7A32-64ED-2E4C-9BD9-70C6F5F9B881}" srcOrd="0" destOrd="0" presId="urn:microsoft.com/office/officeart/2008/layout/LinedList"/>
    <dgm:cxn modelId="{8FCFCB2D-853A-6C4C-A2E1-F2A23E4B7712}" srcId="{FB941264-355A-7747-A7ED-F5EF827094E9}" destId="{EE1A39C1-9500-544F-861C-0FD1E49C19DE}" srcOrd="4" destOrd="0" parTransId="{6A71E93C-C841-484A-82C0-EEA62A829F51}" sibTransId="{751F7187-0B11-5A4F-B956-9768083D54FA}"/>
    <dgm:cxn modelId="{1B630065-83D4-DB4D-B4CB-72DB089C9A7C}" type="presOf" srcId="{FB941264-355A-7747-A7ED-F5EF827094E9}" destId="{A2797CF5-E90C-424F-AEB4-D027C8E67903}" srcOrd="0" destOrd="0" presId="urn:microsoft.com/office/officeart/2008/layout/LinedList"/>
    <dgm:cxn modelId="{D612CD36-29B5-7846-B70D-FF334BD3EAE7}" type="presOf" srcId="{C1727442-EB78-5B48-8AEB-E61700AE50C7}" destId="{945E0DD4-B8A3-6E43-9AA8-D2EDE9033084}" srcOrd="0" destOrd="0" presId="urn:microsoft.com/office/officeart/2008/layout/LinedList"/>
    <dgm:cxn modelId="{00140907-DE89-D34C-9815-3FD27591499E}" srcId="{FB941264-355A-7747-A7ED-F5EF827094E9}" destId="{EB847612-B919-544A-8B9A-99B7A76B63C2}" srcOrd="3" destOrd="0" parTransId="{FFD29112-ECC6-FC40-B6C1-B93B82C3C802}" sibTransId="{24EDF2C2-1F73-0143-A03D-7DC29454B08E}"/>
    <dgm:cxn modelId="{A430BE45-278C-B040-BDA5-04D7854251B5}" type="presOf" srcId="{EE1A39C1-9500-544F-861C-0FD1E49C19DE}" destId="{BB5E1E95-81FF-BE45-B360-7D374B42FC5C}" srcOrd="0" destOrd="0" presId="urn:microsoft.com/office/officeart/2008/layout/LinedList"/>
    <dgm:cxn modelId="{82517783-D5B6-3146-B08D-2B013B793AAF}" type="presOf" srcId="{EBB5D597-E6CB-A941-95E2-368CDD2448F8}" destId="{FB9BB6C9-6A9A-CB40-B602-3C4D4560B12B}" srcOrd="0" destOrd="0" presId="urn:microsoft.com/office/officeart/2008/layout/LinedList"/>
    <dgm:cxn modelId="{3625859F-6C79-CA48-9BC5-5B70264E4FA8}" srcId="{FB941264-355A-7747-A7ED-F5EF827094E9}" destId="{779153A9-27ED-894C-AFDF-D30DCA0C8B75}" srcOrd="2" destOrd="0" parTransId="{E2C09134-4D43-2E46-AFB9-8AF470EAEED5}" sibTransId="{1FCD9BA1-BE61-CE45-BB8D-79A3C6788746}"/>
    <dgm:cxn modelId="{30636DF6-20A2-2A40-A0B9-731834DF8979}" srcId="{FB941264-355A-7747-A7ED-F5EF827094E9}" destId="{EBB5D597-E6CB-A941-95E2-368CDD2448F8}" srcOrd="0" destOrd="0" parTransId="{93CC28EA-BFE3-144A-BECC-2E7F26A2ECBC}" sibTransId="{90ACA5A4-195F-DA4D-A73C-72793F8EB7F6}"/>
    <dgm:cxn modelId="{A376BF33-C7AC-2A42-AB91-E40D80FDFCF4}" type="presOf" srcId="{EB847612-B919-544A-8B9A-99B7A76B63C2}" destId="{B5B7BC64-4241-D04F-8394-6276E46AF7CF}" srcOrd="0" destOrd="0" presId="urn:microsoft.com/office/officeart/2008/layout/LinedList"/>
    <dgm:cxn modelId="{6D450948-FBC6-1249-863D-4EBCAE79BB8F}" type="presParOf" srcId="{A2797CF5-E90C-424F-AEB4-D027C8E67903}" destId="{4036CC9C-2F3C-4C4C-ACDE-D3563BBADCFE}" srcOrd="0" destOrd="0" presId="urn:microsoft.com/office/officeart/2008/layout/LinedList"/>
    <dgm:cxn modelId="{DB326825-F8FC-6744-A56C-F44A00CCF75D}" type="presParOf" srcId="{A2797CF5-E90C-424F-AEB4-D027C8E67903}" destId="{F16FE315-63E2-704C-9A66-C74F88D22AAA}" srcOrd="1" destOrd="0" presId="urn:microsoft.com/office/officeart/2008/layout/LinedList"/>
    <dgm:cxn modelId="{FE8CA34B-914B-7F45-86F8-A321B3E485C3}" type="presParOf" srcId="{F16FE315-63E2-704C-9A66-C74F88D22AAA}" destId="{FB9BB6C9-6A9A-CB40-B602-3C4D4560B12B}" srcOrd="0" destOrd="0" presId="urn:microsoft.com/office/officeart/2008/layout/LinedList"/>
    <dgm:cxn modelId="{A27FB513-BF85-5946-BBBA-4FC837343680}" type="presParOf" srcId="{F16FE315-63E2-704C-9A66-C74F88D22AAA}" destId="{E7A04B54-A058-8D48-B894-7BE3EBD643BC}" srcOrd="1" destOrd="0" presId="urn:microsoft.com/office/officeart/2008/layout/LinedList"/>
    <dgm:cxn modelId="{5A47F449-60C7-AF4F-B5A9-168C0B109FC0}" type="presParOf" srcId="{A2797CF5-E90C-424F-AEB4-D027C8E67903}" destId="{1796D81B-2A70-B84D-BDC9-158649DA2B1A}" srcOrd="2" destOrd="0" presId="urn:microsoft.com/office/officeart/2008/layout/LinedList"/>
    <dgm:cxn modelId="{9394F592-A8A7-C944-8A65-16CDF88ED28F}" type="presParOf" srcId="{A2797CF5-E90C-424F-AEB4-D027C8E67903}" destId="{4CF86B84-51F6-404F-8330-9C450CA1DDE3}" srcOrd="3" destOrd="0" presId="urn:microsoft.com/office/officeart/2008/layout/LinedList"/>
    <dgm:cxn modelId="{583E3EF0-1676-1B48-8D67-8637F59D84F8}" type="presParOf" srcId="{4CF86B84-51F6-404F-8330-9C450CA1DDE3}" destId="{945E0DD4-B8A3-6E43-9AA8-D2EDE9033084}" srcOrd="0" destOrd="0" presId="urn:microsoft.com/office/officeart/2008/layout/LinedList"/>
    <dgm:cxn modelId="{70515BBA-E757-DC42-8D97-37121E3BE285}" type="presParOf" srcId="{4CF86B84-51F6-404F-8330-9C450CA1DDE3}" destId="{FBD2E87B-4C54-524E-8886-13DF508C2939}" srcOrd="1" destOrd="0" presId="urn:microsoft.com/office/officeart/2008/layout/LinedList"/>
    <dgm:cxn modelId="{2441DFBD-0D2F-1A43-8E05-1EE1A4D326B1}" type="presParOf" srcId="{A2797CF5-E90C-424F-AEB4-D027C8E67903}" destId="{CA289930-D85C-2F44-B906-021B0AA9466B}" srcOrd="4" destOrd="0" presId="urn:microsoft.com/office/officeart/2008/layout/LinedList"/>
    <dgm:cxn modelId="{6ABF53A3-A0BF-B147-823D-5B89FC8AF01A}" type="presParOf" srcId="{A2797CF5-E90C-424F-AEB4-D027C8E67903}" destId="{E44880D7-7168-EE46-81CB-AD37A35CF855}" srcOrd="5" destOrd="0" presId="urn:microsoft.com/office/officeart/2008/layout/LinedList"/>
    <dgm:cxn modelId="{03E20C77-8B7C-3847-9383-3A17D254A8A0}" type="presParOf" srcId="{E44880D7-7168-EE46-81CB-AD37A35CF855}" destId="{7F1C7A32-64ED-2E4C-9BD9-70C6F5F9B881}" srcOrd="0" destOrd="0" presId="urn:microsoft.com/office/officeart/2008/layout/LinedList"/>
    <dgm:cxn modelId="{7E975FA5-B865-7948-8C78-59291B478B7A}" type="presParOf" srcId="{E44880D7-7168-EE46-81CB-AD37A35CF855}" destId="{D0647B67-7B18-9640-98BA-B55C5E3792FC}" srcOrd="1" destOrd="0" presId="urn:microsoft.com/office/officeart/2008/layout/LinedList"/>
    <dgm:cxn modelId="{12DB5ACE-FFDA-2946-B25D-86E878932233}" type="presParOf" srcId="{A2797CF5-E90C-424F-AEB4-D027C8E67903}" destId="{5F3D8C7E-B012-204B-9840-6BC4C1E8E7D8}" srcOrd="6" destOrd="0" presId="urn:microsoft.com/office/officeart/2008/layout/LinedList"/>
    <dgm:cxn modelId="{F91819E7-644A-3B44-B35A-1772822E023F}" type="presParOf" srcId="{A2797CF5-E90C-424F-AEB4-D027C8E67903}" destId="{4655712C-7B7E-0F46-8917-5D105B53D988}" srcOrd="7" destOrd="0" presId="urn:microsoft.com/office/officeart/2008/layout/LinedList"/>
    <dgm:cxn modelId="{9615F99D-90AD-BD4E-AE80-93C0E19CDC4E}" type="presParOf" srcId="{4655712C-7B7E-0F46-8917-5D105B53D988}" destId="{B5B7BC64-4241-D04F-8394-6276E46AF7CF}" srcOrd="0" destOrd="0" presId="urn:microsoft.com/office/officeart/2008/layout/LinedList"/>
    <dgm:cxn modelId="{00D57E38-2A14-2442-9515-8AFF1F3470CB}" type="presParOf" srcId="{4655712C-7B7E-0F46-8917-5D105B53D988}" destId="{964F110D-28F0-384F-95B0-2F8598925E21}" srcOrd="1" destOrd="0" presId="urn:microsoft.com/office/officeart/2008/layout/LinedList"/>
    <dgm:cxn modelId="{1C308B5A-D7E3-F044-B1D5-390C4CB2F30A}" type="presParOf" srcId="{A2797CF5-E90C-424F-AEB4-D027C8E67903}" destId="{F015C59F-1D2C-2149-892F-BCDBF2EC9F2E}" srcOrd="8" destOrd="0" presId="urn:microsoft.com/office/officeart/2008/layout/LinedList"/>
    <dgm:cxn modelId="{71C2EACB-380F-DD4D-8BDE-0769AF08844A}" type="presParOf" srcId="{A2797CF5-E90C-424F-AEB4-D027C8E67903}" destId="{24FE271B-A7DA-D146-A1DB-6115E109880D}" srcOrd="9" destOrd="0" presId="urn:microsoft.com/office/officeart/2008/layout/LinedList"/>
    <dgm:cxn modelId="{E9ABB360-9582-A34A-B11A-311EFD886574}" type="presParOf" srcId="{24FE271B-A7DA-D146-A1DB-6115E109880D}" destId="{BB5E1E95-81FF-BE45-B360-7D374B42FC5C}" srcOrd="0" destOrd="0" presId="urn:microsoft.com/office/officeart/2008/layout/LinedList"/>
    <dgm:cxn modelId="{3DE5D0A6-AD38-5346-B3EE-5D66423DCFA9}" type="presParOf" srcId="{24FE271B-A7DA-D146-A1DB-6115E109880D}" destId="{ED5B63A4-D33A-7946-B93B-2765A8493AE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50E9D9A8-CFF0-AA4F-BD79-8271BB8C3B09}" type="doc">
      <dgm:prSet loTypeId="urn:microsoft.com/office/officeart/2005/8/layout/target3" loCatId="matrix" qsTypeId="urn:microsoft.com/office/officeart/2005/8/quickstyle/simple1" qsCatId="simple" csTypeId="urn:microsoft.com/office/officeart/2005/8/colors/colorful5" csCatId="colorful" phldr="1"/>
      <dgm:spPr/>
      <dgm:t>
        <a:bodyPr/>
        <a:lstStyle/>
        <a:p>
          <a:endParaRPr lang="tr-TR"/>
        </a:p>
      </dgm:t>
    </dgm:pt>
    <dgm:pt modelId="{E6C86A20-BDA7-9648-8119-B6568AE60EF4}">
      <dgm:prSet custT="1"/>
      <dgm:spPr/>
      <dgm:t>
        <a:bodyPr/>
        <a:lstStyle/>
        <a:p>
          <a:pPr algn="l">
            <a:lnSpc>
              <a:spcPct val="100000"/>
            </a:lnSpc>
          </a:pPr>
          <a:r>
            <a:rPr lang="tr-TR" sz="1800" b="1" i="0" dirty="0">
              <a:latin typeface="Corbel" panose="020B0503020204020204" pitchFamily="34" charset="0"/>
            </a:rPr>
            <a:t>Rapor-Kanıt Uyumu! </a:t>
          </a:r>
          <a:r>
            <a:rPr lang="tr-TR" sz="1800" b="0" i="0" dirty="0">
              <a:latin typeface="Corbel" panose="020B0503020204020204" pitchFamily="34" charset="0"/>
            </a:rPr>
            <a:t>Sunulan kanıtlar ile raporda açıklanan durumlar arasında muhakkak ilişki olmalıdır. Açıklamaların kanıtlara atıf yapması sağlanmalıdır. </a:t>
          </a:r>
          <a:endParaRPr lang="tr-TR" sz="1800" b="0" dirty="0">
            <a:latin typeface="Corbel" panose="020B0503020204020204" pitchFamily="34" charset="0"/>
          </a:endParaRPr>
        </a:p>
      </dgm:t>
    </dgm:pt>
    <dgm:pt modelId="{4AA3D729-AADD-F74A-863F-5CE4437A37F2}" type="parTrans" cxnId="{2FD7B02D-33C3-C444-8271-4E65DF69FC85}">
      <dgm:prSet/>
      <dgm:spPr/>
      <dgm:t>
        <a:bodyPr/>
        <a:lstStyle/>
        <a:p>
          <a:pPr algn="l">
            <a:lnSpc>
              <a:spcPct val="100000"/>
            </a:lnSpc>
          </a:pPr>
          <a:endParaRPr lang="tr-TR" sz="2000" b="0">
            <a:latin typeface="Corbel" panose="020B0503020204020204" pitchFamily="34" charset="0"/>
          </a:endParaRPr>
        </a:p>
      </dgm:t>
    </dgm:pt>
    <dgm:pt modelId="{B282D00C-B37B-F142-B4CC-BC1F5D7AABCD}" type="sibTrans" cxnId="{2FD7B02D-33C3-C444-8271-4E65DF69FC85}">
      <dgm:prSet/>
      <dgm:spPr/>
      <dgm:t>
        <a:bodyPr/>
        <a:lstStyle/>
        <a:p>
          <a:pPr algn="l">
            <a:lnSpc>
              <a:spcPct val="100000"/>
            </a:lnSpc>
          </a:pPr>
          <a:endParaRPr lang="tr-TR" sz="2000" b="0">
            <a:latin typeface="Corbel" panose="020B0503020204020204" pitchFamily="34" charset="0"/>
          </a:endParaRPr>
        </a:p>
      </dgm:t>
    </dgm:pt>
    <dgm:pt modelId="{F9D5EB7D-3551-2945-BDD4-DAC724F62F9B}">
      <dgm:prSet custT="1"/>
      <dgm:spPr/>
      <dgm:t>
        <a:bodyPr/>
        <a:lstStyle/>
        <a:p>
          <a:pPr algn="l">
            <a:lnSpc>
              <a:spcPct val="100000"/>
            </a:lnSpc>
          </a:pPr>
          <a:r>
            <a:rPr lang="tr-TR" sz="1800" b="1" i="0" dirty="0">
              <a:latin typeface="Corbel" panose="020B0503020204020204" pitchFamily="34" charset="0"/>
            </a:rPr>
            <a:t>Kanıt Fırsatı! </a:t>
          </a:r>
          <a:r>
            <a:rPr lang="tr-TR" sz="1800" b="0" i="0" dirty="0">
              <a:latin typeface="Corbel" panose="020B0503020204020204" pitchFamily="34" charset="0"/>
            </a:rPr>
            <a:t>Anlatılan konularla direkt ilgili bilgiler açıklama veya kanıtlarda sunulmalıdır. </a:t>
          </a:r>
          <a:r>
            <a:rPr lang="tr-TR" sz="1800" b="0" i="0" dirty="0" err="1">
              <a:latin typeface="Corbel" panose="020B0503020204020204" pitchFamily="34" charset="0"/>
            </a:rPr>
            <a:t>Örn</a:t>
          </a:r>
          <a:r>
            <a:rPr lang="tr-TR" sz="1800" b="0" i="0" dirty="0">
              <a:latin typeface="Corbel" panose="020B0503020204020204" pitchFamily="34" charset="0"/>
            </a:rPr>
            <a:t>; </a:t>
          </a:r>
          <a:r>
            <a:rPr lang="tr-TR" sz="1800" b="0" i="0" dirty="0" err="1">
              <a:latin typeface="Corbel" panose="020B0503020204020204" pitchFamily="34" charset="0"/>
            </a:rPr>
            <a:t>Uluslararasılaşma</a:t>
          </a:r>
          <a:r>
            <a:rPr lang="tr-TR" sz="1800" b="0" i="0" dirty="0">
              <a:latin typeface="Corbel" panose="020B0503020204020204" pitchFamily="34" charset="0"/>
            </a:rPr>
            <a:t> politikası ölçütünde ya metinde ya da kanıtlarda politikanın sunulmuş olması beklenir. </a:t>
          </a:r>
          <a:endParaRPr lang="tr-TR" sz="1800" b="0" dirty="0">
            <a:latin typeface="Corbel" panose="020B0503020204020204" pitchFamily="34" charset="0"/>
          </a:endParaRPr>
        </a:p>
      </dgm:t>
    </dgm:pt>
    <dgm:pt modelId="{37ED9893-DE05-7243-A88A-CD25876694D0}" type="parTrans" cxnId="{E713A7F6-9982-7544-810C-175296005F9C}">
      <dgm:prSet/>
      <dgm:spPr/>
      <dgm:t>
        <a:bodyPr/>
        <a:lstStyle/>
        <a:p>
          <a:pPr algn="l">
            <a:lnSpc>
              <a:spcPct val="100000"/>
            </a:lnSpc>
          </a:pPr>
          <a:endParaRPr lang="tr-TR" sz="2000" b="0">
            <a:latin typeface="Corbel" panose="020B0503020204020204" pitchFamily="34" charset="0"/>
          </a:endParaRPr>
        </a:p>
      </dgm:t>
    </dgm:pt>
    <dgm:pt modelId="{F60CBC73-46DD-9644-813C-686108A3FF28}" type="sibTrans" cxnId="{E713A7F6-9982-7544-810C-175296005F9C}">
      <dgm:prSet/>
      <dgm:spPr/>
      <dgm:t>
        <a:bodyPr/>
        <a:lstStyle/>
        <a:p>
          <a:pPr algn="l">
            <a:lnSpc>
              <a:spcPct val="100000"/>
            </a:lnSpc>
          </a:pPr>
          <a:endParaRPr lang="tr-TR" sz="2000" b="0">
            <a:latin typeface="Corbel" panose="020B0503020204020204" pitchFamily="34" charset="0"/>
          </a:endParaRPr>
        </a:p>
      </dgm:t>
    </dgm:pt>
    <dgm:pt modelId="{A768C056-0304-6544-BEA7-C3D6932E671B}">
      <dgm:prSet custT="1"/>
      <dgm:spPr/>
      <dgm:t>
        <a:bodyPr/>
        <a:lstStyle/>
        <a:p>
          <a:pPr algn="l">
            <a:lnSpc>
              <a:spcPct val="100000"/>
            </a:lnSpc>
          </a:pPr>
          <a:r>
            <a:rPr lang="tr-TR" sz="1800" b="1" i="0" dirty="0">
              <a:latin typeface="Corbel" panose="020B0503020204020204" pitchFamily="34" charset="0"/>
            </a:rPr>
            <a:t>Kanıt Güçlendirir! </a:t>
          </a:r>
          <a:r>
            <a:rPr lang="tr-TR" sz="1800" b="0" i="0" dirty="0">
              <a:latin typeface="Corbel" panose="020B0503020204020204" pitchFamily="34" charset="0"/>
            </a:rPr>
            <a:t>Yapıldığından bahsedilen uygulamalarla ilgili kanıt sunmak </a:t>
          </a:r>
          <a:r>
            <a:rPr lang="tr-TR" sz="1800" b="0" i="0" dirty="0" err="1">
              <a:latin typeface="Corbel" panose="020B0503020204020204" pitchFamily="34" charset="0"/>
            </a:rPr>
            <a:t>Örn</a:t>
          </a:r>
          <a:r>
            <a:rPr lang="tr-TR" sz="1800" b="0" i="0" dirty="0">
              <a:latin typeface="Corbel" panose="020B0503020204020204" pitchFamily="34" charset="0"/>
            </a:rPr>
            <a:t>; «Paydaş </a:t>
          </a:r>
          <a:r>
            <a:rPr lang="tr-TR" sz="1800" b="0" i="0" dirty="0" err="1">
              <a:latin typeface="Corbel" panose="020B0503020204020204" pitchFamily="34" charset="0"/>
            </a:rPr>
            <a:t>görüşlerinin</a:t>
          </a:r>
          <a:r>
            <a:rPr lang="tr-TR" sz="1800" b="0" i="0" dirty="0">
              <a:latin typeface="Corbel" panose="020B0503020204020204" pitchFamily="34" charset="0"/>
            </a:rPr>
            <a:t> alınması </a:t>
          </a:r>
          <a:r>
            <a:rPr lang="tr-TR" sz="1800" b="0" i="0" dirty="0" err="1">
              <a:latin typeface="Corbel" panose="020B0503020204020204" pitchFamily="34" charset="0"/>
            </a:rPr>
            <a:t>sürecinde</a:t>
          </a:r>
          <a:r>
            <a:rPr lang="tr-TR" sz="1800" b="0" i="0" dirty="0">
              <a:latin typeface="Corbel" panose="020B0503020204020204" pitchFamily="34" charset="0"/>
            </a:rPr>
            <a:t> veri toplama amacıyla çok sayıda arama konferansı, </a:t>
          </a:r>
          <a:r>
            <a:rPr lang="tr-TR" sz="1800" b="0" i="0" dirty="0" err="1">
              <a:latin typeface="Corbel" panose="020B0503020204020204" pitchFamily="34" charset="0"/>
            </a:rPr>
            <a:t>çalıştay</a:t>
          </a:r>
          <a:r>
            <a:rPr lang="tr-TR" sz="1800" b="0" i="0" dirty="0">
              <a:latin typeface="Corbel" panose="020B0503020204020204" pitchFamily="34" charset="0"/>
            </a:rPr>
            <a:t> ve toplantılar yapılmıştır» deniyor ise kanıtlarda da bu uygulamaların sonuç raporları sunulmalıdır. </a:t>
          </a:r>
          <a:endParaRPr lang="tr-TR" sz="1800" b="0" dirty="0">
            <a:latin typeface="Corbel" panose="020B0503020204020204" pitchFamily="34" charset="0"/>
          </a:endParaRPr>
        </a:p>
      </dgm:t>
    </dgm:pt>
    <dgm:pt modelId="{722432B9-6EFC-C142-94C2-6364BDB9483C}" type="parTrans" cxnId="{BF771B99-8AFE-C14B-B87F-A0C1D3A2BCF7}">
      <dgm:prSet/>
      <dgm:spPr/>
      <dgm:t>
        <a:bodyPr/>
        <a:lstStyle/>
        <a:p>
          <a:pPr algn="l">
            <a:lnSpc>
              <a:spcPct val="100000"/>
            </a:lnSpc>
          </a:pPr>
          <a:endParaRPr lang="tr-TR" sz="2000" b="0">
            <a:latin typeface="Corbel" panose="020B0503020204020204" pitchFamily="34" charset="0"/>
          </a:endParaRPr>
        </a:p>
      </dgm:t>
    </dgm:pt>
    <dgm:pt modelId="{5F940314-924F-0143-8FE1-2D045E9B5634}" type="sibTrans" cxnId="{BF771B99-8AFE-C14B-B87F-A0C1D3A2BCF7}">
      <dgm:prSet/>
      <dgm:spPr/>
      <dgm:t>
        <a:bodyPr/>
        <a:lstStyle/>
        <a:p>
          <a:pPr algn="l">
            <a:lnSpc>
              <a:spcPct val="100000"/>
            </a:lnSpc>
          </a:pPr>
          <a:endParaRPr lang="tr-TR" sz="2000" b="0">
            <a:latin typeface="Corbel" panose="020B0503020204020204" pitchFamily="34" charset="0"/>
          </a:endParaRPr>
        </a:p>
      </dgm:t>
    </dgm:pt>
    <dgm:pt modelId="{DB5E304E-B9B9-0040-A053-2F714F5DE23B}">
      <dgm:prSet custT="1"/>
      <dgm:spPr/>
      <dgm:t>
        <a:bodyPr/>
        <a:lstStyle/>
        <a:p>
          <a:pPr algn="l">
            <a:lnSpc>
              <a:spcPct val="100000"/>
            </a:lnSpc>
          </a:pPr>
          <a:r>
            <a:rPr lang="tr-TR" sz="1800" b="0" i="0" dirty="0">
              <a:latin typeface="Corbel" panose="020B0503020204020204" pitchFamily="34" charset="0"/>
            </a:rPr>
            <a:t>Hikayemsi anlatımlardan kaçınılmalıdır.  </a:t>
          </a:r>
          <a:endParaRPr lang="tr-TR" sz="1800" b="0" dirty="0">
            <a:latin typeface="Corbel" panose="020B0503020204020204" pitchFamily="34" charset="0"/>
          </a:endParaRPr>
        </a:p>
      </dgm:t>
    </dgm:pt>
    <dgm:pt modelId="{69531FBE-8F45-E34C-B9CD-7B3F89C08FA3}" type="parTrans" cxnId="{5CB17317-3368-9D47-8B5A-B82A3C860405}">
      <dgm:prSet/>
      <dgm:spPr/>
      <dgm:t>
        <a:bodyPr/>
        <a:lstStyle/>
        <a:p>
          <a:pPr algn="l"/>
          <a:endParaRPr lang="tr-TR" sz="2000" b="0">
            <a:latin typeface="Corbel" panose="020B0503020204020204" pitchFamily="34" charset="0"/>
          </a:endParaRPr>
        </a:p>
      </dgm:t>
    </dgm:pt>
    <dgm:pt modelId="{9209DA20-BC8E-4142-8B94-535F3113D917}" type="sibTrans" cxnId="{5CB17317-3368-9D47-8B5A-B82A3C860405}">
      <dgm:prSet/>
      <dgm:spPr/>
      <dgm:t>
        <a:bodyPr/>
        <a:lstStyle/>
        <a:p>
          <a:pPr algn="l"/>
          <a:endParaRPr lang="tr-TR" sz="2000" b="0">
            <a:latin typeface="Corbel" panose="020B0503020204020204" pitchFamily="34" charset="0"/>
          </a:endParaRPr>
        </a:p>
      </dgm:t>
    </dgm:pt>
    <dgm:pt modelId="{EF3CFDA0-DC58-6B47-9558-7681C507A4E5}" type="pres">
      <dgm:prSet presAssocID="{50E9D9A8-CFF0-AA4F-BD79-8271BB8C3B09}" presName="Name0" presStyleCnt="0">
        <dgm:presLayoutVars>
          <dgm:chMax val="7"/>
          <dgm:dir/>
          <dgm:animLvl val="lvl"/>
          <dgm:resizeHandles val="exact"/>
        </dgm:presLayoutVars>
      </dgm:prSet>
      <dgm:spPr/>
      <dgm:t>
        <a:bodyPr/>
        <a:lstStyle/>
        <a:p>
          <a:endParaRPr lang="tr-TR"/>
        </a:p>
      </dgm:t>
    </dgm:pt>
    <dgm:pt modelId="{35EB5970-9333-894A-95CC-EFE71585BEA0}" type="pres">
      <dgm:prSet presAssocID="{E6C86A20-BDA7-9648-8119-B6568AE60EF4}" presName="circle1" presStyleLbl="node1" presStyleIdx="0" presStyleCnt="4"/>
      <dgm:spPr>
        <a:solidFill>
          <a:srgbClr val="2F5597"/>
        </a:solidFill>
      </dgm:spPr>
    </dgm:pt>
    <dgm:pt modelId="{D1438173-219A-714E-90B8-744EEA409FC6}" type="pres">
      <dgm:prSet presAssocID="{E6C86A20-BDA7-9648-8119-B6568AE60EF4}" presName="space" presStyleCnt="0"/>
      <dgm:spPr/>
    </dgm:pt>
    <dgm:pt modelId="{D9397A43-D55B-E142-9C1A-FB0D679CEE99}" type="pres">
      <dgm:prSet presAssocID="{E6C86A20-BDA7-9648-8119-B6568AE60EF4}" presName="rect1" presStyleLbl="alignAcc1" presStyleIdx="0" presStyleCnt="4"/>
      <dgm:spPr/>
      <dgm:t>
        <a:bodyPr/>
        <a:lstStyle/>
        <a:p>
          <a:endParaRPr lang="tr-TR"/>
        </a:p>
      </dgm:t>
    </dgm:pt>
    <dgm:pt modelId="{32530627-DBBC-414C-9C5F-1082F74CC801}" type="pres">
      <dgm:prSet presAssocID="{F9D5EB7D-3551-2945-BDD4-DAC724F62F9B}" presName="vertSpace2" presStyleLbl="node1" presStyleIdx="0" presStyleCnt="4"/>
      <dgm:spPr/>
    </dgm:pt>
    <dgm:pt modelId="{E3111853-A4C3-7043-8F2B-6047E2C48CF8}" type="pres">
      <dgm:prSet presAssocID="{F9D5EB7D-3551-2945-BDD4-DAC724F62F9B}" presName="circle2" presStyleLbl="node1" presStyleIdx="1" presStyleCnt="4"/>
      <dgm:spPr/>
    </dgm:pt>
    <dgm:pt modelId="{E5123D14-7E37-764C-B4D8-69F43A95ADE3}" type="pres">
      <dgm:prSet presAssocID="{F9D5EB7D-3551-2945-BDD4-DAC724F62F9B}" presName="rect2" presStyleLbl="alignAcc1" presStyleIdx="1" presStyleCnt="4"/>
      <dgm:spPr/>
      <dgm:t>
        <a:bodyPr/>
        <a:lstStyle/>
        <a:p>
          <a:endParaRPr lang="tr-TR"/>
        </a:p>
      </dgm:t>
    </dgm:pt>
    <dgm:pt modelId="{5DABD8B1-E7B1-A04E-8B68-A283AC7D17AE}" type="pres">
      <dgm:prSet presAssocID="{A768C056-0304-6544-BEA7-C3D6932E671B}" presName="vertSpace3" presStyleLbl="node1" presStyleIdx="1" presStyleCnt="4"/>
      <dgm:spPr/>
    </dgm:pt>
    <dgm:pt modelId="{2286ED01-FD49-E846-9C00-990BD5A4CD2D}" type="pres">
      <dgm:prSet presAssocID="{A768C056-0304-6544-BEA7-C3D6932E671B}" presName="circle3" presStyleLbl="node1" presStyleIdx="2" presStyleCnt="4"/>
      <dgm:spPr/>
    </dgm:pt>
    <dgm:pt modelId="{4F359298-4DB0-E044-9A20-EE839828A1B6}" type="pres">
      <dgm:prSet presAssocID="{A768C056-0304-6544-BEA7-C3D6932E671B}" presName="rect3" presStyleLbl="alignAcc1" presStyleIdx="2" presStyleCnt="4"/>
      <dgm:spPr/>
      <dgm:t>
        <a:bodyPr/>
        <a:lstStyle/>
        <a:p>
          <a:endParaRPr lang="tr-TR"/>
        </a:p>
      </dgm:t>
    </dgm:pt>
    <dgm:pt modelId="{174D736C-C235-8C45-A0E3-51920FB04CA8}" type="pres">
      <dgm:prSet presAssocID="{DB5E304E-B9B9-0040-A053-2F714F5DE23B}" presName="vertSpace4" presStyleLbl="node1" presStyleIdx="2" presStyleCnt="4"/>
      <dgm:spPr/>
    </dgm:pt>
    <dgm:pt modelId="{2362188B-666F-A048-83D2-0F76432E8D7E}" type="pres">
      <dgm:prSet presAssocID="{DB5E304E-B9B9-0040-A053-2F714F5DE23B}" presName="circle4" presStyleLbl="node1" presStyleIdx="3" presStyleCnt="4"/>
      <dgm:spPr/>
    </dgm:pt>
    <dgm:pt modelId="{2EFD4222-784D-8A4A-8271-492DC39C8FFF}" type="pres">
      <dgm:prSet presAssocID="{DB5E304E-B9B9-0040-A053-2F714F5DE23B}" presName="rect4" presStyleLbl="alignAcc1" presStyleIdx="3" presStyleCnt="4"/>
      <dgm:spPr/>
      <dgm:t>
        <a:bodyPr/>
        <a:lstStyle/>
        <a:p>
          <a:endParaRPr lang="tr-TR"/>
        </a:p>
      </dgm:t>
    </dgm:pt>
    <dgm:pt modelId="{111CC227-FB0B-0242-A8C1-CC82146485E5}" type="pres">
      <dgm:prSet presAssocID="{E6C86A20-BDA7-9648-8119-B6568AE60EF4}" presName="rect1ParTxNoCh" presStyleLbl="alignAcc1" presStyleIdx="3" presStyleCnt="4">
        <dgm:presLayoutVars>
          <dgm:chMax val="1"/>
          <dgm:bulletEnabled val="1"/>
        </dgm:presLayoutVars>
      </dgm:prSet>
      <dgm:spPr/>
      <dgm:t>
        <a:bodyPr/>
        <a:lstStyle/>
        <a:p>
          <a:endParaRPr lang="tr-TR"/>
        </a:p>
      </dgm:t>
    </dgm:pt>
    <dgm:pt modelId="{7166D374-5A55-9B4D-AA24-B74AB3709F9C}" type="pres">
      <dgm:prSet presAssocID="{F9D5EB7D-3551-2945-BDD4-DAC724F62F9B}" presName="rect2ParTxNoCh" presStyleLbl="alignAcc1" presStyleIdx="3" presStyleCnt="4">
        <dgm:presLayoutVars>
          <dgm:chMax val="1"/>
          <dgm:bulletEnabled val="1"/>
        </dgm:presLayoutVars>
      </dgm:prSet>
      <dgm:spPr/>
      <dgm:t>
        <a:bodyPr/>
        <a:lstStyle/>
        <a:p>
          <a:endParaRPr lang="tr-TR"/>
        </a:p>
      </dgm:t>
    </dgm:pt>
    <dgm:pt modelId="{912BB751-F1E3-7F45-9F37-ABEF4CE10069}" type="pres">
      <dgm:prSet presAssocID="{A768C056-0304-6544-BEA7-C3D6932E671B}" presName="rect3ParTxNoCh" presStyleLbl="alignAcc1" presStyleIdx="3" presStyleCnt="4">
        <dgm:presLayoutVars>
          <dgm:chMax val="1"/>
          <dgm:bulletEnabled val="1"/>
        </dgm:presLayoutVars>
      </dgm:prSet>
      <dgm:spPr/>
      <dgm:t>
        <a:bodyPr/>
        <a:lstStyle/>
        <a:p>
          <a:endParaRPr lang="tr-TR"/>
        </a:p>
      </dgm:t>
    </dgm:pt>
    <dgm:pt modelId="{29EFBED6-7CDC-6E48-A4BA-EF8ADAE17582}" type="pres">
      <dgm:prSet presAssocID="{DB5E304E-B9B9-0040-A053-2F714F5DE23B}" presName="rect4ParTxNoCh" presStyleLbl="alignAcc1" presStyleIdx="3" presStyleCnt="4">
        <dgm:presLayoutVars>
          <dgm:chMax val="1"/>
          <dgm:bulletEnabled val="1"/>
        </dgm:presLayoutVars>
      </dgm:prSet>
      <dgm:spPr/>
      <dgm:t>
        <a:bodyPr/>
        <a:lstStyle/>
        <a:p>
          <a:endParaRPr lang="tr-TR"/>
        </a:p>
      </dgm:t>
    </dgm:pt>
  </dgm:ptLst>
  <dgm:cxnLst>
    <dgm:cxn modelId="{2FD7B02D-33C3-C444-8271-4E65DF69FC85}" srcId="{50E9D9A8-CFF0-AA4F-BD79-8271BB8C3B09}" destId="{E6C86A20-BDA7-9648-8119-B6568AE60EF4}" srcOrd="0" destOrd="0" parTransId="{4AA3D729-AADD-F74A-863F-5CE4437A37F2}" sibTransId="{B282D00C-B37B-F142-B4CC-BC1F5D7AABCD}"/>
    <dgm:cxn modelId="{D79776F0-2F21-464B-ACC6-E9AC4A3A587A}" type="presOf" srcId="{E6C86A20-BDA7-9648-8119-B6568AE60EF4}" destId="{111CC227-FB0B-0242-A8C1-CC82146485E5}" srcOrd="1" destOrd="0" presId="urn:microsoft.com/office/officeart/2005/8/layout/target3"/>
    <dgm:cxn modelId="{AE27FAC3-6376-CD44-AD5B-D66D687C0BD6}" type="presOf" srcId="{F9D5EB7D-3551-2945-BDD4-DAC724F62F9B}" destId="{7166D374-5A55-9B4D-AA24-B74AB3709F9C}" srcOrd="1" destOrd="0" presId="urn:microsoft.com/office/officeart/2005/8/layout/target3"/>
    <dgm:cxn modelId="{08337B7D-C41C-4441-A051-75C528D8B6A7}" type="presOf" srcId="{DB5E304E-B9B9-0040-A053-2F714F5DE23B}" destId="{29EFBED6-7CDC-6E48-A4BA-EF8ADAE17582}" srcOrd="1" destOrd="0" presId="urn:microsoft.com/office/officeart/2005/8/layout/target3"/>
    <dgm:cxn modelId="{5CB17317-3368-9D47-8B5A-B82A3C860405}" srcId="{50E9D9A8-CFF0-AA4F-BD79-8271BB8C3B09}" destId="{DB5E304E-B9B9-0040-A053-2F714F5DE23B}" srcOrd="3" destOrd="0" parTransId="{69531FBE-8F45-E34C-B9CD-7B3F89C08FA3}" sibTransId="{9209DA20-BC8E-4142-8B94-535F3113D917}"/>
    <dgm:cxn modelId="{27150584-EA45-3040-9377-4D071873BCD5}" type="presOf" srcId="{50E9D9A8-CFF0-AA4F-BD79-8271BB8C3B09}" destId="{EF3CFDA0-DC58-6B47-9558-7681C507A4E5}" srcOrd="0" destOrd="0" presId="urn:microsoft.com/office/officeart/2005/8/layout/target3"/>
    <dgm:cxn modelId="{F816BD6A-7598-724D-B35E-849AA9250C29}" type="presOf" srcId="{DB5E304E-B9B9-0040-A053-2F714F5DE23B}" destId="{2EFD4222-784D-8A4A-8271-492DC39C8FFF}" srcOrd="0" destOrd="0" presId="urn:microsoft.com/office/officeart/2005/8/layout/target3"/>
    <dgm:cxn modelId="{D2AABDCA-B3D8-EC42-9608-9241FE285BED}" type="presOf" srcId="{A768C056-0304-6544-BEA7-C3D6932E671B}" destId="{4F359298-4DB0-E044-9A20-EE839828A1B6}" srcOrd="0" destOrd="0" presId="urn:microsoft.com/office/officeart/2005/8/layout/target3"/>
    <dgm:cxn modelId="{083BDFAF-1E00-164E-B884-369C028841CB}" type="presOf" srcId="{A768C056-0304-6544-BEA7-C3D6932E671B}" destId="{912BB751-F1E3-7F45-9F37-ABEF4CE10069}" srcOrd="1" destOrd="0" presId="urn:microsoft.com/office/officeart/2005/8/layout/target3"/>
    <dgm:cxn modelId="{E713A7F6-9982-7544-810C-175296005F9C}" srcId="{50E9D9A8-CFF0-AA4F-BD79-8271BB8C3B09}" destId="{F9D5EB7D-3551-2945-BDD4-DAC724F62F9B}" srcOrd="1" destOrd="0" parTransId="{37ED9893-DE05-7243-A88A-CD25876694D0}" sibTransId="{F60CBC73-46DD-9644-813C-686108A3FF28}"/>
    <dgm:cxn modelId="{56D5E774-4EED-034A-9ACB-CF07928CD30D}" type="presOf" srcId="{F9D5EB7D-3551-2945-BDD4-DAC724F62F9B}" destId="{E5123D14-7E37-764C-B4D8-69F43A95ADE3}" srcOrd="0" destOrd="0" presId="urn:microsoft.com/office/officeart/2005/8/layout/target3"/>
    <dgm:cxn modelId="{BF771B99-8AFE-C14B-B87F-A0C1D3A2BCF7}" srcId="{50E9D9A8-CFF0-AA4F-BD79-8271BB8C3B09}" destId="{A768C056-0304-6544-BEA7-C3D6932E671B}" srcOrd="2" destOrd="0" parTransId="{722432B9-6EFC-C142-94C2-6364BDB9483C}" sibTransId="{5F940314-924F-0143-8FE1-2D045E9B5634}"/>
    <dgm:cxn modelId="{6F31BC77-3690-BB48-957A-C9EE7DE63D98}" type="presOf" srcId="{E6C86A20-BDA7-9648-8119-B6568AE60EF4}" destId="{D9397A43-D55B-E142-9C1A-FB0D679CEE99}" srcOrd="0" destOrd="0" presId="urn:microsoft.com/office/officeart/2005/8/layout/target3"/>
    <dgm:cxn modelId="{0567D4F6-C8AC-C742-BA8C-FD591120A7D2}" type="presParOf" srcId="{EF3CFDA0-DC58-6B47-9558-7681C507A4E5}" destId="{35EB5970-9333-894A-95CC-EFE71585BEA0}" srcOrd="0" destOrd="0" presId="urn:microsoft.com/office/officeart/2005/8/layout/target3"/>
    <dgm:cxn modelId="{09E68679-9C2C-6143-B889-16D53E8E789D}" type="presParOf" srcId="{EF3CFDA0-DC58-6B47-9558-7681C507A4E5}" destId="{D1438173-219A-714E-90B8-744EEA409FC6}" srcOrd="1" destOrd="0" presId="urn:microsoft.com/office/officeart/2005/8/layout/target3"/>
    <dgm:cxn modelId="{5878286D-F592-774F-9538-55C2331A0729}" type="presParOf" srcId="{EF3CFDA0-DC58-6B47-9558-7681C507A4E5}" destId="{D9397A43-D55B-E142-9C1A-FB0D679CEE99}" srcOrd="2" destOrd="0" presId="urn:microsoft.com/office/officeart/2005/8/layout/target3"/>
    <dgm:cxn modelId="{20AD9073-ECB2-0047-B630-1825FE09E830}" type="presParOf" srcId="{EF3CFDA0-DC58-6B47-9558-7681C507A4E5}" destId="{32530627-DBBC-414C-9C5F-1082F74CC801}" srcOrd="3" destOrd="0" presId="urn:microsoft.com/office/officeart/2005/8/layout/target3"/>
    <dgm:cxn modelId="{DEEAA250-75A7-314D-B7A2-AE7CA6FCF25C}" type="presParOf" srcId="{EF3CFDA0-DC58-6B47-9558-7681C507A4E5}" destId="{E3111853-A4C3-7043-8F2B-6047E2C48CF8}" srcOrd="4" destOrd="0" presId="urn:microsoft.com/office/officeart/2005/8/layout/target3"/>
    <dgm:cxn modelId="{9AADACCB-24EE-EE4C-AB16-F3C68D0712AA}" type="presParOf" srcId="{EF3CFDA0-DC58-6B47-9558-7681C507A4E5}" destId="{E5123D14-7E37-764C-B4D8-69F43A95ADE3}" srcOrd="5" destOrd="0" presId="urn:microsoft.com/office/officeart/2005/8/layout/target3"/>
    <dgm:cxn modelId="{E1750D04-4668-EE47-BD28-96FCE8FD5A26}" type="presParOf" srcId="{EF3CFDA0-DC58-6B47-9558-7681C507A4E5}" destId="{5DABD8B1-E7B1-A04E-8B68-A283AC7D17AE}" srcOrd="6" destOrd="0" presId="urn:microsoft.com/office/officeart/2005/8/layout/target3"/>
    <dgm:cxn modelId="{2E1B0B07-5F10-3B44-8582-95C1E14B6FE2}" type="presParOf" srcId="{EF3CFDA0-DC58-6B47-9558-7681C507A4E5}" destId="{2286ED01-FD49-E846-9C00-990BD5A4CD2D}" srcOrd="7" destOrd="0" presId="urn:microsoft.com/office/officeart/2005/8/layout/target3"/>
    <dgm:cxn modelId="{84C08CE5-123D-F842-A1C5-FBF5727F087E}" type="presParOf" srcId="{EF3CFDA0-DC58-6B47-9558-7681C507A4E5}" destId="{4F359298-4DB0-E044-9A20-EE839828A1B6}" srcOrd="8" destOrd="0" presId="urn:microsoft.com/office/officeart/2005/8/layout/target3"/>
    <dgm:cxn modelId="{3809F755-B435-954E-80DF-14A9E7A4EF62}" type="presParOf" srcId="{EF3CFDA0-DC58-6B47-9558-7681C507A4E5}" destId="{174D736C-C235-8C45-A0E3-51920FB04CA8}" srcOrd="9" destOrd="0" presId="urn:microsoft.com/office/officeart/2005/8/layout/target3"/>
    <dgm:cxn modelId="{41F59664-F682-7943-A060-1B820C8C359B}" type="presParOf" srcId="{EF3CFDA0-DC58-6B47-9558-7681C507A4E5}" destId="{2362188B-666F-A048-83D2-0F76432E8D7E}" srcOrd="10" destOrd="0" presId="urn:microsoft.com/office/officeart/2005/8/layout/target3"/>
    <dgm:cxn modelId="{A9BD92DC-B55A-4E44-A94F-631B005D4C6D}" type="presParOf" srcId="{EF3CFDA0-DC58-6B47-9558-7681C507A4E5}" destId="{2EFD4222-784D-8A4A-8271-492DC39C8FFF}" srcOrd="11" destOrd="0" presId="urn:microsoft.com/office/officeart/2005/8/layout/target3"/>
    <dgm:cxn modelId="{86994C6A-E2C7-FF43-AF4A-C7870F460BE7}" type="presParOf" srcId="{EF3CFDA0-DC58-6B47-9558-7681C507A4E5}" destId="{111CC227-FB0B-0242-A8C1-CC82146485E5}" srcOrd="12" destOrd="0" presId="urn:microsoft.com/office/officeart/2005/8/layout/target3"/>
    <dgm:cxn modelId="{41AA86B3-4492-254E-91FB-2E84F50DDD19}" type="presParOf" srcId="{EF3CFDA0-DC58-6B47-9558-7681C507A4E5}" destId="{7166D374-5A55-9B4D-AA24-B74AB3709F9C}" srcOrd="13" destOrd="0" presId="urn:microsoft.com/office/officeart/2005/8/layout/target3"/>
    <dgm:cxn modelId="{D6952AA8-22FF-204A-9119-B710A9DA02CC}" type="presParOf" srcId="{EF3CFDA0-DC58-6B47-9558-7681C507A4E5}" destId="{912BB751-F1E3-7F45-9F37-ABEF4CE10069}" srcOrd="14" destOrd="0" presId="urn:microsoft.com/office/officeart/2005/8/layout/target3"/>
    <dgm:cxn modelId="{A3B43ECB-885D-B24F-996C-B475E0813BE5}" type="presParOf" srcId="{EF3CFDA0-DC58-6B47-9558-7681C507A4E5}" destId="{29EFBED6-7CDC-6E48-A4BA-EF8ADAE17582}" srcOrd="15"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95715867-5591-254C-A500-022196EFE186}" type="doc">
      <dgm:prSet loTypeId="urn:microsoft.com/office/officeart/2005/8/layout/target3" loCatId="list" qsTypeId="urn:microsoft.com/office/officeart/2005/8/quickstyle/simple1" qsCatId="simple" csTypeId="urn:microsoft.com/office/officeart/2005/8/colors/colorful5" csCatId="colorful" phldr="1"/>
      <dgm:spPr/>
      <dgm:t>
        <a:bodyPr/>
        <a:lstStyle/>
        <a:p>
          <a:endParaRPr lang="tr-TR"/>
        </a:p>
      </dgm:t>
    </dgm:pt>
    <dgm:pt modelId="{CA0EF0B6-2971-D34F-BEF8-E0731934D1AD}">
      <dgm:prSet custT="1"/>
      <dgm:spPr/>
      <dgm:t>
        <a:bodyPr/>
        <a:lstStyle/>
        <a:p>
          <a:pPr algn="just">
            <a:lnSpc>
              <a:spcPct val="100000"/>
            </a:lnSpc>
          </a:pPr>
          <a:r>
            <a:rPr lang="tr-TR" sz="1800" b="1" i="0" u="sng" dirty="0">
              <a:solidFill>
                <a:srgbClr val="C00000"/>
              </a:solidFill>
              <a:latin typeface="Corbel" panose="020B0503020204020204" pitchFamily="34" charset="0"/>
            </a:rPr>
            <a:t>Gerekli bilgiyi sen bul!</a:t>
          </a:r>
          <a:r>
            <a:rPr lang="tr-TR" sz="1800" b="1" i="0" dirty="0">
              <a:solidFill>
                <a:srgbClr val="C00000"/>
              </a:solidFill>
              <a:latin typeface="Corbel" panose="020B0503020204020204" pitchFamily="34" charset="0"/>
            </a:rPr>
            <a:t>  </a:t>
          </a:r>
        </a:p>
        <a:p>
          <a:pPr algn="just">
            <a:lnSpc>
              <a:spcPct val="100000"/>
            </a:lnSpc>
          </a:pPr>
          <a:r>
            <a:rPr lang="tr-TR" sz="1800" b="0" i="0" dirty="0">
              <a:latin typeface="Corbel" panose="020B0503020204020204" pitchFamily="34" charset="0"/>
            </a:rPr>
            <a:t>Genel kanıtlar sunularak kanıt arama işinin değerlendiriciye bırakılmaması gerekir. </a:t>
          </a:r>
          <a:endParaRPr lang="tr-TR" sz="1800" b="0" dirty="0">
            <a:latin typeface="Corbel" panose="020B0503020204020204" pitchFamily="34" charset="0"/>
          </a:endParaRPr>
        </a:p>
      </dgm:t>
    </dgm:pt>
    <dgm:pt modelId="{FF1AE5DA-A6BC-0D41-83C5-11DB5D09530B}" type="parTrans" cxnId="{6032B3D9-5A9E-A248-B871-9D33A9CBA07C}">
      <dgm:prSet/>
      <dgm:spPr/>
      <dgm:t>
        <a:bodyPr/>
        <a:lstStyle/>
        <a:p>
          <a:pPr algn="l">
            <a:lnSpc>
              <a:spcPct val="100000"/>
            </a:lnSpc>
          </a:pPr>
          <a:endParaRPr lang="tr-TR" sz="1200" b="0">
            <a:latin typeface="Corbel" panose="020B0503020204020204" pitchFamily="34" charset="0"/>
          </a:endParaRPr>
        </a:p>
      </dgm:t>
    </dgm:pt>
    <dgm:pt modelId="{1A040E6F-E223-3542-B580-A2649889AD93}" type="sibTrans" cxnId="{6032B3D9-5A9E-A248-B871-9D33A9CBA07C}">
      <dgm:prSet/>
      <dgm:spPr/>
      <dgm:t>
        <a:bodyPr/>
        <a:lstStyle/>
        <a:p>
          <a:pPr algn="l">
            <a:lnSpc>
              <a:spcPct val="100000"/>
            </a:lnSpc>
          </a:pPr>
          <a:endParaRPr lang="tr-TR" sz="1200" b="0">
            <a:latin typeface="Corbel" panose="020B0503020204020204" pitchFamily="34" charset="0"/>
          </a:endParaRPr>
        </a:p>
      </dgm:t>
    </dgm:pt>
    <dgm:pt modelId="{C52BF73B-F73F-E443-AA9B-66D773E38DBF}">
      <dgm:prSet custT="1"/>
      <dgm:spPr/>
      <dgm:t>
        <a:bodyPr/>
        <a:lstStyle/>
        <a:p>
          <a:pPr algn="just">
            <a:lnSpc>
              <a:spcPct val="100000"/>
            </a:lnSpc>
          </a:pPr>
          <a:r>
            <a:rPr lang="tr-TR" sz="1800" b="1" i="0" u="sng" dirty="0">
              <a:solidFill>
                <a:srgbClr val="C00000"/>
              </a:solidFill>
              <a:latin typeface="Corbel" panose="020B0503020204020204" pitchFamily="34" charset="0"/>
            </a:rPr>
            <a:t>Kanıt, verinin kayıt edildiğinin delili değildir! </a:t>
          </a:r>
        </a:p>
        <a:p>
          <a:pPr algn="just">
            <a:lnSpc>
              <a:spcPct val="100000"/>
            </a:lnSpc>
          </a:pPr>
          <a:r>
            <a:rPr lang="tr-TR" sz="1800" b="0" i="0" dirty="0">
              <a:latin typeface="Corbel" panose="020B0503020204020204" pitchFamily="34" charset="0"/>
            </a:rPr>
            <a:t>Kanıt, verinin analiz edildiğinin delilidir! Üniversitenin verileri kayıt ettiğinin kanıtı ölçüt kapsamında değerlendirmeye katkıda bulunmamaktadır. Örneğin; Uluslararası anlaşmaların tek tek kanıt olarak sunulması bu değerlendirme kapsamında bir şey ifade etmemektedir. Onun yerine tüm bu işbirliklerinin analiz edildiği ve değerlendirildiği bir raporun sunulması daha anlamlıdır. </a:t>
          </a:r>
          <a:endParaRPr lang="tr-TR" sz="1800" b="0" dirty="0">
            <a:latin typeface="Corbel" panose="020B0503020204020204" pitchFamily="34" charset="0"/>
          </a:endParaRPr>
        </a:p>
      </dgm:t>
    </dgm:pt>
    <dgm:pt modelId="{6111BA04-5BE0-C24A-8CA6-BDB3214E34C8}" type="parTrans" cxnId="{9DDF33EA-4534-8D48-AC45-91B7E5C8B5C3}">
      <dgm:prSet/>
      <dgm:spPr/>
      <dgm:t>
        <a:bodyPr/>
        <a:lstStyle/>
        <a:p>
          <a:pPr algn="l">
            <a:lnSpc>
              <a:spcPct val="100000"/>
            </a:lnSpc>
          </a:pPr>
          <a:endParaRPr lang="tr-TR" sz="1200" b="0">
            <a:latin typeface="Corbel" panose="020B0503020204020204" pitchFamily="34" charset="0"/>
          </a:endParaRPr>
        </a:p>
      </dgm:t>
    </dgm:pt>
    <dgm:pt modelId="{E077197B-8F8A-9E48-AE53-954D41AA4B9C}" type="sibTrans" cxnId="{9DDF33EA-4534-8D48-AC45-91B7E5C8B5C3}">
      <dgm:prSet/>
      <dgm:spPr/>
      <dgm:t>
        <a:bodyPr/>
        <a:lstStyle/>
        <a:p>
          <a:pPr algn="l">
            <a:lnSpc>
              <a:spcPct val="100000"/>
            </a:lnSpc>
          </a:pPr>
          <a:endParaRPr lang="tr-TR" sz="1200" b="0">
            <a:latin typeface="Corbel" panose="020B0503020204020204" pitchFamily="34" charset="0"/>
          </a:endParaRPr>
        </a:p>
      </dgm:t>
    </dgm:pt>
    <dgm:pt modelId="{42A1AC2F-0B3E-6D4D-A689-6857A872ED37}">
      <dgm:prSet custT="1"/>
      <dgm:spPr/>
      <dgm:t>
        <a:bodyPr/>
        <a:lstStyle/>
        <a:p>
          <a:pPr algn="just">
            <a:lnSpc>
              <a:spcPct val="100000"/>
            </a:lnSpc>
          </a:pPr>
          <a:r>
            <a:rPr lang="tr-TR" sz="1800" b="0" i="0" dirty="0">
              <a:latin typeface="Corbel" panose="020B0503020204020204" pitchFamily="34" charset="0"/>
            </a:rPr>
            <a:t>Kanıtlar; kurumun planlamasını, uygulamasını, analizini, iyileştirmelerini ispatlamak üzere olmalıdır. </a:t>
          </a:r>
          <a:endParaRPr lang="tr-TR" sz="1800" b="0" dirty="0">
            <a:latin typeface="Corbel" panose="020B0503020204020204" pitchFamily="34" charset="0"/>
          </a:endParaRPr>
        </a:p>
      </dgm:t>
    </dgm:pt>
    <dgm:pt modelId="{650DF574-DBCA-C642-9906-5AEF04B145E2}" type="parTrans" cxnId="{FB44E9A6-1CF8-A946-B3A3-F3B5A5371AFC}">
      <dgm:prSet/>
      <dgm:spPr/>
      <dgm:t>
        <a:bodyPr/>
        <a:lstStyle/>
        <a:p>
          <a:pPr algn="l"/>
          <a:endParaRPr lang="tr-TR" sz="1600" b="0">
            <a:latin typeface="Corbel" panose="020B0503020204020204" pitchFamily="34" charset="0"/>
          </a:endParaRPr>
        </a:p>
      </dgm:t>
    </dgm:pt>
    <dgm:pt modelId="{A883869C-4477-ED43-9969-EE91F7ED45C7}" type="sibTrans" cxnId="{FB44E9A6-1CF8-A946-B3A3-F3B5A5371AFC}">
      <dgm:prSet/>
      <dgm:spPr/>
      <dgm:t>
        <a:bodyPr/>
        <a:lstStyle/>
        <a:p>
          <a:pPr algn="l"/>
          <a:endParaRPr lang="tr-TR" sz="1600" b="0">
            <a:latin typeface="Corbel" panose="020B0503020204020204" pitchFamily="34" charset="0"/>
          </a:endParaRPr>
        </a:p>
      </dgm:t>
    </dgm:pt>
    <dgm:pt modelId="{C429CB7A-AEA0-B748-9E52-826C7A3E084D}" type="pres">
      <dgm:prSet presAssocID="{95715867-5591-254C-A500-022196EFE186}" presName="Name0" presStyleCnt="0">
        <dgm:presLayoutVars>
          <dgm:chMax val="7"/>
          <dgm:dir/>
          <dgm:animLvl val="lvl"/>
          <dgm:resizeHandles val="exact"/>
        </dgm:presLayoutVars>
      </dgm:prSet>
      <dgm:spPr/>
      <dgm:t>
        <a:bodyPr/>
        <a:lstStyle/>
        <a:p>
          <a:endParaRPr lang="tr-TR"/>
        </a:p>
      </dgm:t>
    </dgm:pt>
    <dgm:pt modelId="{95405947-7EC9-C94E-B497-3AC040A6F6F6}" type="pres">
      <dgm:prSet presAssocID="{CA0EF0B6-2971-D34F-BEF8-E0731934D1AD}" presName="circle1" presStyleLbl="node1" presStyleIdx="0" presStyleCnt="3"/>
      <dgm:spPr>
        <a:solidFill>
          <a:srgbClr val="2F5597"/>
        </a:solidFill>
      </dgm:spPr>
    </dgm:pt>
    <dgm:pt modelId="{13C63F2B-1F2F-F145-8A5F-8EBD0623F0A6}" type="pres">
      <dgm:prSet presAssocID="{CA0EF0B6-2971-D34F-BEF8-E0731934D1AD}" presName="space" presStyleCnt="0"/>
      <dgm:spPr/>
    </dgm:pt>
    <dgm:pt modelId="{7E408074-6A22-E04A-85FB-BE4439A863A9}" type="pres">
      <dgm:prSet presAssocID="{CA0EF0B6-2971-D34F-BEF8-E0731934D1AD}" presName="rect1" presStyleLbl="alignAcc1" presStyleIdx="0" presStyleCnt="3"/>
      <dgm:spPr/>
      <dgm:t>
        <a:bodyPr/>
        <a:lstStyle/>
        <a:p>
          <a:endParaRPr lang="tr-TR"/>
        </a:p>
      </dgm:t>
    </dgm:pt>
    <dgm:pt modelId="{AAE8FEDE-E542-744B-8080-C8EF4709D552}" type="pres">
      <dgm:prSet presAssocID="{C52BF73B-F73F-E443-AA9B-66D773E38DBF}" presName="vertSpace2" presStyleLbl="node1" presStyleIdx="0" presStyleCnt="3"/>
      <dgm:spPr/>
    </dgm:pt>
    <dgm:pt modelId="{B9AC011F-0DC4-B148-BDF0-7D883DAF6534}" type="pres">
      <dgm:prSet presAssocID="{C52BF73B-F73F-E443-AA9B-66D773E38DBF}" presName="circle2" presStyleLbl="node1" presStyleIdx="1" presStyleCnt="3"/>
      <dgm:spPr/>
    </dgm:pt>
    <dgm:pt modelId="{CAAF72A2-F54C-6148-BCD8-B919AC75A39B}" type="pres">
      <dgm:prSet presAssocID="{C52BF73B-F73F-E443-AA9B-66D773E38DBF}" presName="rect2" presStyleLbl="alignAcc1" presStyleIdx="1" presStyleCnt="3" custScaleY="116462"/>
      <dgm:spPr/>
      <dgm:t>
        <a:bodyPr/>
        <a:lstStyle/>
        <a:p>
          <a:endParaRPr lang="tr-TR"/>
        </a:p>
      </dgm:t>
    </dgm:pt>
    <dgm:pt modelId="{79E9E6A5-3CBF-264F-A122-5F5C7EAD571C}" type="pres">
      <dgm:prSet presAssocID="{42A1AC2F-0B3E-6D4D-A689-6857A872ED37}" presName="vertSpace3" presStyleLbl="node1" presStyleIdx="1" presStyleCnt="3"/>
      <dgm:spPr/>
    </dgm:pt>
    <dgm:pt modelId="{A6BDDAAF-FD27-3443-8585-7D7FA1A02028}" type="pres">
      <dgm:prSet presAssocID="{42A1AC2F-0B3E-6D4D-A689-6857A872ED37}" presName="circle3" presStyleLbl="node1" presStyleIdx="2" presStyleCnt="3"/>
      <dgm:spPr/>
    </dgm:pt>
    <dgm:pt modelId="{5F177638-1E98-BA42-938F-98579598A2A3}" type="pres">
      <dgm:prSet presAssocID="{42A1AC2F-0B3E-6D4D-A689-6857A872ED37}" presName="rect3" presStyleLbl="alignAcc1" presStyleIdx="2" presStyleCnt="3" custScaleY="66409" custLinFactNeighborY="-8589"/>
      <dgm:spPr/>
      <dgm:t>
        <a:bodyPr/>
        <a:lstStyle/>
        <a:p>
          <a:endParaRPr lang="tr-TR"/>
        </a:p>
      </dgm:t>
    </dgm:pt>
    <dgm:pt modelId="{679526E4-6A23-004F-ACCD-8FCE746DD43E}" type="pres">
      <dgm:prSet presAssocID="{CA0EF0B6-2971-D34F-BEF8-E0731934D1AD}" presName="rect1ParTxNoCh" presStyleLbl="alignAcc1" presStyleIdx="2" presStyleCnt="3">
        <dgm:presLayoutVars>
          <dgm:chMax val="1"/>
          <dgm:bulletEnabled val="1"/>
        </dgm:presLayoutVars>
      </dgm:prSet>
      <dgm:spPr/>
      <dgm:t>
        <a:bodyPr/>
        <a:lstStyle/>
        <a:p>
          <a:endParaRPr lang="tr-TR"/>
        </a:p>
      </dgm:t>
    </dgm:pt>
    <dgm:pt modelId="{CD39CE40-4BA6-6140-A8FF-3A16C9E5E525}" type="pres">
      <dgm:prSet presAssocID="{C52BF73B-F73F-E443-AA9B-66D773E38DBF}" presName="rect2ParTxNoCh" presStyleLbl="alignAcc1" presStyleIdx="2" presStyleCnt="3">
        <dgm:presLayoutVars>
          <dgm:chMax val="1"/>
          <dgm:bulletEnabled val="1"/>
        </dgm:presLayoutVars>
      </dgm:prSet>
      <dgm:spPr/>
      <dgm:t>
        <a:bodyPr/>
        <a:lstStyle/>
        <a:p>
          <a:endParaRPr lang="tr-TR"/>
        </a:p>
      </dgm:t>
    </dgm:pt>
    <dgm:pt modelId="{F9B0AA3D-E861-414E-8230-B1D899FFB301}" type="pres">
      <dgm:prSet presAssocID="{42A1AC2F-0B3E-6D4D-A689-6857A872ED37}" presName="rect3ParTxNoCh" presStyleLbl="alignAcc1" presStyleIdx="2" presStyleCnt="3">
        <dgm:presLayoutVars>
          <dgm:chMax val="1"/>
          <dgm:bulletEnabled val="1"/>
        </dgm:presLayoutVars>
      </dgm:prSet>
      <dgm:spPr/>
      <dgm:t>
        <a:bodyPr/>
        <a:lstStyle/>
        <a:p>
          <a:endParaRPr lang="tr-TR"/>
        </a:p>
      </dgm:t>
    </dgm:pt>
  </dgm:ptLst>
  <dgm:cxnLst>
    <dgm:cxn modelId="{DF1BD1A5-74F4-3D45-BA4A-F766F17EBCCD}" type="presOf" srcId="{42A1AC2F-0B3E-6D4D-A689-6857A872ED37}" destId="{F9B0AA3D-E861-414E-8230-B1D899FFB301}" srcOrd="1" destOrd="0" presId="urn:microsoft.com/office/officeart/2005/8/layout/target3"/>
    <dgm:cxn modelId="{D6A74C0D-D886-594F-B41A-353A54752E39}" type="presOf" srcId="{CA0EF0B6-2971-D34F-BEF8-E0731934D1AD}" destId="{679526E4-6A23-004F-ACCD-8FCE746DD43E}" srcOrd="1" destOrd="0" presId="urn:microsoft.com/office/officeart/2005/8/layout/target3"/>
    <dgm:cxn modelId="{6032B3D9-5A9E-A248-B871-9D33A9CBA07C}" srcId="{95715867-5591-254C-A500-022196EFE186}" destId="{CA0EF0B6-2971-D34F-BEF8-E0731934D1AD}" srcOrd="0" destOrd="0" parTransId="{FF1AE5DA-A6BC-0D41-83C5-11DB5D09530B}" sibTransId="{1A040E6F-E223-3542-B580-A2649889AD93}"/>
    <dgm:cxn modelId="{6B846D63-F3C0-4843-A88C-1F8226E78891}" type="presOf" srcId="{CA0EF0B6-2971-D34F-BEF8-E0731934D1AD}" destId="{7E408074-6A22-E04A-85FB-BE4439A863A9}" srcOrd="0" destOrd="0" presId="urn:microsoft.com/office/officeart/2005/8/layout/target3"/>
    <dgm:cxn modelId="{9DDF33EA-4534-8D48-AC45-91B7E5C8B5C3}" srcId="{95715867-5591-254C-A500-022196EFE186}" destId="{C52BF73B-F73F-E443-AA9B-66D773E38DBF}" srcOrd="1" destOrd="0" parTransId="{6111BA04-5BE0-C24A-8CA6-BDB3214E34C8}" sibTransId="{E077197B-8F8A-9E48-AE53-954D41AA4B9C}"/>
    <dgm:cxn modelId="{455C2672-1F53-0240-864B-7BE89804FCE8}" type="presOf" srcId="{C52BF73B-F73F-E443-AA9B-66D773E38DBF}" destId="{CD39CE40-4BA6-6140-A8FF-3A16C9E5E525}" srcOrd="1" destOrd="0" presId="urn:microsoft.com/office/officeart/2005/8/layout/target3"/>
    <dgm:cxn modelId="{FB44E9A6-1CF8-A946-B3A3-F3B5A5371AFC}" srcId="{95715867-5591-254C-A500-022196EFE186}" destId="{42A1AC2F-0B3E-6D4D-A689-6857A872ED37}" srcOrd="2" destOrd="0" parTransId="{650DF574-DBCA-C642-9906-5AEF04B145E2}" sibTransId="{A883869C-4477-ED43-9969-EE91F7ED45C7}"/>
    <dgm:cxn modelId="{27D78990-A59A-C94A-A7CE-530D24F81172}" type="presOf" srcId="{C52BF73B-F73F-E443-AA9B-66D773E38DBF}" destId="{CAAF72A2-F54C-6148-BCD8-B919AC75A39B}" srcOrd="0" destOrd="0" presId="urn:microsoft.com/office/officeart/2005/8/layout/target3"/>
    <dgm:cxn modelId="{F1777C0E-A4FF-894F-8251-690629EC4140}" type="presOf" srcId="{42A1AC2F-0B3E-6D4D-A689-6857A872ED37}" destId="{5F177638-1E98-BA42-938F-98579598A2A3}" srcOrd="0" destOrd="0" presId="urn:microsoft.com/office/officeart/2005/8/layout/target3"/>
    <dgm:cxn modelId="{E7698DC5-62E6-8A4C-8723-A3BC3B0635F1}" type="presOf" srcId="{95715867-5591-254C-A500-022196EFE186}" destId="{C429CB7A-AEA0-B748-9E52-826C7A3E084D}" srcOrd="0" destOrd="0" presId="urn:microsoft.com/office/officeart/2005/8/layout/target3"/>
    <dgm:cxn modelId="{A7BF4D9A-3999-B842-B293-B894B1BAB710}" type="presParOf" srcId="{C429CB7A-AEA0-B748-9E52-826C7A3E084D}" destId="{95405947-7EC9-C94E-B497-3AC040A6F6F6}" srcOrd="0" destOrd="0" presId="urn:microsoft.com/office/officeart/2005/8/layout/target3"/>
    <dgm:cxn modelId="{E4CD5A27-2323-BF42-8D2D-488943A9DE38}" type="presParOf" srcId="{C429CB7A-AEA0-B748-9E52-826C7A3E084D}" destId="{13C63F2B-1F2F-F145-8A5F-8EBD0623F0A6}" srcOrd="1" destOrd="0" presId="urn:microsoft.com/office/officeart/2005/8/layout/target3"/>
    <dgm:cxn modelId="{0D28ACC8-36EF-F241-B4AF-FA587DFD44E3}" type="presParOf" srcId="{C429CB7A-AEA0-B748-9E52-826C7A3E084D}" destId="{7E408074-6A22-E04A-85FB-BE4439A863A9}" srcOrd="2" destOrd="0" presId="urn:microsoft.com/office/officeart/2005/8/layout/target3"/>
    <dgm:cxn modelId="{59227872-6441-584C-AA5C-62A8AAF5D7B9}" type="presParOf" srcId="{C429CB7A-AEA0-B748-9E52-826C7A3E084D}" destId="{AAE8FEDE-E542-744B-8080-C8EF4709D552}" srcOrd="3" destOrd="0" presId="urn:microsoft.com/office/officeart/2005/8/layout/target3"/>
    <dgm:cxn modelId="{243516E2-0880-2A4E-8817-E3FA2ABFD901}" type="presParOf" srcId="{C429CB7A-AEA0-B748-9E52-826C7A3E084D}" destId="{B9AC011F-0DC4-B148-BDF0-7D883DAF6534}" srcOrd="4" destOrd="0" presId="urn:microsoft.com/office/officeart/2005/8/layout/target3"/>
    <dgm:cxn modelId="{F979C2FB-C8A2-5B45-93DC-45F46D0D0A1C}" type="presParOf" srcId="{C429CB7A-AEA0-B748-9E52-826C7A3E084D}" destId="{CAAF72A2-F54C-6148-BCD8-B919AC75A39B}" srcOrd="5" destOrd="0" presId="urn:microsoft.com/office/officeart/2005/8/layout/target3"/>
    <dgm:cxn modelId="{D6C5FF59-7456-214C-914E-26D55A3A888B}" type="presParOf" srcId="{C429CB7A-AEA0-B748-9E52-826C7A3E084D}" destId="{79E9E6A5-3CBF-264F-A122-5F5C7EAD571C}" srcOrd="6" destOrd="0" presId="urn:microsoft.com/office/officeart/2005/8/layout/target3"/>
    <dgm:cxn modelId="{50D05DE5-FE05-954D-8BBB-4CA4BC6237AE}" type="presParOf" srcId="{C429CB7A-AEA0-B748-9E52-826C7A3E084D}" destId="{A6BDDAAF-FD27-3443-8585-7D7FA1A02028}" srcOrd="7" destOrd="0" presId="urn:microsoft.com/office/officeart/2005/8/layout/target3"/>
    <dgm:cxn modelId="{19ACB062-6AA4-E74B-BB2F-59EAF53B8B53}" type="presParOf" srcId="{C429CB7A-AEA0-B748-9E52-826C7A3E084D}" destId="{5F177638-1E98-BA42-938F-98579598A2A3}" srcOrd="8" destOrd="0" presId="urn:microsoft.com/office/officeart/2005/8/layout/target3"/>
    <dgm:cxn modelId="{B4932248-CAA1-2741-A308-9C87CEE420DA}" type="presParOf" srcId="{C429CB7A-AEA0-B748-9E52-826C7A3E084D}" destId="{679526E4-6A23-004F-ACCD-8FCE746DD43E}" srcOrd="9" destOrd="0" presId="urn:microsoft.com/office/officeart/2005/8/layout/target3"/>
    <dgm:cxn modelId="{992C1D6E-34F4-6B42-9F9F-44CD252198F6}" type="presParOf" srcId="{C429CB7A-AEA0-B748-9E52-826C7A3E084D}" destId="{CD39CE40-4BA6-6140-A8FF-3A16C9E5E525}" srcOrd="10" destOrd="0" presId="urn:microsoft.com/office/officeart/2005/8/layout/target3"/>
    <dgm:cxn modelId="{6BFB6BE0-0FEF-AE48-BD40-4393E55E7A1D}" type="presParOf" srcId="{C429CB7A-AEA0-B748-9E52-826C7A3E084D}" destId="{F9B0AA3D-E861-414E-8230-B1D899FFB301}" srcOrd="11"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1AFB5B96-70FE-4041-A84F-E8E8A671CE92}" type="doc">
      <dgm:prSet loTypeId="urn:microsoft.com/office/officeart/2005/8/layout/vList2" loCatId="list" qsTypeId="urn:microsoft.com/office/officeart/2005/8/quickstyle/simple1" qsCatId="simple" csTypeId="urn:microsoft.com/office/officeart/2005/8/colors/accent0_1" csCatId="mainScheme" phldr="1"/>
      <dgm:spPr/>
      <dgm:t>
        <a:bodyPr/>
        <a:lstStyle/>
        <a:p>
          <a:endParaRPr lang="tr-TR"/>
        </a:p>
      </dgm:t>
    </dgm:pt>
    <dgm:pt modelId="{483744D0-CFB0-D848-932D-8A4C4B72DF8D}">
      <dgm:prSet custT="1"/>
      <dgm:spPr/>
      <dgm:t>
        <a:bodyPr/>
        <a:lstStyle/>
        <a:p>
          <a:r>
            <a:rPr lang="tr-TR" sz="2000" b="0" i="0" dirty="0">
              <a:latin typeface="+mj-lt"/>
            </a:rPr>
            <a:t>Üniversiteyle ilgili yapılmış haberler kanıt sayılamaz. Ayrıca haberin link olarak verilmesi direkt kanıta gitmeye engel olmaktadır (haber sayfası sürekli güncellenen bir sayfa olduğundan neyin kanıt olarak sunulmak istendiği belli olmamaktadır). </a:t>
          </a:r>
          <a:endParaRPr lang="tr-TR" sz="2000" dirty="0">
            <a:latin typeface="+mj-lt"/>
          </a:endParaRPr>
        </a:p>
      </dgm:t>
    </dgm:pt>
    <dgm:pt modelId="{78429832-9881-6846-9A91-99687D2F3B21}" type="parTrans" cxnId="{1B0CF08A-D207-314C-882A-B6B6AB6BBDB2}">
      <dgm:prSet/>
      <dgm:spPr/>
      <dgm:t>
        <a:bodyPr/>
        <a:lstStyle/>
        <a:p>
          <a:endParaRPr lang="tr-TR" sz="2000">
            <a:latin typeface="+mj-lt"/>
          </a:endParaRPr>
        </a:p>
      </dgm:t>
    </dgm:pt>
    <dgm:pt modelId="{C9CE8038-11F4-6E4B-92A3-6532603961CA}" type="sibTrans" cxnId="{1B0CF08A-D207-314C-882A-B6B6AB6BBDB2}">
      <dgm:prSet/>
      <dgm:spPr/>
      <dgm:t>
        <a:bodyPr/>
        <a:lstStyle/>
        <a:p>
          <a:endParaRPr lang="tr-TR" sz="2000">
            <a:latin typeface="+mj-lt"/>
          </a:endParaRPr>
        </a:p>
      </dgm:t>
    </dgm:pt>
    <dgm:pt modelId="{BF996A4B-FD38-1243-A013-B8F43DF95470}">
      <dgm:prSet custT="1"/>
      <dgm:spPr/>
      <dgm:t>
        <a:bodyPr/>
        <a:lstStyle/>
        <a:p>
          <a:r>
            <a:rPr lang="tr-TR" sz="2000" b="0" i="0" dirty="0">
              <a:latin typeface="+mj-lt"/>
            </a:rPr>
            <a:t>Aynı durum diğer web sayfaları için de geçerlidir. </a:t>
          </a:r>
          <a:r>
            <a:rPr lang="tr-TR" sz="2000" b="0" i="0" dirty="0" err="1">
              <a:latin typeface="+mj-lt"/>
            </a:rPr>
            <a:t>Örn</a:t>
          </a:r>
          <a:r>
            <a:rPr lang="tr-TR" sz="2000" b="0" i="0" dirty="0">
              <a:latin typeface="+mj-lt"/>
            </a:rPr>
            <a:t>; </a:t>
          </a:r>
          <a:r>
            <a:rPr lang="tr-TR" sz="2000" b="0" i="0" dirty="0" err="1">
              <a:latin typeface="+mj-lt"/>
            </a:rPr>
            <a:t>Uluslararasılaşma</a:t>
          </a:r>
          <a:r>
            <a:rPr lang="tr-TR" sz="2000" b="0" i="0" dirty="0">
              <a:latin typeface="+mj-lt"/>
            </a:rPr>
            <a:t> politikasında link olarak verilen politikayı değerlendirici aramamalıdır.</a:t>
          </a:r>
          <a:endParaRPr lang="tr-TR" sz="2000" dirty="0">
            <a:latin typeface="+mj-lt"/>
          </a:endParaRPr>
        </a:p>
      </dgm:t>
    </dgm:pt>
    <dgm:pt modelId="{721D5FD3-E0BA-7B42-B32A-600BDAF7A0A3}" type="parTrans" cxnId="{917FBC5F-D27F-3F48-A1FF-FFEB3F833BB2}">
      <dgm:prSet/>
      <dgm:spPr/>
      <dgm:t>
        <a:bodyPr/>
        <a:lstStyle/>
        <a:p>
          <a:endParaRPr lang="tr-TR" sz="2000">
            <a:latin typeface="+mj-lt"/>
          </a:endParaRPr>
        </a:p>
      </dgm:t>
    </dgm:pt>
    <dgm:pt modelId="{A054C3EC-C477-8143-A07C-C7E7CD569DB0}" type="sibTrans" cxnId="{917FBC5F-D27F-3F48-A1FF-FFEB3F833BB2}">
      <dgm:prSet/>
      <dgm:spPr/>
      <dgm:t>
        <a:bodyPr/>
        <a:lstStyle/>
        <a:p>
          <a:endParaRPr lang="tr-TR" sz="2000">
            <a:latin typeface="+mj-lt"/>
          </a:endParaRPr>
        </a:p>
      </dgm:t>
    </dgm:pt>
    <dgm:pt modelId="{7601445D-15DD-0E4E-898C-CB13A00B791C}" type="pres">
      <dgm:prSet presAssocID="{1AFB5B96-70FE-4041-A84F-E8E8A671CE92}" presName="linear" presStyleCnt="0">
        <dgm:presLayoutVars>
          <dgm:animLvl val="lvl"/>
          <dgm:resizeHandles val="exact"/>
        </dgm:presLayoutVars>
      </dgm:prSet>
      <dgm:spPr/>
      <dgm:t>
        <a:bodyPr/>
        <a:lstStyle/>
        <a:p>
          <a:endParaRPr lang="tr-TR"/>
        </a:p>
      </dgm:t>
    </dgm:pt>
    <dgm:pt modelId="{7EB50F7C-AE39-1147-94CE-504B62A813C3}" type="pres">
      <dgm:prSet presAssocID="{483744D0-CFB0-D848-932D-8A4C4B72DF8D}" presName="parentText" presStyleLbl="node1" presStyleIdx="0" presStyleCnt="2">
        <dgm:presLayoutVars>
          <dgm:chMax val="0"/>
          <dgm:bulletEnabled val="1"/>
        </dgm:presLayoutVars>
      </dgm:prSet>
      <dgm:spPr/>
      <dgm:t>
        <a:bodyPr/>
        <a:lstStyle/>
        <a:p>
          <a:endParaRPr lang="tr-TR"/>
        </a:p>
      </dgm:t>
    </dgm:pt>
    <dgm:pt modelId="{7C53B6AF-58B0-1949-ADDA-D2F6F50E0436}" type="pres">
      <dgm:prSet presAssocID="{C9CE8038-11F4-6E4B-92A3-6532603961CA}" presName="spacer" presStyleCnt="0"/>
      <dgm:spPr/>
    </dgm:pt>
    <dgm:pt modelId="{1D003936-DB8E-8945-96BD-CDFFC16D2D6E}" type="pres">
      <dgm:prSet presAssocID="{BF996A4B-FD38-1243-A013-B8F43DF95470}" presName="parentText" presStyleLbl="node1" presStyleIdx="1" presStyleCnt="2">
        <dgm:presLayoutVars>
          <dgm:chMax val="0"/>
          <dgm:bulletEnabled val="1"/>
        </dgm:presLayoutVars>
      </dgm:prSet>
      <dgm:spPr/>
      <dgm:t>
        <a:bodyPr/>
        <a:lstStyle/>
        <a:p>
          <a:endParaRPr lang="tr-TR"/>
        </a:p>
      </dgm:t>
    </dgm:pt>
  </dgm:ptLst>
  <dgm:cxnLst>
    <dgm:cxn modelId="{30498A11-9937-F84F-A05A-8C42C2406382}" type="presOf" srcId="{1AFB5B96-70FE-4041-A84F-E8E8A671CE92}" destId="{7601445D-15DD-0E4E-898C-CB13A00B791C}" srcOrd="0" destOrd="0" presId="urn:microsoft.com/office/officeart/2005/8/layout/vList2"/>
    <dgm:cxn modelId="{917FBC5F-D27F-3F48-A1FF-FFEB3F833BB2}" srcId="{1AFB5B96-70FE-4041-A84F-E8E8A671CE92}" destId="{BF996A4B-FD38-1243-A013-B8F43DF95470}" srcOrd="1" destOrd="0" parTransId="{721D5FD3-E0BA-7B42-B32A-600BDAF7A0A3}" sibTransId="{A054C3EC-C477-8143-A07C-C7E7CD569DB0}"/>
    <dgm:cxn modelId="{52A024C4-7E92-054F-9218-AFA6FBF3D253}" type="presOf" srcId="{483744D0-CFB0-D848-932D-8A4C4B72DF8D}" destId="{7EB50F7C-AE39-1147-94CE-504B62A813C3}" srcOrd="0" destOrd="0" presId="urn:microsoft.com/office/officeart/2005/8/layout/vList2"/>
    <dgm:cxn modelId="{A26E037D-8A81-BB44-8059-B15D19880629}" type="presOf" srcId="{BF996A4B-FD38-1243-A013-B8F43DF95470}" destId="{1D003936-DB8E-8945-96BD-CDFFC16D2D6E}" srcOrd="0" destOrd="0" presId="urn:microsoft.com/office/officeart/2005/8/layout/vList2"/>
    <dgm:cxn modelId="{1B0CF08A-D207-314C-882A-B6B6AB6BBDB2}" srcId="{1AFB5B96-70FE-4041-A84F-E8E8A671CE92}" destId="{483744D0-CFB0-D848-932D-8A4C4B72DF8D}" srcOrd="0" destOrd="0" parTransId="{78429832-9881-6846-9A91-99687D2F3B21}" sibTransId="{C9CE8038-11F4-6E4B-92A3-6532603961CA}"/>
    <dgm:cxn modelId="{77834859-383B-1748-A213-227FF2998F14}" type="presParOf" srcId="{7601445D-15DD-0E4E-898C-CB13A00B791C}" destId="{7EB50F7C-AE39-1147-94CE-504B62A813C3}" srcOrd="0" destOrd="0" presId="urn:microsoft.com/office/officeart/2005/8/layout/vList2"/>
    <dgm:cxn modelId="{0D8CC820-B17C-F849-ACC0-BB9E4CCC04E5}" type="presParOf" srcId="{7601445D-15DD-0E4E-898C-CB13A00B791C}" destId="{7C53B6AF-58B0-1949-ADDA-D2F6F50E0436}" srcOrd="1" destOrd="0" presId="urn:microsoft.com/office/officeart/2005/8/layout/vList2"/>
    <dgm:cxn modelId="{FC1EEFB5-A76D-AB46-9FF9-CF24765453A7}" type="presParOf" srcId="{7601445D-15DD-0E4E-898C-CB13A00B791C}" destId="{1D003936-DB8E-8945-96BD-CDFFC16D2D6E}"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8C24CFBD-8B60-F04F-B590-37797C731663}" type="doc">
      <dgm:prSet loTypeId="urn:microsoft.com/office/officeart/2005/8/layout/process4" loCatId="list" qsTypeId="urn:microsoft.com/office/officeart/2005/8/quickstyle/simple1" qsCatId="simple" csTypeId="urn:microsoft.com/office/officeart/2005/8/colors/accent1_1" csCatId="accent1" phldr="1"/>
      <dgm:spPr/>
      <dgm:t>
        <a:bodyPr/>
        <a:lstStyle/>
        <a:p>
          <a:endParaRPr lang="tr-TR"/>
        </a:p>
      </dgm:t>
    </dgm:pt>
    <dgm:pt modelId="{E9F611C6-3D60-E14F-A164-D07024B44115}">
      <dgm:prSet custT="1"/>
      <dgm:spPr/>
      <dgm:t>
        <a:bodyPr/>
        <a:lstStyle/>
        <a:p>
          <a:pPr algn="l">
            <a:lnSpc>
              <a:spcPct val="100000"/>
            </a:lnSpc>
          </a:pPr>
          <a:r>
            <a:rPr lang="tr-TR" sz="1200" b="0" i="0" dirty="0">
              <a:latin typeface="Corbel" panose="020B0503020204020204" pitchFamily="34" charset="0"/>
            </a:rPr>
            <a:t>….. ölçütü ile ilgili planlarınız neler? </a:t>
          </a:r>
        </a:p>
        <a:p>
          <a:pPr algn="l">
            <a:lnSpc>
              <a:spcPct val="100000"/>
            </a:lnSpc>
          </a:pPr>
          <a:r>
            <a:rPr lang="tr-TR" sz="1200" b="0" i="0" dirty="0">
              <a:latin typeface="Corbel" panose="020B0503020204020204" pitchFamily="34" charset="0"/>
            </a:rPr>
            <a:t>Bunları nasıl planlıyorsunuz (hangi araçlarla, paydaşların katılımını sağlayarak mı)?</a:t>
          </a:r>
          <a:endParaRPr lang="tr-TR" sz="1200" b="0" dirty="0">
            <a:latin typeface="Corbel" panose="020B0503020204020204" pitchFamily="34" charset="0"/>
          </a:endParaRPr>
        </a:p>
      </dgm:t>
    </dgm:pt>
    <dgm:pt modelId="{74959FE9-1CF4-CE43-B6AE-BA278B2CAD3D}" type="parTrans" cxnId="{2E344E07-FF8F-E94C-BF4B-8A5428C969AF}">
      <dgm:prSet/>
      <dgm:spPr/>
      <dgm:t>
        <a:bodyPr/>
        <a:lstStyle/>
        <a:p>
          <a:pPr>
            <a:lnSpc>
              <a:spcPct val="100000"/>
            </a:lnSpc>
          </a:pPr>
          <a:endParaRPr lang="tr-TR" sz="1200">
            <a:latin typeface="+mj-lt"/>
          </a:endParaRPr>
        </a:p>
      </dgm:t>
    </dgm:pt>
    <dgm:pt modelId="{63217741-DDF1-124D-9461-F23085532571}" type="sibTrans" cxnId="{2E344E07-FF8F-E94C-BF4B-8A5428C969AF}">
      <dgm:prSet/>
      <dgm:spPr/>
      <dgm:t>
        <a:bodyPr/>
        <a:lstStyle/>
        <a:p>
          <a:pPr>
            <a:lnSpc>
              <a:spcPct val="100000"/>
            </a:lnSpc>
          </a:pPr>
          <a:endParaRPr lang="tr-TR" sz="1200">
            <a:latin typeface="+mj-lt"/>
          </a:endParaRPr>
        </a:p>
      </dgm:t>
    </dgm:pt>
    <dgm:pt modelId="{C8FAC950-1A06-1D43-846A-405FEDB16775}">
      <dgm:prSet custT="1"/>
      <dgm:spPr/>
      <dgm:t>
        <a:bodyPr/>
        <a:lstStyle/>
        <a:p>
          <a:pPr algn="l">
            <a:lnSpc>
              <a:spcPct val="100000"/>
            </a:lnSpc>
          </a:pPr>
          <a:r>
            <a:rPr lang="tr-TR" sz="1200" b="0" i="0" dirty="0">
              <a:latin typeface="Corbel" panose="020B0503020204020204" pitchFamily="34" charset="0"/>
            </a:rPr>
            <a:t>Bu planlarınızla uyumlu olarak, ….. ölçütü kapsamında yaptığınız uygulamalarınız nelerdir?</a:t>
          </a:r>
          <a:endParaRPr lang="tr-TR" sz="1200" b="0" dirty="0">
            <a:latin typeface="Corbel" panose="020B0503020204020204" pitchFamily="34" charset="0"/>
          </a:endParaRPr>
        </a:p>
      </dgm:t>
    </dgm:pt>
    <dgm:pt modelId="{61820853-19DF-564D-8AD5-5E036D948849}" type="parTrans" cxnId="{50DA3AD8-2975-EF40-B7C2-F6E7D749A475}">
      <dgm:prSet/>
      <dgm:spPr/>
      <dgm:t>
        <a:bodyPr/>
        <a:lstStyle/>
        <a:p>
          <a:pPr>
            <a:lnSpc>
              <a:spcPct val="100000"/>
            </a:lnSpc>
          </a:pPr>
          <a:endParaRPr lang="tr-TR" sz="1200">
            <a:latin typeface="+mj-lt"/>
          </a:endParaRPr>
        </a:p>
      </dgm:t>
    </dgm:pt>
    <dgm:pt modelId="{578560BF-18ED-BD43-86A6-797AD0BBA3A5}" type="sibTrans" cxnId="{50DA3AD8-2975-EF40-B7C2-F6E7D749A475}">
      <dgm:prSet/>
      <dgm:spPr/>
      <dgm:t>
        <a:bodyPr/>
        <a:lstStyle/>
        <a:p>
          <a:pPr>
            <a:lnSpc>
              <a:spcPct val="100000"/>
            </a:lnSpc>
          </a:pPr>
          <a:endParaRPr lang="tr-TR" sz="1200">
            <a:latin typeface="+mj-lt"/>
          </a:endParaRPr>
        </a:p>
      </dgm:t>
    </dgm:pt>
    <dgm:pt modelId="{0497F87B-2EA8-8E46-B12B-B2F0383FEBE2}">
      <dgm:prSet custT="1"/>
      <dgm:spPr/>
      <dgm:t>
        <a:bodyPr/>
        <a:lstStyle/>
        <a:p>
          <a:pPr algn="l">
            <a:lnSpc>
              <a:spcPct val="100000"/>
            </a:lnSpc>
          </a:pPr>
          <a:r>
            <a:rPr lang="tr-TR" sz="1200" b="0" i="0" dirty="0">
              <a:latin typeface="Corbel" panose="020B0503020204020204" pitchFamily="34" charset="0"/>
            </a:rPr>
            <a:t>….. ölçütü kapsamındaki bu uygulamaların sonuçlarını nerelerde, hangi araçları kullanarak izliyorsunuz? </a:t>
          </a:r>
        </a:p>
        <a:p>
          <a:pPr algn="l">
            <a:lnSpc>
              <a:spcPct val="100000"/>
            </a:lnSpc>
          </a:pPr>
          <a:r>
            <a:rPr lang="tr-TR" sz="1200" b="0" i="0" dirty="0">
              <a:latin typeface="Corbel" panose="020B0503020204020204" pitchFamily="34" charset="0"/>
            </a:rPr>
            <a:t>Elde ettiğiniz sonuçlarınız nelerdir? Sonuçları nasıl analiz ediyor ve değerlendiriyorsunuz?</a:t>
          </a:r>
          <a:endParaRPr lang="tr-TR" sz="1200" b="0" dirty="0">
            <a:latin typeface="Corbel" panose="020B0503020204020204" pitchFamily="34" charset="0"/>
          </a:endParaRPr>
        </a:p>
      </dgm:t>
    </dgm:pt>
    <dgm:pt modelId="{7F6FFA34-BCC1-7142-8F18-0DBFE916CB0E}" type="parTrans" cxnId="{30E0C608-BC52-4A4F-B138-B1F541AA2477}">
      <dgm:prSet/>
      <dgm:spPr/>
      <dgm:t>
        <a:bodyPr/>
        <a:lstStyle/>
        <a:p>
          <a:pPr>
            <a:lnSpc>
              <a:spcPct val="100000"/>
            </a:lnSpc>
          </a:pPr>
          <a:endParaRPr lang="tr-TR" sz="1200">
            <a:latin typeface="+mj-lt"/>
          </a:endParaRPr>
        </a:p>
      </dgm:t>
    </dgm:pt>
    <dgm:pt modelId="{7E31DB9F-2C28-B748-B633-1DD27D4778F1}" type="sibTrans" cxnId="{30E0C608-BC52-4A4F-B138-B1F541AA2477}">
      <dgm:prSet/>
      <dgm:spPr/>
      <dgm:t>
        <a:bodyPr/>
        <a:lstStyle/>
        <a:p>
          <a:pPr>
            <a:lnSpc>
              <a:spcPct val="100000"/>
            </a:lnSpc>
          </a:pPr>
          <a:endParaRPr lang="tr-TR" sz="1200">
            <a:latin typeface="+mj-lt"/>
          </a:endParaRPr>
        </a:p>
      </dgm:t>
    </dgm:pt>
    <dgm:pt modelId="{3A4E7A18-860E-B24A-BF8B-19814F1F73E2}">
      <dgm:prSet custT="1"/>
      <dgm:spPr/>
      <dgm:t>
        <a:bodyPr/>
        <a:lstStyle/>
        <a:p>
          <a:pPr algn="l">
            <a:lnSpc>
              <a:spcPct val="100000"/>
            </a:lnSpc>
          </a:pPr>
          <a:r>
            <a:rPr lang="tr-TR" sz="1200" b="0" i="0" dirty="0">
              <a:latin typeface="Corbel" panose="020B0503020204020204" pitchFamily="34" charset="0"/>
            </a:rPr>
            <a:t>….. ölçütü ile ilgili bu analizlerinizde ve değerlendirmelerinizden neler öğrendiniz ve neleri iyileştirdiniz? </a:t>
          </a:r>
          <a:endParaRPr lang="tr-TR" sz="1200" b="0" dirty="0">
            <a:latin typeface="Corbel" panose="020B0503020204020204" pitchFamily="34" charset="0"/>
          </a:endParaRPr>
        </a:p>
      </dgm:t>
    </dgm:pt>
    <dgm:pt modelId="{18E98245-ED8C-0D41-AD21-7A27F32C6A06}" type="parTrans" cxnId="{CB6C98B8-3BEE-F443-97AB-BAD08EC8DD54}">
      <dgm:prSet/>
      <dgm:spPr/>
      <dgm:t>
        <a:bodyPr/>
        <a:lstStyle/>
        <a:p>
          <a:pPr>
            <a:lnSpc>
              <a:spcPct val="100000"/>
            </a:lnSpc>
          </a:pPr>
          <a:endParaRPr lang="tr-TR" sz="1200">
            <a:latin typeface="+mj-lt"/>
          </a:endParaRPr>
        </a:p>
      </dgm:t>
    </dgm:pt>
    <dgm:pt modelId="{32FE54F0-B60C-BE40-8D5E-8035BDE9EB25}" type="sibTrans" cxnId="{CB6C98B8-3BEE-F443-97AB-BAD08EC8DD54}">
      <dgm:prSet/>
      <dgm:spPr/>
      <dgm:t>
        <a:bodyPr/>
        <a:lstStyle/>
        <a:p>
          <a:pPr>
            <a:lnSpc>
              <a:spcPct val="100000"/>
            </a:lnSpc>
          </a:pPr>
          <a:endParaRPr lang="tr-TR" sz="1200">
            <a:latin typeface="+mj-lt"/>
          </a:endParaRPr>
        </a:p>
      </dgm:t>
    </dgm:pt>
    <dgm:pt modelId="{EBCA4A12-AFB0-AB46-87B7-BC9A64B9970A}">
      <dgm:prSet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tr-TR" sz="2000" b="1" i="0" dirty="0">
              <a:solidFill>
                <a:srgbClr val="FF0000"/>
              </a:solidFill>
              <a:latin typeface="Corbel" panose="020B0503020204020204" pitchFamily="34" charset="0"/>
            </a:rPr>
            <a:t>Rapor, bu 4 sorunun her bir ölçüt bazında cevabını içermelidir.</a:t>
          </a:r>
          <a:endParaRPr lang="tr-TR" sz="2000" b="1" dirty="0">
            <a:solidFill>
              <a:srgbClr val="FF0000"/>
            </a:solidFill>
            <a:latin typeface="Corbel" panose="020B0503020204020204" pitchFamily="34" charset="0"/>
          </a:endParaRPr>
        </a:p>
      </dgm:t>
    </dgm:pt>
    <dgm:pt modelId="{DC37074E-3E58-B143-AA7D-92DECDFE093D}" type="parTrans" cxnId="{9B45DCE7-519A-7D4A-B92D-733293C7BC54}">
      <dgm:prSet/>
      <dgm:spPr/>
      <dgm:t>
        <a:bodyPr/>
        <a:lstStyle/>
        <a:p>
          <a:pPr>
            <a:lnSpc>
              <a:spcPct val="100000"/>
            </a:lnSpc>
          </a:pPr>
          <a:endParaRPr lang="tr-TR" sz="1200">
            <a:latin typeface="+mj-lt"/>
          </a:endParaRPr>
        </a:p>
      </dgm:t>
    </dgm:pt>
    <dgm:pt modelId="{85F3BF23-A3E2-0041-B551-FAE6DEB78662}" type="sibTrans" cxnId="{9B45DCE7-519A-7D4A-B92D-733293C7BC54}">
      <dgm:prSet/>
      <dgm:spPr/>
      <dgm:t>
        <a:bodyPr/>
        <a:lstStyle/>
        <a:p>
          <a:pPr>
            <a:lnSpc>
              <a:spcPct val="100000"/>
            </a:lnSpc>
          </a:pPr>
          <a:endParaRPr lang="tr-TR" sz="1200">
            <a:latin typeface="+mj-lt"/>
          </a:endParaRPr>
        </a:p>
      </dgm:t>
    </dgm:pt>
    <dgm:pt modelId="{007AD2DC-4BEB-0043-A55A-2171ABA7CEB0}">
      <dgm:prSet custT="1"/>
      <dgm:spPr>
        <a:solidFill>
          <a:schemeClr val="bg1"/>
        </a:solidFill>
        <a:ln>
          <a:solidFill>
            <a:schemeClr val="accent1"/>
          </a:solidFill>
        </a:ln>
      </dgm:spPr>
      <dgm: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tr-TR" sz="4000" b="1" dirty="0">
              <a:solidFill>
                <a:srgbClr val="2F5597"/>
              </a:solidFill>
              <a:latin typeface="Corbel" panose="020B0503020204020204" pitchFamily="34" charset="0"/>
            </a:rPr>
            <a:t>KİDR İçeriği Nasıl OLMALIDIR?</a:t>
          </a:r>
        </a:p>
        <a:p>
          <a:pPr marL="0" lvl="0" defTabSz="1600200">
            <a:lnSpc>
              <a:spcPct val="100000"/>
            </a:lnSpc>
            <a:spcBef>
              <a:spcPct val="0"/>
            </a:spcBef>
            <a:spcAft>
              <a:spcPct val="35000"/>
            </a:spcAft>
            <a:buNone/>
          </a:pPr>
          <a:endParaRPr lang="tr-TR" sz="2400" b="1" dirty="0">
            <a:solidFill>
              <a:srgbClr val="2F5597"/>
            </a:solidFill>
            <a:latin typeface="Corbel" panose="020B0503020204020204" pitchFamily="34" charset="0"/>
          </a:endParaRPr>
        </a:p>
      </dgm:t>
    </dgm:pt>
    <dgm:pt modelId="{EC2CD5F1-1802-0744-A45A-5005B9BF742A}" type="sibTrans" cxnId="{D3B80D20-15DF-E34C-860C-1FEC7987D74C}">
      <dgm:prSet/>
      <dgm:spPr/>
      <dgm:t>
        <a:bodyPr/>
        <a:lstStyle/>
        <a:p>
          <a:pPr>
            <a:lnSpc>
              <a:spcPct val="100000"/>
            </a:lnSpc>
          </a:pPr>
          <a:endParaRPr lang="tr-TR" sz="1200">
            <a:latin typeface="+mj-lt"/>
          </a:endParaRPr>
        </a:p>
      </dgm:t>
    </dgm:pt>
    <dgm:pt modelId="{4286D7E0-34B8-B542-AF29-04614639DA7D}" type="parTrans" cxnId="{D3B80D20-15DF-E34C-860C-1FEC7987D74C}">
      <dgm:prSet/>
      <dgm:spPr/>
      <dgm:t>
        <a:bodyPr/>
        <a:lstStyle/>
        <a:p>
          <a:pPr>
            <a:lnSpc>
              <a:spcPct val="100000"/>
            </a:lnSpc>
          </a:pPr>
          <a:endParaRPr lang="tr-TR" sz="1200">
            <a:latin typeface="+mj-lt"/>
          </a:endParaRPr>
        </a:p>
      </dgm:t>
    </dgm:pt>
    <dgm:pt modelId="{15515A7E-4373-CF43-BFAF-085FC6B9FE65}" type="pres">
      <dgm:prSet presAssocID="{8C24CFBD-8B60-F04F-B590-37797C731663}" presName="Name0" presStyleCnt="0">
        <dgm:presLayoutVars>
          <dgm:dir/>
          <dgm:animLvl val="lvl"/>
          <dgm:resizeHandles val="exact"/>
        </dgm:presLayoutVars>
      </dgm:prSet>
      <dgm:spPr/>
      <dgm:t>
        <a:bodyPr/>
        <a:lstStyle/>
        <a:p>
          <a:endParaRPr lang="tr-TR"/>
        </a:p>
      </dgm:t>
    </dgm:pt>
    <dgm:pt modelId="{FF5DAC25-77BA-8545-A1FF-F8F0EC7AEFF6}" type="pres">
      <dgm:prSet presAssocID="{EBCA4A12-AFB0-AB46-87B7-BC9A64B9970A}" presName="boxAndChildren" presStyleCnt="0"/>
      <dgm:spPr/>
    </dgm:pt>
    <dgm:pt modelId="{2EE0D054-A1E7-BF48-B0CA-4D595A4B4A01}" type="pres">
      <dgm:prSet presAssocID="{EBCA4A12-AFB0-AB46-87B7-BC9A64B9970A}" presName="parentTextBox" presStyleLbl="node1" presStyleIdx="0" presStyleCnt="2" custScaleY="30858" custLinFactNeighborY="2890"/>
      <dgm:spPr/>
      <dgm:t>
        <a:bodyPr/>
        <a:lstStyle/>
        <a:p>
          <a:endParaRPr lang="tr-TR"/>
        </a:p>
      </dgm:t>
    </dgm:pt>
    <dgm:pt modelId="{880359F0-9F50-364C-B2AD-E3862AE1F7E5}" type="pres">
      <dgm:prSet presAssocID="{EC2CD5F1-1802-0744-A45A-5005B9BF742A}" presName="sp" presStyleCnt="0"/>
      <dgm:spPr/>
    </dgm:pt>
    <dgm:pt modelId="{BC39891C-F721-504A-837C-2E0EB6DD0DC3}" type="pres">
      <dgm:prSet presAssocID="{007AD2DC-4BEB-0043-A55A-2171ABA7CEB0}" presName="arrowAndChildren" presStyleCnt="0"/>
      <dgm:spPr/>
    </dgm:pt>
    <dgm:pt modelId="{747C5599-72B1-C146-B5DA-395879F59755}" type="pres">
      <dgm:prSet presAssocID="{007AD2DC-4BEB-0043-A55A-2171ABA7CEB0}" presName="parentTextArrow" presStyleLbl="node1" presStyleIdx="0" presStyleCnt="2"/>
      <dgm:spPr/>
      <dgm:t>
        <a:bodyPr/>
        <a:lstStyle/>
        <a:p>
          <a:endParaRPr lang="tr-TR"/>
        </a:p>
      </dgm:t>
    </dgm:pt>
    <dgm:pt modelId="{A6D08B37-3ED9-AA4F-A08F-B5EDAB883C2A}" type="pres">
      <dgm:prSet presAssocID="{007AD2DC-4BEB-0043-A55A-2171ABA7CEB0}" presName="arrow" presStyleLbl="node1" presStyleIdx="1" presStyleCnt="2" custLinFactNeighborX="-641" custLinFactNeighborY="-19645"/>
      <dgm:spPr/>
      <dgm:t>
        <a:bodyPr/>
        <a:lstStyle/>
        <a:p>
          <a:endParaRPr lang="tr-TR"/>
        </a:p>
      </dgm:t>
    </dgm:pt>
    <dgm:pt modelId="{D062809F-1AD0-D945-A404-32B0057738A8}" type="pres">
      <dgm:prSet presAssocID="{007AD2DC-4BEB-0043-A55A-2171ABA7CEB0}" presName="descendantArrow" presStyleCnt="0"/>
      <dgm:spPr/>
    </dgm:pt>
    <dgm:pt modelId="{EBFCC564-B4D0-1A40-96BC-03FE48DD78F6}" type="pres">
      <dgm:prSet presAssocID="{E9F611C6-3D60-E14F-A164-D07024B44115}" presName="childTextArrow" presStyleLbl="fgAccFollowNode1" presStyleIdx="0" presStyleCnt="4">
        <dgm:presLayoutVars>
          <dgm:bulletEnabled val="1"/>
        </dgm:presLayoutVars>
      </dgm:prSet>
      <dgm:spPr/>
      <dgm:t>
        <a:bodyPr/>
        <a:lstStyle/>
        <a:p>
          <a:endParaRPr lang="tr-TR"/>
        </a:p>
      </dgm:t>
    </dgm:pt>
    <dgm:pt modelId="{A87FEF5F-07F6-BE41-BDDE-A711AB03A75B}" type="pres">
      <dgm:prSet presAssocID="{C8FAC950-1A06-1D43-846A-405FEDB16775}" presName="childTextArrow" presStyleLbl="fgAccFollowNode1" presStyleIdx="1" presStyleCnt="4">
        <dgm:presLayoutVars>
          <dgm:bulletEnabled val="1"/>
        </dgm:presLayoutVars>
      </dgm:prSet>
      <dgm:spPr/>
      <dgm:t>
        <a:bodyPr/>
        <a:lstStyle/>
        <a:p>
          <a:endParaRPr lang="tr-TR"/>
        </a:p>
      </dgm:t>
    </dgm:pt>
    <dgm:pt modelId="{9262284B-0D16-F541-BE76-825308E35B5C}" type="pres">
      <dgm:prSet presAssocID="{0497F87B-2EA8-8E46-B12B-B2F0383FEBE2}" presName="childTextArrow" presStyleLbl="fgAccFollowNode1" presStyleIdx="2" presStyleCnt="4">
        <dgm:presLayoutVars>
          <dgm:bulletEnabled val="1"/>
        </dgm:presLayoutVars>
      </dgm:prSet>
      <dgm:spPr/>
      <dgm:t>
        <a:bodyPr/>
        <a:lstStyle/>
        <a:p>
          <a:endParaRPr lang="tr-TR"/>
        </a:p>
      </dgm:t>
    </dgm:pt>
    <dgm:pt modelId="{6291B7AA-5C1A-9348-88F5-9E63918196F8}" type="pres">
      <dgm:prSet presAssocID="{3A4E7A18-860E-B24A-BF8B-19814F1F73E2}" presName="childTextArrow" presStyleLbl="fgAccFollowNode1" presStyleIdx="3" presStyleCnt="4">
        <dgm:presLayoutVars>
          <dgm:bulletEnabled val="1"/>
        </dgm:presLayoutVars>
      </dgm:prSet>
      <dgm:spPr/>
      <dgm:t>
        <a:bodyPr/>
        <a:lstStyle/>
        <a:p>
          <a:endParaRPr lang="tr-TR"/>
        </a:p>
      </dgm:t>
    </dgm:pt>
  </dgm:ptLst>
  <dgm:cxnLst>
    <dgm:cxn modelId="{D3B80D20-15DF-E34C-860C-1FEC7987D74C}" srcId="{8C24CFBD-8B60-F04F-B590-37797C731663}" destId="{007AD2DC-4BEB-0043-A55A-2171ABA7CEB0}" srcOrd="0" destOrd="0" parTransId="{4286D7E0-34B8-B542-AF29-04614639DA7D}" sibTransId="{EC2CD5F1-1802-0744-A45A-5005B9BF742A}"/>
    <dgm:cxn modelId="{BBE48120-CE57-2044-81E6-D4AD307033D4}" type="presOf" srcId="{0497F87B-2EA8-8E46-B12B-B2F0383FEBE2}" destId="{9262284B-0D16-F541-BE76-825308E35B5C}" srcOrd="0" destOrd="0" presId="urn:microsoft.com/office/officeart/2005/8/layout/process4"/>
    <dgm:cxn modelId="{967C9138-6560-AA44-AF03-B62DEA4C4C0F}" type="presOf" srcId="{EBCA4A12-AFB0-AB46-87B7-BC9A64B9970A}" destId="{2EE0D054-A1E7-BF48-B0CA-4D595A4B4A01}" srcOrd="0" destOrd="0" presId="urn:microsoft.com/office/officeart/2005/8/layout/process4"/>
    <dgm:cxn modelId="{306CBE28-BB0E-F446-8C0C-8CF10B328330}" type="presOf" srcId="{007AD2DC-4BEB-0043-A55A-2171ABA7CEB0}" destId="{A6D08B37-3ED9-AA4F-A08F-B5EDAB883C2A}" srcOrd="1" destOrd="0" presId="urn:microsoft.com/office/officeart/2005/8/layout/process4"/>
    <dgm:cxn modelId="{71BE89AD-6FDD-F947-8217-F4CA1A2CC1D2}" type="presOf" srcId="{E9F611C6-3D60-E14F-A164-D07024B44115}" destId="{EBFCC564-B4D0-1A40-96BC-03FE48DD78F6}" srcOrd="0" destOrd="0" presId="urn:microsoft.com/office/officeart/2005/8/layout/process4"/>
    <dgm:cxn modelId="{CB6C98B8-3BEE-F443-97AB-BAD08EC8DD54}" srcId="{007AD2DC-4BEB-0043-A55A-2171ABA7CEB0}" destId="{3A4E7A18-860E-B24A-BF8B-19814F1F73E2}" srcOrd="3" destOrd="0" parTransId="{18E98245-ED8C-0D41-AD21-7A27F32C6A06}" sibTransId="{32FE54F0-B60C-BE40-8D5E-8035BDE9EB25}"/>
    <dgm:cxn modelId="{96D68C2D-F1AD-784D-9892-02E04978A8B9}" type="presOf" srcId="{8C24CFBD-8B60-F04F-B590-37797C731663}" destId="{15515A7E-4373-CF43-BFAF-085FC6B9FE65}" srcOrd="0" destOrd="0" presId="urn:microsoft.com/office/officeart/2005/8/layout/process4"/>
    <dgm:cxn modelId="{493609C3-62E8-2441-B23A-8F117495D7FE}" type="presOf" srcId="{007AD2DC-4BEB-0043-A55A-2171ABA7CEB0}" destId="{747C5599-72B1-C146-B5DA-395879F59755}" srcOrd="0" destOrd="0" presId="urn:microsoft.com/office/officeart/2005/8/layout/process4"/>
    <dgm:cxn modelId="{9B45DCE7-519A-7D4A-B92D-733293C7BC54}" srcId="{8C24CFBD-8B60-F04F-B590-37797C731663}" destId="{EBCA4A12-AFB0-AB46-87B7-BC9A64B9970A}" srcOrd="1" destOrd="0" parTransId="{DC37074E-3E58-B143-AA7D-92DECDFE093D}" sibTransId="{85F3BF23-A3E2-0041-B551-FAE6DEB78662}"/>
    <dgm:cxn modelId="{50DA3AD8-2975-EF40-B7C2-F6E7D749A475}" srcId="{007AD2DC-4BEB-0043-A55A-2171ABA7CEB0}" destId="{C8FAC950-1A06-1D43-846A-405FEDB16775}" srcOrd="1" destOrd="0" parTransId="{61820853-19DF-564D-8AD5-5E036D948849}" sibTransId="{578560BF-18ED-BD43-86A6-797AD0BBA3A5}"/>
    <dgm:cxn modelId="{952BE9B9-ACFF-5040-959B-5BE2068ACF82}" type="presOf" srcId="{3A4E7A18-860E-B24A-BF8B-19814F1F73E2}" destId="{6291B7AA-5C1A-9348-88F5-9E63918196F8}" srcOrd="0" destOrd="0" presId="urn:microsoft.com/office/officeart/2005/8/layout/process4"/>
    <dgm:cxn modelId="{2E344E07-FF8F-E94C-BF4B-8A5428C969AF}" srcId="{007AD2DC-4BEB-0043-A55A-2171ABA7CEB0}" destId="{E9F611C6-3D60-E14F-A164-D07024B44115}" srcOrd="0" destOrd="0" parTransId="{74959FE9-1CF4-CE43-B6AE-BA278B2CAD3D}" sibTransId="{63217741-DDF1-124D-9461-F23085532571}"/>
    <dgm:cxn modelId="{840F1C90-E076-B74A-A058-BC7EB65FC1CD}" type="presOf" srcId="{C8FAC950-1A06-1D43-846A-405FEDB16775}" destId="{A87FEF5F-07F6-BE41-BDDE-A711AB03A75B}" srcOrd="0" destOrd="0" presId="urn:microsoft.com/office/officeart/2005/8/layout/process4"/>
    <dgm:cxn modelId="{30E0C608-BC52-4A4F-B138-B1F541AA2477}" srcId="{007AD2DC-4BEB-0043-A55A-2171ABA7CEB0}" destId="{0497F87B-2EA8-8E46-B12B-B2F0383FEBE2}" srcOrd="2" destOrd="0" parTransId="{7F6FFA34-BCC1-7142-8F18-0DBFE916CB0E}" sibTransId="{7E31DB9F-2C28-B748-B633-1DD27D4778F1}"/>
    <dgm:cxn modelId="{1A39885A-4099-594B-A13C-B7AC0E5827B5}" type="presParOf" srcId="{15515A7E-4373-CF43-BFAF-085FC6B9FE65}" destId="{FF5DAC25-77BA-8545-A1FF-F8F0EC7AEFF6}" srcOrd="0" destOrd="0" presId="urn:microsoft.com/office/officeart/2005/8/layout/process4"/>
    <dgm:cxn modelId="{136D81F5-E59D-D243-A436-20B44B2872A9}" type="presParOf" srcId="{FF5DAC25-77BA-8545-A1FF-F8F0EC7AEFF6}" destId="{2EE0D054-A1E7-BF48-B0CA-4D595A4B4A01}" srcOrd="0" destOrd="0" presId="urn:microsoft.com/office/officeart/2005/8/layout/process4"/>
    <dgm:cxn modelId="{6881D366-34D8-4547-98A7-0A54D33C37D7}" type="presParOf" srcId="{15515A7E-4373-CF43-BFAF-085FC6B9FE65}" destId="{880359F0-9F50-364C-B2AD-E3862AE1F7E5}" srcOrd="1" destOrd="0" presId="urn:microsoft.com/office/officeart/2005/8/layout/process4"/>
    <dgm:cxn modelId="{59C78561-2551-BD46-820B-4F58EE9341E0}" type="presParOf" srcId="{15515A7E-4373-CF43-BFAF-085FC6B9FE65}" destId="{BC39891C-F721-504A-837C-2E0EB6DD0DC3}" srcOrd="2" destOrd="0" presId="urn:microsoft.com/office/officeart/2005/8/layout/process4"/>
    <dgm:cxn modelId="{234D33F3-3819-194E-B1E2-C616FC7B1452}" type="presParOf" srcId="{BC39891C-F721-504A-837C-2E0EB6DD0DC3}" destId="{747C5599-72B1-C146-B5DA-395879F59755}" srcOrd="0" destOrd="0" presId="urn:microsoft.com/office/officeart/2005/8/layout/process4"/>
    <dgm:cxn modelId="{1C6C946C-3072-2C40-8DC6-E83FDB9B005D}" type="presParOf" srcId="{BC39891C-F721-504A-837C-2E0EB6DD0DC3}" destId="{A6D08B37-3ED9-AA4F-A08F-B5EDAB883C2A}" srcOrd="1" destOrd="0" presId="urn:microsoft.com/office/officeart/2005/8/layout/process4"/>
    <dgm:cxn modelId="{826F8324-B05B-1346-8368-B207271FF434}" type="presParOf" srcId="{BC39891C-F721-504A-837C-2E0EB6DD0DC3}" destId="{D062809F-1AD0-D945-A404-32B0057738A8}" srcOrd="2" destOrd="0" presId="urn:microsoft.com/office/officeart/2005/8/layout/process4"/>
    <dgm:cxn modelId="{675989EA-0153-8949-A8C8-D74343B2FB74}" type="presParOf" srcId="{D062809F-1AD0-D945-A404-32B0057738A8}" destId="{EBFCC564-B4D0-1A40-96BC-03FE48DD78F6}" srcOrd="0" destOrd="0" presId="urn:microsoft.com/office/officeart/2005/8/layout/process4"/>
    <dgm:cxn modelId="{C615C287-A57E-B34E-A9FA-937185EC4A82}" type="presParOf" srcId="{D062809F-1AD0-D945-A404-32B0057738A8}" destId="{A87FEF5F-07F6-BE41-BDDE-A711AB03A75B}" srcOrd="1" destOrd="0" presId="urn:microsoft.com/office/officeart/2005/8/layout/process4"/>
    <dgm:cxn modelId="{47E710D3-A0BE-AC4A-8D6F-0485E32A50EC}" type="presParOf" srcId="{D062809F-1AD0-D945-A404-32B0057738A8}" destId="{9262284B-0D16-F541-BE76-825308E35B5C}" srcOrd="2" destOrd="0" presId="urn:microsoft.com/office/officeart/2005/8/layout/process4"/>
    <dgm:cxn modelId="{B126B9B1-286F-2749-860B-A03EDA8649AE}" type="presParOf" srcId="{D062809F-1AD0-D945-A404-32B0057738A8}" destId="{6291B7AA-5C1A-9348-88F5-9E63918196F8}" srcOrd="3"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257674-46E9-D04D-B60E-F4F2E6F5CFD2}">
      <dsp:nvSpPr>
        <dsp:cNvPr id="0" name=""/>
        <dsp:cNvSpPr/>
      </dsp:nvSpPr>
      <dsp:spPr>
        <a:xfrm>
          <a:off x="0" y="588"/>
          <a:ext cx="1055123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D20FA29-F131-F244-89C3-C89B3DD5EFD9}">
      <dsp:nvSpPr>
        <dsp:cNvPr id="0" name=""/>
        <dsp:cNvSpPr/>
      </dsp:nvSpPr>
      <dsp:spPr>
        <a:xfrm>
          <a:off x="0" y="588"/>
          <a:ext cx="10551231" cy="9636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tr-TR" sz="2000" b="1" kern="1200" dirty="0">
              <a:latin typeface="Corbel" panose="020B0503020204020204" pitchFamily="34" charset="0"/>
            </a:rPr>
            <a:t>Modül 1</a:t>
          </a:r>
          <a:r>
            <a:rPr lang="tr-TR" sz="2000" kern="1200" dirty="0">
              <a:latin typeface="Corbel" panose="020B0503020204020204" pitchFamily="34" charset="0"/>
            </a:rPr>
            <a:t>. Yükseköğretimde Kalite Güvencesi Sistemi ve YÖKAK Kurumsal Akreditasyon Programı </a:t>
          </a:r>
        </a:p>
      </dsp:txBody>
      <dsp:txXfrm>
        <a:off x="0" y="588"/>
        <a:ext cx="10551231" cy="963690"/>
      </dsp:txXfrm>
    </dsp:sp>
    <dsp:sp modelId="{72F026AE-1005-9743-99A2-404E2E8D9590}">
      <dsp:nvSpPr>
        <dsp:cNvPr id="0" name=""/>
        <dsp:cNvSpPr/>
      </dsp:nvSpPr>
      <dsp:spPr>
        <a:xfrm>
          <a:off x="0" y="964278"/>
          <a:ext cx="1055123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EDE6A6D-7898-0844-A6F3-FF8A1717D03A}">
      <dsp:nvSpPr>
        <dsp:cNvPr id="0" name=""/>
        <dsp:cNvSpPr/>
      </dsp:nvSpPr>
      <dsp:spPr>
        <a:xfrm>
          <a:off x="0" y="964278"/>
          <a:ext cx="10551231" cy="9636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tr-TR" sz="2000" b="1" kern="1200" dirty="0">
              <a:latin typeface="Corbel" panose="020B0503020204020204" pitchFamily="34" charset="0"/>
            </a:rPr>
            <a:t>Modül 2</a:t>
          </a:r>
          <a:r>
            <a:rPr lang="tr-TR" sz="2000" kern="1200" dirty="0">
              <a:latin typeface="Corbel" panose="020B0503020204020204" pitchFamily="34" charset="0"/>
            </a:rPr>
            <a:t>. Kalite Güvencesi Sistemine Paydaş Katılımı</a:t>
          </a:r>
        </a:p>
      </dsp:txBody>
      <dsp:txXfrm>
        <a:off x="0" y="964278"/>
        <a:ext cx="10551231" cy="963690"/>
      </dsp:txXfrm>
    </dsp:sp>
    <dsp:sp modelId="{4F7D9C41-2A06-8F43-96A6-CE52184E8A4F}">
      <dsp:nvSpPr>
        <dsp:cNvPr id="0" name=""/>
        <dsp:cNvSpPr/>
      </dsp:nvSpPr>
      <dsp:spPr>
        <a:xfrm>
          <a:off x="0" y="1927968"/>
          <a:ext cx="1055123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67B60CE-58EB-F549-88F0-D46950CAEA21}">
      <dsp:nvSpPr>
        <dsp:cNvPr id="0" name=""/>
        <dsp:cNvSpPr/>
      </dsp:nvSpPr>
      <dsp:spPr>
        <a:xfrm>
          <a:off x="0" y="1927968"/>
          <a:ext cx="10551231" cy="9636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tr-TR" sz="2000" b="1" kern="1200" dirty="0">
              <a:latin typeface="Corbel" panose="020B0503020204020204" pitchFamily="34" charset="0"/>
            </a:rPr>
            <a:t>Modül 3. </a:t>
          </a:r>
          <a:r>
            <a:rPr lang="tr-TR" sz="2000" kern="1200" dirty="0">
              <a:latin typeface="Corbel" panose="020B0503020204020204" pitchFamily="34" charset="0"/>
            </a:rPr>
            <a:t>Stratejik Yönetim ve Süreç Yönetimi</a:t>
          </a:r>
        </a:p>
      </dsp:txBody>
      <dsp:txXfrm>
        <a:off x="0" y="1927968"/>
        <a:ext cx="10551231" cy="963690"/>
      </dsp:txXfrm>
    </dsp:sp>
    <dsp:sp modelId="{CD828939-F98D-6E49-BCBF-42D58FE29F8C}">
      <dsp:nvSpPr>
        <dsp:cNvPr id="0" name=""/>
        <dsp:cNvSpPr/>
      </dsp:nvSpPr>
      <dsp:spPr>
        <a:xfrm>
          <a:off x="0" y="2891659"/>
          <a:ext cx="1055123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B8B51E-BE83-4B4E-838C-C8F16FF16B0F}">
      <dsp:nvSpPr>
        <dsp:cNvPr id="0" name=""/>
        <dsp:cNvSpPr/>
      </dsp:nvSpPr>
      <dsp:spPr>
        <a:xfrm>
          <a:off x="0" y="2891659"/>
          <a:ext cx="10551231" cy="9636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tr-TR" sz="2000" b="1" kern="1200" dirty="0">
              <a:latin typeface="Corbel" panose="020B0503020204020204" pitchFamily="34" charset="0"/>
            </a:rPr>
            <a:t>Modül 4. </a:t>
          </a:r>
          <a:r>
            <a:rPr lang="tr-TR" sz="2000" kern="1200" dirty="0">
              <a:latin typeface="Corbel" panose="020B0503020204020204" pitchFamily="34" charset="0"/>
            </a:rPr>
            <a:t>Kalite Güvencesi Kültürünün Kurum İçinde Yaygınlaştırılması ve Liderlik</a:t>
          </a:r>
        </a:p>
      </dsp:txBody>
      <dsp:txXfrm>
        <a:off x="0" y="2891659"/>
        <a:ext cx="10551231" cy="963690"/>
      </dsp:txXfrm>
    </dsp:sp>
    <dsp:sp modelId="{1CD57357-2153-8745-A009-78435495A86E}">
      <dsp:nvSpPr>
        <dsp:cNvPr id="0" name=""/>
        <dsp:cNvSpPr/>
      </dsp:nvSpPr>
      <dsp:spPr>
        <a:xfrm>
          <a:off x="0" y="3855349"/>
          <a:ext cx="1055123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E117338-EE2E-DE43-8FFE-79BFB84F7237}">
      <dsp:nvSpPr>
        <dsp:cNvPr id="0" name=""/>
        <dsp:cNvSpPr/>
      </dsp:nvSpPr>
      <dsp:spPr>
        <a:xfrm>
          <a:off x="0" y="3855349"/>
          <a:ext cx="10551231" cy="9636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tr-TR" sz="2000" b="1" kern="1200" dirty="0">
              <a:latin typeface="Corbel" panose="020B0503020204020204" pitchFamily="34" charset="0"/>
            </a:rPr>
            <a:t>Modül 5. </a:t>
          </a:r>
          <a:r>
            <a:rPr lang="tr-TR" sz="2000" kern="1200" dirty="0">
              <a:latin typeface="Corbel" panose="020B0503020204020204" pitchFamily="34" charset="0"/>
            </a:rPr>
            <a:t>Kurum İç Değerlendirme Süreçleri ve Kurumsal İç Değerlendirme Raporu </a:t>
          </a:r>
        </a:p>
      </dsp:txBody>
      <dsp:txXfrm>
        <a:off x="0" y="3855349"/>
        <a:ext cx="10551231" cy="96369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B28508-3107-D942-ABF6-84EC4F2BEB14}">
      <dsp:nvSpPr>
        <dsp:cNvPr id="0" name=""/>
        <dsp:cNvSpPr/>
      </dsp:nvSpPr>
      <dsp:spPr>
        <a:xfrm>
          <a:off x="414" y="1158625"/>
          <a:ext cx="1891145" cy="1082137"/>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tr-TR" sz="2000" b="0" kern="1200">
              <a:solidFill>
                <a:schemeClr val="tx1"/>
              </a:solidFill>
              <a:latin typeface="Corbel" panose="020B0503020204020204" pitchFamily="34" charset="0"/>
            </a:rPr>
            <a:t>Modül </a:t>
          </a:r>
          <a:br>
            <a:rPr lang="tr-TR" sz="2000" b="0" kern="1200">
              <a:solidFill>
                <a:schemeClr val="tx1"/>
              </a:solidFill>
              <a:latin typeface="Corbel" panose="020B0503020204020204" pitchFamily="34" charset="0"/>
            </a:rPr>
          </a:br>
          <a:r>
            <a:rPr lang="tr-TR" sz="2000" b="0" kern="1200">
              <a:solidFill>
                <a:schemeClr val="tx1"/>
              </a:solidFill>
              <a:latin typeface="Corbel" panose="020B0503020204020204" pitchFamily="34" charset="0"/>
            </a:rPr>
            <a:t>1</a:t>
          </a:r>
          <a:endParaRPr lang="tr-TR" sz="2000" b="0" kern="1200" dirty="0">
            <a:solidFill>
              <a:schemeClr val="tx1"/>
            </a:solidFill>
            <a:latin typeface="Corbel" panose="020B0503020204020204" pitchFamily="34" charset="0"/>
          </a:endParaRPr>
        </a:p>
      </dsp:txBody>
      <dsp:txXfrm>
        <a:off x="32109" y="1190320"/>
        <a:ext cx="1827755" cy="1018747"/>
      </dsp:txXfrm>
    </dsp:sp>
    <dsp:sp modelId="{14443CE7-2DF9-714D-ABFE-B064D124DE1C}">
      <dsp:nvSpPr>
        <dsp:cNvPr id="0" name=""/>
        <dsp:cNvSpPr/>
      </dsp:nvSpPr>
      <dsp:spPr>
        <a:xfrm rot="5400000">
          <a:off x="904618" y="2282131"/>
          <a:ext cx="82737" cy="82737"/>
        </a:xfrm>
        <a:prstGeom prst="rightArrow">
          <a:avLst>
            <a:gd name="adj1" fmla="val 66700"/>
            <a:gd name="adj2" fmla="val 50000"/>
          </a:avLst>
        </a:prstGeom>
        <a:solidFill>
          <a:schemeClr val="accent2">
            <a:hueOff val="0"/>
            <a:satOff val="0"/>
            <a:lumOff val="0"/>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1D79B392-7C73-064E-901D-BDA989CD21B0}">
      <dsp:nvSpPr>
        <dsp:cNvPr id="0" name=""/>
        <dsp:cNvSpPr/>
      </dsp:nvSpPr>
      <dsp:spPr>
        <a:xfrm>
          <a:off x="414" y="2406238"/>
          <a:ext cx="1891145" cy="472786"/>
        </a:xfrm>
        <a:prstGeom prst="roundRect">
          <a:avLst>
            <a:gd name="adj" fmla="val 10000"/>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tr-TR" sz="2000" b="0" kern="1200">
              <a:solidFill>
                <a:schemeClr val="tx1"/>
              </a:solidFill>
              <a:latin typeface="Corbel" panose="020B0503020204020204" pitchFamily="34" charset="0"/>
            </a:rPr>
            <a:t>Jigsaw</a:t>
          </a:r>
          <a:endParaRPr lang="tr-TR" sz="2000" b="0" kern="1200" dirty="0">
            <a:solidFill>
              <a:schemeClr val="tx1"/>
            </a:solidFill>
            <a:latin typeface="Corbel" panose="020B0503020204020204" pitchFamily="34" charset="0"/>
          </a:endParaRPr>
        </a:p>
      </dsp:txBody>
      <dsp:txXfrm>
        <a:off x="14261" y="2420085"/>
        <a:ext cx="1863451" cy="445092"/>
      </dsp:txXfrm>
    </dsp:sp>
    <dsp:sp modelId="{A8713D9D-49E2-1844-8F97-41EFD783A65B}">
      <dsp:nvSpPr>
        <dsp:cNvPr id="0" name=""/>
        <dsp:cNvSpPr/>
      </dsp:nvSpPr>
      <dsp:spPr>
        <a:xfrm>
          <a:off x="2156320" y="1189799"/>
          <a:ext cx="1891145" cy="1013777"/>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tr-TR" sz="2000" b="0" kern="1200">
              <a:solidFill>
                <a:schemeClr val="tx1"/>
              </a:solidFill>
              <a:latin typeface="Corbel" panose="020B0503020204020204" pitchFamily="34" charset="0"/>
            </a:rPr>
            <a:t>Modül </a:t>
          </a:r>
          <a:br>
            <a:rPr lang="tr-TR" sz="2000" b="0" kern="1200">
              <a:solidFill>
                <a:schemeClr val="tx1"/>
              </a:solidFill>
              <a:latin typeface="Corbel" panose="020B0503020204020204" pitchFamily="34" charset="0"/>
            </a:rPr>
          </a:br>
          <a:r>
            <a:rPr lang="tr-TR" sz="2000" b="0" kern="1200">
              <a:solidFill>
                <a:schemeClr val="tx1"/>
              </a:solidFill>
              <a:latin typeface="Corbel" panose="020B0503020204020204" pitchFamily="34" charset="0"/>
            </a:rPr>
            <a:t>2</a:t>
          </a:r>
          <a:endParaRPr lang="tr-TR" sz="2000" b="0" kern="1200" dirty="0">
            <a:solidFill>
              <a:schemeClr val="tx1"/>
            </a:solidFill>
            <a:latin typeface="Corbel" panose="020B0503020204020204" pitchFamily="34" charset="0"/>
          </a:endParaRPr>
        </a:p>
      </dsp:txBody>
      <dsp:txXfrm>
        <a:off x="2186013" y="1219492"/>
        <a:ext cx="1831759" cy="954391"/>
      </dsp:txXfrm>
    </dsp:sp>
    <dsp:sp modelId="{9294A83D-153D-2E46-8074-2CD0709CBC03}">
      <dsp:nvSpPr>
        <dsp:cNvPr id="0" name=""/>
        <dsp:cNvSpPr/>
      </dsp:nvSpPr>
      <dsp:spPr>
        <a:xfrm rot="5400000">
          <a:off x="3068318" y="2229358"/>
          <a:ext cx="67150" cy="82737"/>
        </a:xfrm>
        <a:prstGeom prst="rightArrow">
          <a:avLst>
            <a:gd name="adj1" fmla="val 66700"/>
            <a:gd name="adj2" fmla="val 50000"/>
          </a:avLst>
        </a:prstGeom>
        <a:solidFill>
          <a:schemeClr val="accent3">
            <a:hueOff val="0"/>
            <a:satOff val="0"/>
            <a:lumOff val="0"/>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A33AD64E-43B3-AA4C-AFA8-994C56DEDF6D}">
      <dsp:nvSpPr>
        <dsp:cNvPr id="0" name=""/>
        <dsp:cNvSpPr/>
      </dsp:nvSpPr>
      <dsp:spPr>
        <a:xfrm>
          <a:off x="2156320" y="2337877"/>
          <a:ext cx="1891145" cy="639462"/>
        </a:xfrm>
        <a:prstGeom prst="roundRect">
          <a:avLst>
            <a:gd name="adj" fmla="val 10000"/>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tr-TR" sz="2000" b="0" kern="1200" dirty="0">
              <a:solidFill>
                <a:schemeClr val="tx1"/>
              </a:solidFill>
              <a:latin typeface="Corbel" panose="020B0503020204020204" pitchFamily="34" charset="0"/>
            </a:rPr>
            <a:t>İlişki (zihin) haritası</a:t>
          </a:r>
        </a:p>
      </dsp:txBody>
      <dsp:txXfrm>
        <a:off x="2175049" y="2356606"/>
        <a:ext cx="1853687" cy="602004"/>
      </dsp:txXfrm>
    </dsp:sp>
    <dsp:sp modelId="{468B6B5E-2177-4C49-B565-37BC9720CAA0}">
      <dsp:nvSpPr>
        <dsp:cNvPr id="0" name=""/>
        <dsp:cNvSpPr/>
      </dsp:nvSpPr>
      <dsp:spPr>
        <a:xfrm>
          <a:off x="4312227" y="1158625"/>
          <a:ext cx="1891145" cy="1061353"/>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tr-TR" sz="2000" b="0" kern="1200">
              <a:solidFill>
                <a:schemeClr val="tx1"/>
              </a:solidFill>
              <a:latin typeface="Corbel" panose="020B0503020204020204" pitchFamily="34" charset="0"/>
            </a:rPr>
            <a:t>Modül </a:t>
          </a:r>
          <a:br>
            <a:rPr lang="tr-TR" sz="2000" b="0" kern="1200">
              <a:solidFill>
                <a:schemeClr val="tx1"/>
              </a:solidFill>
              <a:latin typeface="Corbel" panose="020B0503020204020204" pitchFamily="34" charset="0"/>
            </a:rPr>
          </a:br>
          <a:r>
            <a:rPr lang="tr-TR" sz="2000" b="0" kern="1200">
              <a:solidFill>
                <a:schemeClr val="tx1"/>
              </a:solidFill>
              <a:latin typeface="Corbel" panose="020B0503020204020204" pitchFamily="34" charset="0"/>
            </a:rPr>
            <a:t>3</a:t>
          </a:r>
          <a:endParaRPr lang="tr-TR" sz="2000" b="0" kern="1200" dirty="0">
            <a:solidFill>
              <a:schemeClr val="tx1"/>
            </a:solidFill>
            <a:latin typeface="Corbel" panose="020B0503020204020204" pitchFamily="34" charset="0"/>
          </a:endParaRPr>
        </a:p>
      </dsp:txBody>
      <dsp:txXfrm>
        <a:off x="4343313" y="1189711"/>
        <a:ext cx="1828973" cy="999181"/>
      </dsp:txXfrm>
    </dsp:sp>
    <dsp:sp modelId="{35A891C4-AA44-3B47-8E4B-A13A77706DF3}">
      <dsp:nvSpPr>
        <dsp:cNvPr id="0" name=""/>
        <dsp:cNvSpPr/>
      </dsp:nvSpPr>
      <dsp:spPr>
        <a:xfrm rot="5400000">
          <a:off x="5216431" y="2261347"/>
          <a:ext cx="82737" cy="82737"/>
        </a:xfrm>
        <a:prstGeom prst="rightArrow">
          <a:avLst>
            <a:gd name="adj1" fmla="val 66700"/>
            <a:gd name="adj2" fmla="val 50000"/>
          </a:avLst>
        </a:prstGeom>
        <a:solidFill>
          <a:schemeClr val="accent4">
            <a:hueOff val="0"/>
            <a:satOff val="0"/>
            <a:lumOff val="0"/>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13BFE97A-1474-4C40-B6FF-F9B5989E0BE1}">
      <dsp:nvSpPr>
        <dsp:cNvPr id="0" name=""/>
        <dsp:cNvSpPr/>
      </dsp:nvSpPr>
      <dsp:spPr>
        <a:xfrm>
          <a:off x="4312227" y="2385454"/>
          <a:ext cx="1891145" cy="472786"/>
        </a:xfrm>
        <a:prstGeom prst="roundRect">
          <a:avLst>
            <a:gd name="adj" fmla="val 10000"/>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tr-TR" sz="2000" b="0" kern="1200">
              <a:solidFill>
                <a:schemeClr val="tx1"/>
              </a:solidFill>
              <a:latin typeface="Corbel" panose="020B0503020204020204" pitchFamily="34" charset="0"/>
            </a:rPr>
            <a:t>Kavram haritası</a:t>
          </a:r>
          <a:endParaRPr lang="tr-TR" sz="2000" b="0" kern="1200" dirty="0">
            <a:solidFill>
              <a:schemeClr val="tx1"/>
            </a:solidFill>
            <a:latin typeface="Corbel" panose="020B0503020204020204" pitchFamily="34" charset="0"/>
          </a:endParaRPr>
        </a:p>
      </dsp:txBody>
      <dsp:txXfrm>
        <a:off x="4326074" y="2399301"/>
        <a:ext cx="1863451" cy="445092"/>
      </dsp:txXfrm>
    </dsp:sp>
    <dsp:sp modelId="{11AF616F-2451-8C4D-AE78-C3B58A16B220}">
      <dsp:nvSpPr>
        <dsp:cNvPr id="0" name=""/>
        <dsp:cNvSpPr/>
      </dsp:nvSpPr>
      <dsp:spPr>
        <a:xfrm rot="5400000">
          <a:off x="5216431" y="2899609"/>
          <a:ext cx="82737" cy="82737"/>
        </a:xfrm>
        <a:prstGeom prst="rightArrow">
          <a:avLst>
            <a:gd name="adj1" fmla="val 66700"/>
            <a:gd name="adj2" fmla="val 50000"/>
          </a:avLst>
        </a:prstGeom>
        <a:solidFill>
          <a:schemeClr val="accent5">
            <a:hueOff val="0"/>
            <a:satOff val="0"/>
            <a:lumOff val="0"/>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D05B4181-8B84-C040-B689-21BACD7B93A4}">
      <dsp:nvSpPr>
        <dsp:cNvPr id="0" name=""/>
        <dsp:cNvSpPr/>
      </dsp:nvSpPr>
      <dsp:spPr>
        <a:xfrm>
          <a:off x="4312227" y="3023716"/>
          <a:ext cx="1891145" cy="472786"/>
        </a:xfrm>
        <a:prstGeom prst="roundRect">
          <a:avLst>
            <a:gd name="adj" fmla="val 10000"/>
          </a:avLst>
        </a:prstGeom>
        <a:solidFill>
          <a:schemeClr val="accent4">
            <a:lumMod val="20000"/>
            <a:lumOff val="80000"/>
            <a:alpha val="90000"/>
          </a:schemeClr>
        </a:solidFill>
        <a:ln w="6350" cap="flat" cmpd="sng" algn="ctr">
          <a:solidFill>
            <a:schemeClr val="accent5">
              <a:tint val="40000"/>
              <a:alpha val="9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tr-TR" sz="2000" b="0" kern="1200" dirty="0">
              <a:solidFill>
                <a:schemeClr val="tx1"/>
              </a:solidFill>
              <a:latin typeface="Corbel" panose="020B0503020204020204" pitchFamily="34" charset="0"/>
            </a:rPr>
            <a:t>Süreç tanımlama</a:t>
          </a:r>
        </a:p>
      </dsp:txBody>
      <dsp:txXfrm>
        <a:off x="4326074" y="3037563"/>
        <a:ext cx="1863451" cy="445092"/>
      </dsp:txXfrm>
    </dsp:sp>
    <dsp:sp modelId="{1C302DFF-5BE2-364B-9AE8-A28F0CA66E08}">
      <dsp:nvSpPr>
        <dsp:cNvPr id="0" name=""/>
        <dsp:cNvSpPr/>
      </dsp:nvSpPr>
      <dsp:spPr>
        <a:xfrm>
          <a:off x="6468133" y="1158625"/>
          <a:ext cx="1891145" cy="1096273"/>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tr-TR" sz="2000" b="0" kern="1200">
              <a:solidFill>
                <a:schemeClr val="tx1"/>
              </a:solidFill>
              <a:latin typeface="Corbel" panose="020B0503020204020204" pitchFamily="34" charset="0"/>
            </a:rPr>
            <a:t>Modül</a:t>
          </a:r>
          <a:br>
            <a:rPr lang="tr-TR" sz="2000" b="0" kern="1200">
              <a:solidFill>
                <a:schemeClr val="tx1"/>
              </a:solidFill>
              <a:latin typeface="Corbel" panose="020B0503020204020204" pitchFamily="34" charset="0"/>
            </a:rPr>
          </a:br>
          <a:r>
            <a:rPr lang="tr-TR" sz="2000" b="0" kern="1200">
              <a:solidFill>
                <a:schemeClr val="tx1"/>
              </a:solidFill>
              <a:latin typeface="Corbel" panose="020B0503020204020204" pitchFamily="34" charset="0"/>
            </a:rPr>
            <a:t>4</a:t>
          </a:r>
          <a:endParaRPr lang="tr-TR" sz="2000" b="0" kern="1200" dirty="0">
            <a:solidFill>
              <a:schemeClr val="tx1"/>
            </a:solidFill>
            <a:latin typeface="Corbel" panose="020B0503020204020204" pitchFamily="34" charset="0"/>
          </a:endParaRPr>
        </a:p>
      </dsp:txBody>
      <dsp:txXfrm>
        <a:off x="6500242" y="1190734"/>
        <a:ext cx="1826927" cy="1032055"/>
      </dsp:txXfrm>
    </dsp:sp>
    <dsp:sp modelId="{58DFBCF1-B212-9945-9EE3-81816449D53A}">
      <dsp:nvSpPr>
        <dsp:cNvPr id="0" name=""/>
        <dsp:cNvSpPr/>
      </dsp:nvSpPr>
      <dsp:spPr>
        <a:xfrm rot="5400000">
          <a:off x="7372337" y="2296267"/>
          <a:ext cx="82737" cy="82737"/>
        </a:xfrm>
        <a:prstGeom prst="rightArrow">
          <a:avLst>
            <a:gd name="adj1" fmla="val 66700"/>
            <a:gd name="adj2" fmla="val 50000"/>
          </a:avLst>
        </a:prstGeom>
        <a:solidFill>
          <a:schemeClr val="accent6">
            <a:hueOff val="0"/>
            <a:satOff val="0"/>
            <a:lumOff val="0"/>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249DBB37-8D18-374F-9009-696BD760F3FE}">
      <dsp:nvSpPr>
        <dsp:cNvPr id="0" name=""/>
        <dsp:cNvSpPr/>
      </dsp:nvSpPr>
      <dsp:spPr>
        <a:xfrm>
          <a:off x="6468133" y="2420374"/>
          <a:ext cx="1891145" cy="472786"/>
        </a:xfrm>
        <a:prstGeom prst="roundRect">
          <a:avLst>
            <a:gd name="adj" fmla="val 10000"/>
          </a:avLst>
        </a:prstGeom>
        <a:solidFill>
          <a:schemeClr val="accent1">
            <a:lumMod val="20000"/>
            <a:lumOff val="80000"/>
            <a:alpha val="90000"/>
          </a:schemeClr>
        </a:solidFill>
        <a:ln w="6350" cap="flat" cmpd="sng" algn="ctr">
          <a:solidFill>
            <a:schemeClr val="accent6">
              <a:tint val="40000"/>
              <a:alpha val="9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tr-TR" sz="2000" b="0" kern="1200">
              <a:solidFill>
                <a:schemeClr val="tx1"/>
              </a:solidFill>
              <a:latin typeface="Corbel" panose="020B0503020204020204" pitchFamily="34" charset="0"/>
            </a:rPr>
            <a:t>Sunum</a:t>
          </a:r>
          <a:endParaRPr lang="tr-TR" sz="2000" b="0" kern="1200" dirty="0">
            <a:solidFill>
              <a:schemeClr val="tx1"/>
            </a:solidFill>
            <a:latin typeface="Corbel" panose="020B0503020204020204" pitchFamily="34" charset="0"/>
          </a:endParaRPr>
        </a:p>
      </dsp:txBody>
      <dsp:txXfrm>
        <a:off x="6481980" y="2434221"/>
        <a:ext cx="1863451" cy="445092"/>
      </dsp:txXfrm>
    </dsp:sp>
    <dsp:sp modelId="{E7B205CE-C66B-A847-ABF2-2B2397698D6B}">
      <dsp:nvSpPr>
        <dsp:cNvPr id="0" name=""/>
        <dsp:cNvSpPr/>
      </dsp:nvSpPr>
      <dsp:spPr>
        <a:xfrm>
          <a:off x="8624039" y="1158625"/>
          <a:ext cx="1891145" cy="1158624"/>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tr-TR" sz="2000" b="0" kern="1200">
              <a:solidFill>
                <a:schemeClr val="tx1"/>
              </a:solidFill>
              <a:latin typeface="Corbel" panose="020B0503020204020204" pitchFamily="34" charset="0"/>
            </a:rPr>
            <a:t>Modül</a:t>
          </a:r>
          <a:br>
            <a:rPr lang="tr-TR" sz="2000" b="0" kern="1200">
              <a:solidFill>
                <a:schemeClr val="tx1"/>
              </a:solidFill>
              <a:latin typeface="Corbel" panose="020B0503020204020204" pitchFamily="34" charset="0"/>
            </a:rPr>
          </a:br>
          <a:r>
            <a:rPr lang="tr-TR" sz="2000" b="0" kern="1200">
              <a:solidFill>
                <a:schemeClr val="tx1"/>
              </a:solidFill>
              <a:latin typeface="Corbel" panose="020B0503020204020204" pitchFamily="34" charset="0"/>
            </a:rPr>
            <a:t>5</a:t>
          </a:r>
          <a:endParaRPr lang="tr-TR" sz="2000" b="0" kern="1200" dirty="0">
            <a:solidFill>
              <a:schemeClr val="tx1"/>
            </a:solidFill>
            <a:latin typeface="Corbel" panose="020B0503020204020204" pitchFamily="34" charset="0"/>
          </a:endParaRPr>
        </a:p>
      </dsp:txBody>
      <dsp:txXfrm>
        <a:off x="8657974" y="1192560"/>
        <a:ext cx="1823275" cy="1090754"/>
      </dsp:txXfrm>
    </dsp:sp>
    <dsp:sp modelId="{3EE7DA1F-99B4-A64C-A0C6-3F0DA1D9B0A2}">
      <dsp:nvSpPr>
        <dsp:cNvPr id="0" name=""/>
        <dsp:cNvSpPr/>
      </dsp:nvSpPr>
      <dsp:spPr>
        <a:xfrm rot="5400000">
          <a:off x="9528243" y="2358618"/>
          <a:ext cx="82737" cy="82737"/>
        </a:xfrm>
        <a:prstGeom prst="rightArrow">
          <a:avLst>
            <a:gd name="adj1" fmla="val 66700"/>
            <a:gd name="adj2" fmla="val 50000"/>
          </a:avLst>
        </a:prstGeom>
        <a:solidFill>
          <a:schemeClr val="accent2">
            <a:hueOff val="0"/>
            <a:satOff val="0"/>
            <a:lumOff val="0"/>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CD721E8F-7E72-5B40-934D-EF3F87D699AC}">
      <dsp:nvSpPr>
        <dsp:cNvPr id="0" name=""/>
        <dsp:cNvSpPr/>
      </dsp:nvSpPr>
      <dsp:spPr>
        <a:xfrm>
          <a:off x="8624039" y="2482725"/>
          <a:ext cx="1891145" cy="472786"/>
        </a:xfrm>
        <a:prstGeom prst="roundRect">
          <a:avLst>
            <a:gd name="adj" fmla="val 10000"/>
          </a:avLst>
        </a:prstGeom>
        <a:solidFill>
          <a:schemeClr val="accent6">
            <a:lumMod val="20000"/>
            <a:lumOff val="80000"/>
            <a:alpha val="90000"/>
          </a:schemeClr>
        </a:solidFill>
        <a:ln w="6350" cap="flat" cmpd="sng" algn="ctr">
          <a:solidFill>
            <a:schemeClr val="accent2">
              <a:tint val="40000"/>
              <a:alpha val="9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tr-TR" sz="2000" b="0" kern="1200" dirty="0">
              <a:solidFill>
                <a:schemeClr val="tx1"/>
              </a:solidFill>
              <a:latin typeface="Corbel" panose="020B0503020204020204" pitchFamily="34" charset="0"/>
            </a:rPr>
            <a:t>Simülasyon</a:t>
          </a:r>
        </a:p>
      </dsp:txBody>
      <dsp:txXfrm>
        <a:off x="8637886" y="2496572"/>
        <a:ext cx="1863451" cy="44509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589F33-3038-F74C-BA91-E754BD2260F0}">
      <dsp:nvSpPr>
        <dsp:cNvPr id="0" name=""/>
        <dsp:cNvSpPr/>
      </dsp:nvSpPr>
      <dsp:spPr>
        <a:xfrm>
          <a:off x="731912" y="521412"/>
          <a:ext cx="517833" cy="91440"/>
        </a:xfrm>
        <a:custGeom>
          <a:avLst/>
          <a:gdLst/>
          <a:ahLst/>
          <a:cxnLst/>
          <a:rect l="0" t="0" r="0" b="0"/>
          <a:pathLst>
            <a:path>
              <a:moveTo>
                <a:pt x="0" y="45720"/>
              </a:moveTo>
              <a:lnTo>
                <a:pt x="0" y="90655"/>
              </a:lnTo>
              <a:lnTo>
                <a:pt x="517833" y="90655"/>
              </a:lnTo>
              <a:lnTo>
                <a:pt x="517833" y="135591"/>
              </a:lnTo>
            </a:path>
          </a:pathLst>
        </a:custGeom>
        <a:noFill/>
        <a:ln w="6350" cap="flat" cmpd="sng" algn="ctr">
          <a:solidFill>
            <a:schemeClr val="accent1">
              <a:shade val="6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076ABB5E-F300-2C48-BA8D-6BE5DDEC6CFB}">
      <dsp:nvSpPr>
        <dsp:cNvPr id="0" name=""/>
        <dsp:cNvSpPr/>
      </dsp:nvSpPr>
      <dsp:spPr>
        <a:xfrm>
          <a:off x="686192" y="521412"/>
          <a:ext cx="91440" cy="91440"/>
        </a:xfrm>
        <a:custGeom>
          <a:avLst/>
          <a:gdLst/>
          <a:ahLst/>
          <a:cxnLst/>
          <a:rect l="0" t="0" r="0" b="0"/>
          <a:pathLst>
            <a:path>
              <a:moveTo>
                <a:pt x="45720" y="45720"/>
              </a:moveTo>
              <a:lnTo>
                <a:pt x="45720" y="135591"/>
              </a:lnTo>
            </a:path>
          </a:pathLst>
        </a:custGeom>
        <a:noFill/>
        <a:ln w="6350" cap="flat" cmpd="sng" algn="ctr">
          <a:solidFill>
            <a:schemeClr val="accent1">
              <a:shade val="6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EFC96F06-4321-2B4D-9084-C5BA9B486CDA}">
      <dsp:nvSpPr>
        <dsp:cNvPr id="0" name=""/>
        <dsp:cNvSpPr/>
      </dsp:nvSpPr>
      <dsp:spPr>
        <a:xfrm>
          <a:off x="214078" y="521412"/>
          <a:ext cx="517833" cy="91440"/>
        </a:xfrm>
        <a:custGeom>
          <a:avLst/>
          <a:gdLst/>
          <a:ahLst/>
          <a:cxnLst/>
          <a:rect l="0" t="0" r="0" b="0"/>
          <a:pathLst>
            <a:path>
              <a:moveTo>
                <a:pt x="517833" y="45720"/>
              </a:moveTo>
              <a:lnTo>
                <a:pt x="517833" y="90655"/>
              </a:lnTo>
              <a:lnTo>
                <a:pt x="0" y="90655"/>
              </a:lnTo>
              <a:lnTo>
                <a:pt x="0" y="135591"/>
              </a:lnTo>
            </a:path>
          </a:pathLst>
        </a:custGeom>
        <a:noFill/>
        <a:ln w="6350" cap="flat" cmpd="sng" algn="ctr">
          <a:solidFill>
            <a:schemeClr val="accent1">
              <a:shade val="6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7DE3D883-00A8-7A46-A21F-F6A75B8BDE5D}">
      <dsp:nvSpPr>
        <dsp:cNvPr id="0" name=""/>
        <dsp:cNvSpPr/>
      </dsp:nvSpPr>
      <dsp:spPr>
        <a:xfrm>
          <a:off x="517931" y="353151"/>
          <a:ext cx="427961" cy="213980"/>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endParaRPr lang="tr-TR" sz="1400" kern="1200" dirty="0"/>
        </a:p>
      </dsp:txBody>
      <dsp:txXfrm>
        <a:off x="517931" y="353151"/>
        <a:ext cx="427961" cy="213980"/>
      </dsp:txXfrm>
    </dsp:sp>
    <dsp:sp modelId="{76D4D14D-D224-AC49-A9F0-EEA15BB71D28}">
      <dsp:nvSpPr>
        <dsp:cNvPr id="0" name=""/>
        <dsp:cNvSpPr/>
      </dsp:nvSpPr>
      <dsp:spPr>
        <a:xfrm>
          <a:off x="98" y="657003"/>
          <a:ext cx="427961" cy="213980"/>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endParaRPr lang="tr-TR" sz="1400" kern="1200" dirty="0"/>
        </a:p>
      </dsp:txBody>
      <dsp:txXfrm>
        <a:off x="98" y="657003"/>
        <a:ext cx="427961" cy="213980"/>
      </dsp:txXfrm>
    </dsp:sp>
    <dsp:sp modelId="{492FD5C5-E032-DB4E-B189-7657BF3F75BC}">
      <dsp:nvSpPr>
        <dsp:cNvPr id="0" name=""/>
        <dsp:cNvSpPr/>
      </dsp:nvSpPr>
      <dsp:spPr>
        <a:xfrm>
          <a:off x="517931" y="657003"/>
          <a:ext cx="427961" cy="213980"/>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endParaRPr lang="tr-TR" sz="1400" kern="1200" dirty="0"/>
        </a:p>
      </dsp:txBody>
      <dsp:txXfrm>
        <a:off x="517931" y="657003"/>
        <a:ext cx="427961" cy="213980"/>
      </dsp:txXfrm>
    </dsp:sp>
    <dsp:sp modelId="{C4E703FB-B110-CC4C-B217-5F6A76548C27}">
      <dsp:nvSpPr>
        <dsp:cNvPr id="0" name=""/>
        <dsp:cNvSpPr/>
      </dsp:nvSpPr>
      <dsp:spPr>
        <a:xfrm>
          <a:off x="1035764" y="657003"/>
          <a:ext cx="427961" cy="213980"/>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endParaRPr lang="tr-TR" sz="1400" kern="1200" dirty="0"/>
        </a:p>
      </dsp:txBody>
      <dsp:txXfrm>
        <a:off x="1035764" y="657003"/>
        <a:ext cx="427961" cy="21398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93CF5A-E7A4-F048-BACB-607F16891C83}">
      <dsp:nvSpPr>
        <dsp:cNvPr id="0" name=""/>
        <dsp:cNvSpPr/>
      </dsp:nvSpPr>
      <dsp:spPr>
        <a:xfrm>
          <a:off x="959149" y="711687"/>
          <a:ext cx="91440" cy="183299"/>
        </a:xfrm>
        <a:custGeom>
          <a:avLst/>
          <a:gdLst/>
          <a:ahLst/>
          <a:cxnLst/>
          <a:rect l="0" t="0" r="0" b="0"/>
          <a:pathLst>
            <a:path>
              <a:moveTo>
                <a:pt x="45720" y="0"/>
              </a:moveTo>
              <a:lnTo>
                <a:pt x="45720" y="183299"/>
              </a:lnTo>
              <a:lnTo>
                <a:pt x="105491" y="183299"/>
              </a:lnTo>
            </a:path>
          </a:pathLst>
        </a:custGeom>
        <a:noFill/>
        <a:ln w="6350" cap="flat" cmpd="sng" algn="ctr">
          <a:solidFill>
            <a:schemeClr val="accent1">
              <a:shade val="8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92589F33-3038-F74C-BA91-E754BD2260F0}">
      <dsp:nvSpPr>
        <dsp:cNvPr id="0" name=""/>
        <dsp:cNvSpPr/>
      </dsp:nvSpPr>
      <dsp:spPr>
        <a:xfrm>
          <a:off x="682102" y="383048"/>
          <a:ext cx="482157" cy="91440"/>
        </a:xfrm>
        <a:custGeom>
          <a:avLst/>
          <a:gdLst/>
          <a:ahLst/>
          <a:cxnLst/>
          <a:rect l="0" t="0" r="0" b="0"/>
          <a:pathLst>
            <a:path>
              <a:moveTo>
                <a:pt x="0" y="45720"/>
              </a:moveTo>
              <a:lnTo>
                <a:pt x="0" y="87560"/>
              </a:lnTo>
              <a:lnTo>
                <a:pt x="482157" y="87560"/>
              </a:lnTo>
              <a:lnTo>
                <a:pt x="482157" y="129400"/>
              </a:lnTo>
            </a:path>
          </a:pathLst>
        </a:custGeom>
        <a:noFill/>
        <a:ln w="6350" cap="flat" cmpd="sng" algn="ctr">
          <a:solidFill>
            <a:schemeClr val="accent1">
              <a:shade val="6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28B32BF8-3FCD-4B40-84F9-F875876FC4CB}">
      <dsp:nvSpPr>
        <dsp:cNvPr id="0" name=""/>
        <dsp:cNvSpPr/>
      </dsp:nvSpPr>
      <dsp:spPr>
        <a:xfrm>
          <a:off x="476991" y="711687"/>
          <a:ext cx="91440" cy="183299"/>
        </a:xfrm>
        <a:custGeom>
          <a:avLst/>
          <a:gdLst/>
          <a:ahLst/>
          <a:cxnLst/>
          <a:rect l="0" t="0" r="0" b="0"/>
          <a:pathLst>
            <a:path>
              <a:moveTo>
                <a:pt x="45720" y="0"/>
              </a:moveTo>
              <a:lnTo>
                <a:pt x="45720" y="183299"/>
              </a:lnTo>
              <a:lnTo>
                <a:pt x="105491" y="183299"/>
              </a:lnTo>
            </a:path>
          </a:pathLst>
        </a:custGeom>
        <a:noFill/>
        <a:ln w="6350" cap="flat" cmpd="sng" algn="ctr">
          <a:solidFill>
            <a:schemeClr val="accent1">
              <a:shade val="8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076ABB5E-F300-2C48-BA8D-6BE5DDEC6CFB}">
      <dsp:nvSpPr>
        <dsp:cNvPr id="0" name=""/>
        <dsp:cNvSpPr/>
      </dsp:nvSpPr>
      <dsp:spPr>
        <a:xfrm>
          <a:off x="636382" y="383048"/>
          <a:ext cx="91440" cy="91440"/>
        </a:xfrm>
        <a:custGeom>
          <a:avLst/>
          <a:gdLst/>
          <a:ahLst/>
          <a:cxnLst/>
          <a:rect l="0" t="0" r="0" b="0"/>
          <a:pathLst>
            <a:path>
              <a:moveTo>
                <a:pt x="45720" y="45720"/>
              </a:moveTo>
              <a:lnTo>
                <a:pt x="45720" y="129400"/>
              </a:lnTo>
            </a:path>
          </a:pathLst>
        </a:custGeom>
        <a:noFill/>
        <a:ln w="6350" cap="flat" cmpd="sng" algn="ctr">
          <a:solidFill>
            <a:schemeClr val="accent1">
              <a:shade val="6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85CF3295-C094-2E4B-B04B-FB86C192C46E}">
      <dsp:nvSpPr>
        <dsp:cNvPr id="0" name=""/>
        <dsp:cNvSpPr/>
      </dsp:nvSpPr>
      <dsp:spPr>
        <a:xfrm>
          <a:off x="-5166" y="711687"/>
          <a:ext cx="91440" cy="183299"/>
        </a:xfrm>
        <a:custGeom>
          <a:avLst/>
          <a:gdLst/>
          <a:ahLst/>
          <a:cxnLst/>
          <a:rect l="0" t="0" r="0" b="0"/>
          <a:pathLst>
            <a:path>
              <a:moveTo>
                <a:pt x="45720" y="0"/>
              </a:moveTo>
              <a:lnTo>
                <a:pt x="45720" y="183299"/>
              </a:lnTo>
              <a:lnTo>
                <a:pt x="105491" y="183299"/>
              </a:lnTo>
            </a:path>
          </a:pathLst>
        </a:custGeom>
        <a:noFill/>
        <a:ln w="6350" cap="flat" cmpd="sng" algn="ctr">
          <a:solidFill>
            <a:schemeClr val="accent1">
              <a:shade val="8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EFC96F06-4321-2B4D-9084-C5BA9B486CDA}">
      <dsp:nvSpPr>
        <dsp:cNvPr id="0" name=""/>
        <dsp:cNvSpPr/>
      </dsp:nvSpPr>
      <dsp:spPr>
        <a:xfrm>
          <a:off x="199944" y="383048"/>
          <a:ext cx="482157" cy="91440"/>
        </a:xfrm>
        <a:custGeom>
          <a:avLst/>
          <a:gdLst/>
          <a:ahLst/>
          <a:cxnLst/>
          <a:rect l="0" t="0" r="0" b="0"/>
          <a:pathLst>
            <a:path>
              <a:moveTo>
                <a:pt x="482157" y="45720"/>
              </a:moveTo>
              <a:lnTo>
                <a:pt x="482157" y="87560"/>
              </a:lnTo>
              <a:lnTo>
                <a:pt x="0" y="87560"/>
              </a:lnTo>
              <a:lnTo>
                <a:pt x="0" y="129400"/>
              </a:lnTo>
            </a:path>
          </a:pathLst>
        </a:custGeom>
        <a:noFill/>
        <a:ln w="6350" cap="flat" cmpd="sng" algn="ctr">
          <a:solidFill>
            <a:schemeClr val="accent1">
              <a:shade val="6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7DE3D883-00A8-7A46-A21F-F6A75B8BDE5D}">
      <dsp:nvSpPr>
        <dsp:cNvPr id="0" name=""/>
        <dsp:cNvSpPr/>
      </dsp:nvSpPr>
      <dsp:spPr>
        <a:xfrm>
          <a:off x="482863" y="229529"/>
          <a:ext cx="398477" cy="19923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tr-TR" sz="1300" kern="1200" dirty="0"/>
        </a:p>
      </dsp:txBody>
      <dsp:txXfrm>
        <a:off x="482863" y="229529"/>
        <a:ext cx="398477" cy="199238"/>
      </dsp:txXfrm>
    </dsp:sp>
    <dsp:sp modelId="{76D4D14D-D224-AC49-A9F0-EEA15BB71D28}">
      <dsp:nvSpPr>
        <dsp:cNvPr id="0" name=""/>
        <dsp:cNvSpPr/>
      </dsp:nvSpPr>
      <dsp:spPr>
        <a:xfrm>
          <a:off x="705" y="512448"/>
          <a:ext cx="398477" cy="19923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tr-TR" sz="1300" kern="1200" dirty="0"/>
        </a:p>
      </dsp:txBody>
      <dsp:txXfrm>
        <a:off x="705" y="512448"/>
        <a:ext cx="398477" cy="199238"/>
      </dsp:txXfrm>
    </dsp:sp>
    <dsp:sp modelId="{F27119D5-E81C-9040-AA9A-6257CFCC2205}">
      <dsp:nvSpPr>
        <dsp:cNvPr id="0" name=""/>
        <dsp:cNvSpPr/>
      </dsp:nvSpPr>
      <dsp:spPr>
        <a:xfrm>
          <a:off x="100325" y="795367"/>
          <a:ext cx="398477" cy="19923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tr-TR" sz="1300" kern="1200" dirty="0"/>
        </a:p>
      </dsp:txBody>
      <dsp:txXfrm>
        <a:off x="100325" y="795367"/>
        <a:ext cx="398477" cy="199238"/>
      </dsp:txXfrm>
    </dsp:sp>
    <dsp:sp modelId="{492FD5C5-E032-DB4E-B189-7657BF3F75BC}">
      <dsp:nvSpPr>
        <dsp:cNvPr id="0" name=""/>
        <dsp:cNvSpPr/>
      </dsp:nvSpPr>
      <dsp:spPr>
        <a:xfrm>
          <a:off x="482863" y="512448"/>
          <a:ext cx="398477" cy="19923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tr-TR" sz="1300" kern="1200" dirty="0"/>
        </a:p>
      </dsp:txBody>
      <dsp:txXfrm>
        <a:off x="482863" y="512448"/>
        <a:ext cx="398477" cy="199238"/>
      </dsp:txXfrm>
    </dsp:sp>
    <dsp:sp modelId="{712D6B6D-E118-4843-B8B0-13E1274AB61C}">
      <dsp:nvSpPr>
        <dsp:cNvPr id="0" name=""/>
        <dsp:cNvSpPr/>
      </dsp:nvSpPr>
      <dsp:spPr>
        <a:xfrm>
          <a:off x="582482" y="795367"/>
          <a:ext cx="398477" cy="19923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tr-TR" sz="1300" kern="1200" dirty="0"/>
        </a:p>
      </dsp:txBody>
      <dsp:txXfrm>
        <a:off x="582482" y="795367"/>
        <a:ext cx="398477" cy="199238"/>
      </dsp:txXfrm>
    </dsp:sp>
    <dsp:sp modelId="{C4E703FB-B110-CC4C-B217-5F6A76548C27}">
      <dsp:nvSpPr>
        <dsp:cNvPr id="0" name=""/>
        <dsp:cNvSpPr/>
      </dsp:nvSpPr>
      <dsp:spPr>
        <a:xfrm>
          <a:off x="965021" y="512448"/>
          <a:ext cx="398477" cy="19923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tr-TR" sz="1300" kern="1200" dirty="0"/>
        </a:p>
      </dsp:txBody>
      <dsp:txXfrm>
        <a:off x="965021" y="512448"/>
        <a:ext cx="398477" cy="199238"/>
      </dsp:txXfrm>
    </dsp:sp>
    <dsp:sp modelId="{A7C0EB68-E18E-664C-8FF5-9188A8E13A1B}">
      <dsp:nvSpPr>
        <dsp:cNvPr id="0" name=""/>
        <dsp:cNvSpPr/>
      </dsp:nvSpPr>
      <dsp:spPr>
        <a:xfrm>
          <a:off x="1064640" y="795367"/>
          <a:ext cx="398477" cy="19923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tr-TR" sz="1300" kern="1200" dirty="0"/>
        </a:p>
      </dsp:txBody>
      <dsp:txXfrm>
        <a:off x="1064640" y="795367"/>
        <a:ext cx="398477" cy="19923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93CF5A-E7A4-F048-BACB-607F16891C83}">
      <dsp:nvSpPr>
        <dsp:cNvPr id="0" name=""/>
        <dsp:cNvSpPr/>
      </dsp:nvSpPr>
      <dsp:spPr>
        <a:xfrm>
          <a:off x="959149" y="711687"/>
          <a:ext cx="91440" cy="183299"/>
        </a:xfrm>
        <a:custGeom>
          <a:avLst/>
          <a:gdLst/>
          <a:ahLst/>
          <a:cxnLst/>
          <a:rect l="0" t="0" r="0" b="0"/>
          <a:pathLst>
            <a:path>
              <a:moveTo>
                <a:pt x="45720" y="0"/>
              </a:moveTo>
              <a:lnTo>
                <a:pt x="45720" y="183299"/>
              </a:lnTo>
              <a:lnTo>
                <a:pt x="105491" y="183299"/>
              </a:lnTo>
            </a:path>
          </a:pathLst>
        </a:custGeom>
        <a:noFill/>
        <a:ln w="6350" cap="flat" cmpd="sng" algn="ctr">
          <a:solidFill>
            <a:schemeClr val="accent1">
              <a:shade val="8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92589F33-3038-F74C-BA91-E754BD2260F0}">
      <dsp:nvSpPr>
        <dsp:cNvPr id="0" name=""/>
        <dsp:cNvSpPr/>
      </dsp:nvSpPr>
      <dsp:spPr>
        <a:xfrm>
          <a:off x="682102" y="383048"/>
          <a:ext cx="482157" cy="91440"/>
        </a:xfrm>
        <a:custGeom>
          <a:avLst/>
          <a:gdLst/>
          <a:ahLst/>
          <a:cxnLst/>
          <a:rect l="0" t="0" r="0" b="0"/>
          <a:pathLst>
            <a:path>
              <a:moveTo>
                <a:pt x="0" y="45720"/>
              </a:moveTo>
              <a:lnTo>
                <a:pt x="0" y="87560"/>
              </a:lnTo>
              <a:lnTo>
                <a:pt x="482157" y="87560"/>
              </a:lnTo>
              <a:lnTo>
                <a:pt x="482157" y="129400"/>
              </a:lnTo>
            </a:path>
          </a:pathLst>
        </a:custGeom>
        <a:noFill/>
        <a:ln w="6350" cap="flat" cmpd="sng" algn="ctr">
          <a:solidFill>
            <a:schemeClr val="accent1">
              <a:shade val="6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28B32BF8-3FCD-4B40-84F9-F875876FC4CB}">
      <dsp:nvSpPr>
        <dsp:cNvPr id="0" name=""/>
        <dsp:cNvSpPr/>
      </dsp:nvSpPr>
      <dsp:spPr>
        <a:xfrm>
          <a:off x="476991" y="711687"/>
          <a:ext cx="91440" cy="183299"/>
        </a:xfrm>
        <a:custGeom>
          <a:avLst/>
          <a:gdLst/>
          <a:ahLst/>
          <a:cxnLst/>
          <a:rect l="0" t="0" r="0" b="0"/>
          <a:pathLst>
            <a:path>
              <a:moveTo>
                <a:pt x="45720" y="0"/>
              </a:moveTo>
              <a:lnTo>
                <a:pt x="45720" y="183299"/>
              </a:lnTo>
              <a:lnTo>
                <a:pt x="105491" y="183299"/>
              </a:lnTo>
            </a:path>
          </a:pathLst>
        </a:custGeom>
        <a:noFill/>
        <a:ln w="6350" cap="flat" cmpd="sng" algn="ctr">
          <a:solidFill>
            <a:schemeClr val="accent1">
              <a:shade val="8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076ABB5E-F300-2C48-BA8D-6BE5DDEC6CFB}">
      <dsp:nvSpPr>
        <dsp:cNvPr id="0" name=""/>
        <dsp:cNvSpPr/>
      </dsp:nvSpPr>
      <dsp:spPr>
        <a:xfrm>
          <a:off x="636382" y="383048"/>
          <a:ext cx="91440" cy="91440"/>
        </a:xfrm>
        <a:custGeom>
          <a:avLst/>
          <a:gdLst/>
          <a:ahLst/>
          <a:cxnLst/>
          <a:rect l="0" t="0" r="0" b="0"/>
          <a:pathLst>
            <a:path>
              <a:moveTo>
                <a:pt x="45720" y="45720"/>
              </a:moveTo>
              <a:lnTo>
                <a:pt x="45720" y="129400"/>
              </a:lnTo>
            </a:path>
          </a:pathLst>
        </a:custGeom>
        <a:noFill/>
        <a:ln w="6350" cap="flat" cmpd="sng" algn="ctr">
          <a:solidFill>
            <a:schemeClr val="accent1">
              <a:shade val="6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85CF3295-C094-2E4B-B04B-FB86C192C46E}">
      <dsp:nvSpPr>
        <dsp:cNvPr id="0" name=""/>
        <dsp:cNvSpPr/>
      </dsp:nvSpPr>
      <dsp:spPr>
        <a:xfrm>
          <a:off x="-5166" y="711687"/>
          <a:ext cx="91440" cy="183299"/>
        </a:xfrm>
        <a:custGeom>
          <a:avLst/>
          <a:gdLst/>
          <a:ahLst/>
          <a:cxnLst/>
          <a:rect l="0" t="0" r="0" b="0"/>
          <a:pathLst>
            <a:path>
              <a:moveTo>
                <a:pt x="45720" y="0"/>
              </a:moveTo>
              <a:lnTo>
                <a:pt x="45720" y="183299"/>
              </a:lnTo>
              <a:lnTo>
                <a:pt x="105491" y="183299"/>
              </a:lnTo>
            </a:path>
          </a:pathLst>
        </a:custGeom>
        <a:noFill/>
        <a:ln w="6350" cap="flat" cmpd="sng" algn="ctr">
          <a:solidFill>
            <a:schemeClr val="accent1">
              <a:shade val="8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EFC96F06-4321-2B4D-9084-C5BA9B486CDA}">
      <dsp:nvSpPr>
        <dsp:cNvPr id="0" name=""/>
        <dsp:cNvSpPr/>
      </dsp:nvSpPr>
      <dsp:spPr>
        <a:xfrm>
          <a:off x="199944" y="383048"/>
          <a:ext cx="482157" cy="91440"/>
        </a:xfrm>
        <a:custGeom>
          <a:avLst/>
          <a:gdLst/>
          <a:ahLst/>
          <a:cxnLst/>
          <a:rect l="0" t="0" r="0" b="0"/>
          <a:pathLst>
            <a:path>
              <a:moveTo>
                <a:pt x="482157" y="45720"/>
              </a:moveTo>
              <a:lnTo>
                <a:pt x="482157" y="87560"/>
              </a:lnTo>
              <a:lnTo>
                <a:pt x="0" y="87560"/>
              </a:lnTo>
              <a:lnTo>
                <a:pt x="0" y="129400"/>
              </a:lnTo>
            </a:path>
          </a:pathLst>
        </a:custGeom>
        <a:noFill/>
        <a:ln w="6350" cap="flat" cmpd="sng" algn="ctr">
          <a:solidFill>
            <a:schemeClr val="accent1">
              <a:shade val="6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7DE3D883-00A8-7A46-A21F-F6A75B8BDE5D}">
      <dsp:nvSpPr>
        <dsp:cNvPr id="0" name=""/>
        <dsp:cNvSpPr/>
      </dsp:nvSpPr>
      <dsp:spPr>
        <a:xfrm>
          <a:off x="482863" y="229529"/>
          <a:ext cx="398477" cy="19923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tr-TR" sz="1300" kern="1200" dirty="0"/>
        </a:p>
      </dsp:txBody>
      <dsp:txXfrm>
        <a:off x="482863" y="229529"/>
        <a:ext cx="398477" cy="199238"/>
      </dsp:txXfrm>
    </dsp:sp>
    <dsp:sp modelId="{76D4D14D-D224-AC49-A9F0-EEA15BB71D28}">
      <dsp:nvSpPr>
        <dsp:cNvPr id="0" name=""/>
        <dsp:cNvSpPr/>
      </dsp:nvSpPr>
      <dsp:spPr>
        <a:xfrm>
          <a:off x="705" y="512448"/>
          <a:ext cx="398477" cy="19923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tr-TR" sz="1300" kern="1200" dirty="0"/>
        </a:p>
      </dsp:txBody>
      <dsp:txXfrm>
        <a:off x="705" y="512448"/>
        <a:ext cx="398477" cy="199238"/>
      </dsp:txXfrm>
    </dsp:sp>
    <dsp:sp modelId="{F27119D5-E81C-9040-AA9A-6257CFCC2205}">
      <dsp:nvSpPr>
        <dsp:cNvPr id="0" name=""/>
        <dsp:cNvSpPr/>
      </dsp:nvSpPr>
      <dsp:spPr>
        <a:xfrm>
          <a:off x="100325" y="795367"/>
          <a:ext cx="398477" cy="19923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tr-TR" sz="1300" kern="1200" dirty="0"/>
        </a:p>
      </dsp:txBody>
      <dsp:txXfrm>
        <a:off x="100325" y="795367"/>
        <a:ext cx="398477" cy="199238"/>
      </dsp:txXfrm>
    </dsp:sp>
    <dsp:sp modelId="{492FD5C5-E032-DB4E-B189-7657BF3F75BC}">
      <dsp:nvSpPr>
        <dsp:cNvPr id="0" name=""/>
        <dsp:cNvSpPr/>
      </dsp:nvSpPr>
      <dsp:spPr>
        <a:xfrm>
          <a:off x="482863" y="512448"/>
          <a:ext cx="398477" cy="19923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tr-TR" sz="1300" kern="1200" dirty="0"/>
        </a:p>
      </dsp:txBody>
      <dsp:txXfrm>
        <a:off x="482863" y="512448"/>
        <a:ext cx="398477" cy="199238"/>
      </dsp:txXfrm>
    </dsp:sp>
    <dsp:sp modelId="{712D6B6D-E118-4843-B8B0-13E1274AB61C}">
      <dsp:nvSpPr>
        <dsp:cNvPr id="0" name=""/>
        <dsp:cNvSpPr/>
      </dsp:nvSpPr>
      <dsp:spPr>
        <a:xfrm>
          <a:off x="582482" y="795367"/>
          <a:ext cx="398477" cy="19923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tr-TR" sz="1300" kern="1200" dirty="0"/>
        </a:p>
      </dsp:txBody>
      <dsp:txXfrm>
        <a:off x="582482" y="795367"/>
        <a:ext cx="398477" cy="199238"/>
      </dsp:txXfrm>
    </dsp:sp>
    <dsp:sp modelId="{C4E703FB-B110-CC4C-B217-5F6A76548C27}">
      <dsp:nvSpPr>
        <dsp:cNvPr id="0" name=""/>
        <dsp:cNvSpPr/>
      </dsp:nvSpPr>
      <dsp:spPr>
        <a:xfrm>
          <a:off x="965021" y="512448"/>
          <a:ext cx="398477" cy="19923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tr-TR" sz="1300" kern="1200" dirty="0"/>
        </a:p>
      </dsp:txBody>
      <dsp:txXfrm>
        <a:off x="965021" y="512448"/>
        <a:ext cx="398477" cy="199238"/>
      </dsp:txXfrm>
    </dsp:sp>
    <dsp:sp modelId="{A7C0EB68-E18E-664C-8FF5-9188A8E13A1B}">
      <dsp:nvSpPr>
        <dsp:cNvPr id="0" name=""/>
        <dsp:cNvSpPr/>
      </dsp:nvSpPr>
      <dsp:spPr>
        <a:xfrm>
          <a:off x="1064640" y="795367"/>
          <a:ext cx="398477" cy="19923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tr-TR" sz="1300" kern="1200" dirty="0"/>
        </a:p>
      </dsp:txBody>
      <dsp:txXfrm>
        <a:off x="1064640" y="795367"/>
        <a:ext cx="398477" cy="19923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93CF5A-E7A4-F048-BACB-607F16891C83}">
      <dsp:nvSpPr>
        <dsp:cNvPr id="0" name=""/>
        <dsp:cNvSpPr/>
      </dsp:nvSpPr>
      <dsp:spPr>
        <a:xfrm>
          <a:off x="959149" y="711687"/>
          <a:ext cx="91440" cy="183299"/>
        </a:xfrm>
        <a:custGeom>
          <a:avLst/>
          <a:gdLst/>
          <a:ahLst/>
          <a:cxnLst/>
          <a:rect l="0" t="0" r="0" b="0"/>
          <a:pathLst>
            <a:path>
              <a:moveTo>
                <a:pt x="45720" y="0"/>
              </a:moveTo>
              <a:lnTo>
                <a:pt x="45720" y="183299"/>
              </a:lnTo>
              <a:lnTo>
                <a:pt x="105491" y="183299"/>
              </a:lnTo>
            </a:path>
          </a:pathLst>
        </a:custGeom>
        <a:noFill/>
        <a:ln w="6350" cap="flat" cmpd="sng" algn="ctr">
          <a:solidFill>
            <a:schemeClr val="accent1">
              <a:shade val="8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92589F33-3038-F74C-BA91-E754BD2260F0}">
      <dsp:nvSpPr>
        <dsp:cNvPr id="0" name=""/>
        <dsp:cNvSpPr/>
      </dsp:nvSpPr>
      <dsp:spPr>
        <a:xfrm>
          <a:off x="682102" y="383048"/>
          <a:ext cx="482157" cy="91440"/>
        </a:xfrm>
        <a:custGeom>
          <a:avLst/>
          <a:gdLst/>
          <a:ahLst/>
          <a:cxnLst/>
          <a:rect l="0" t="0" r="0" b="0"/>
          <a:pathLst>
            <a:path>
              <a:moveTo>
                <a:pt x="0" y="45720"/>
              </a:moveTo>
              <a:lnTo>
                <a:pt x="0" y="87560"/>
              </a:lnTo>
              <a:lnTo>
                <a:pt x="482157" y="87560"/>
              </a:lnTo>
              <a:lnTo>
                <a:pt x="482157" y="129400"/>
              </a:lnTo>
            </a:path>
          </a:pathLst>
        </a:custGeom>
        <a:noFill/>
        <a:ln w="6350" cap="flat" cmpd="sng" algn="ctr">
          <a:solidFill>
            <a:schemeClr val="accent1">
              <a:shade val="6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076ABB5E-F300-2C48-BA8D-6BE5DDEC6CFB}">
      <dsp:nvSpPr>
        <dsp:cNvPr id="0" name=""/>
        <dsp:cNvSpPr/>
      </dsp:nvSpPr>
      <dsp:spPr>
        <a:xfrm>
          <a:off x="636382" y="383048"/>
          <a:ext cx="91440" cy="91440"/>
        </a:xfrm>
        <a:custGeom>
          <a:avLst/>
          <a:gdLst/>
          <a:ahLst/>
          <a:cxnLst/>
          <a:rect l="0" t="0" r="0" b="0"/>
          <a:pathLst>
            <a:path>
              <a:moveTo>
                <a:pt x="45720" y="45720"/>
              </a:moveTo>
              <a:lnTo>
                <a:pt x="45720" y="129400"/>
              </a:lnTo>
            </a:path>
          </a:pathLst>
        </a:custGeom>
        <a:noFill/>
        <a:ln w="6350" cap="flat" cmpd="sng" algn="ctr">
          <a:solidFill>
            <a:schemeClr val="accent1">
              <a:shade val="6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85CF3295-C094-2E4B-B04B-FB86C192C46E}">
      <dsp:nvSpPr>
        <dsp:cNvPr id="0" name=""/>
        <dsp:cNvSpPr/>
      </dsp:nvSpPr>
      <dsp:spPr>
        <a:xfrm>
          <a:off x="-5166" y="711687"/>
          <a:ext cx="91440" cy="183299"/>
        </a:xfrm>
        <a:custGeom>
          <a:avLst/>
          <a:gdLst/>
          <a:ahLst/>
          <a:cxnLst/>
          <a:rect l="0" t="0" r="0" b="0"/>
          <a:pathLst>
            <a:path>
              <a:moveTo>
                <a:pt x="45720" y="0"/>
              </a:moveTo>
              <a:lnTo>
                <a:pt x="45720" y="183299"/>
              </a:lnTo>
              <a:lnTo>
                <a:pt x="105491" y="183299"/>
              </a:lnTo>
            </a:path>
          </a:pathLst>
        </a:custGeom>
        <a:noFill/>
        <a:ln w="6350" cap="flat" cmpd="sng" algn="ctr">
          <a:solidFill>
            <a:schemeClr val="accent1">
              <a:shade val="8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EFC96F06-4321-2B4D-9084-C5BA9B486CDA}">
      <dsp:nvSpPr>
        <dsp:cNvPr id="0" name=""/>
        <dsp:cNvSpPr/>
      </dsp:nvSpPr>
      <dsp:spPr>
        <a:xfrm>
          <a:off x="199944" y="383048"/>
          <a:ext cx="482157" cy="91440"/>
        </a:xfrm>
        <a:custGeom>
          <a:avLst/>
          <a:gdLst/>
          <a:ahLst/>
          <a:cxnLst/>
          <a:rect l="0" t="0" r="0" b="0"/>
          <a:pathLst>
            <a:path>
              <a:moveTo>
                <a:pt x="482157" y="45720"/>
              </a:moveTo>
              <a:lnTo>
                <a:pt x="482157" y="87560"/>
              </a:lnTo>
              <a:lnTo>
                <a:pt x="0" y="87560"/>
              </a:lnTo>
              <a:lnTo>
                <a:pt x="0" y="129400"/>
              </a:lnTo>
            </a:path>
          </a:pathLst>
        </a:custGeom>
        <a:noFill/>
        <a:ln w="6350" cap="flat" cmpd="sng" algn="ctr">
          <a:solidFill>
            <a:schemeClr val="accent1">
              <a:shade val="6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7DE3D883-00A8-7A46-A21F-F6A75B8BDE5D}">
      <dsp:nvSpPr>
        <dsp:cNvPr id="0" name=""/>
        <dsp:cNvSpPr/>
      </dsp:nvSpPr>
      <dsp:spPr>
        <a:xfrm>
          <a:off x="482863" y="229529"/>
          <a:ext cx="398477" cy="19923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tr-TR" sz="1300" kern="1200" dirty="0"/>
        </a:p>
      </dsp:txBody>
      <dsp:txXfrm>
        <a:off x="482863" y="229529"/>
        <a:ext cx="398477" cy="199238"/>
      </dsp:txXfrm>
    </dsp:sp>
    <dsp:sp modelId="{76D4D14D-D224-AC49-A9F0-EEA15BB71D28}">
      <dsp:nvSpPr>
        <dsp:cNvPr id="0" name=""/>
        <dsp:cNvSpPr/>
      </dsp:nvSpPr>
      <dsp:spPr>
        <a:xfrm>
          <a:off x="705" y="512448"/>
          <a:ext cx="398477" cy="19923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tr-TR" sz="1300" kern="1200" dirty="0"/>
        </a:p>
      </dsp:txBody>
      <dsp:txXfrm>
        <a:off x="705" y="512448"/>
        <a:ext cx="398477" cy="199238"/>
      </dsp:txXfrm>
    </dsp:sp>
    <dsp:sp modelId="{F27119D5-E81C-9040-AA9A-6257CFCC2205}">
      <dsp:nvSpPr>
        <dsp:cNvPr id="0" name=""/>
        <dsp:cNvSpPr/>
      </dsp:nvSpPr>
      <dsp:spPr>
        <a:xfrm>
          <a:off x="100325" y="795367"/>
          <a:ext cx="398477" cy="19923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tr-TR" sz="1300" kern="1200" dirty="0"/>
        </a:p>
      </dsp:txBody>
      <dsp:txXfrm>
        <a:off x="100325" y="795367"/>
        <a:ext cx="398477" cy="199238"/>
      </dsp:txXfrm>
    </dsp:sp>
    <dsp:sp modelId="{492FD5C5-E032-DB4E-B189-7657BF3F75BC}">
      <dsp:nvSpPr>
        <dsp:cNvPr id="0" name=""/>
        <dsp:cNvSpPr/>
      </dsp:nvSpPr>
      <dsp:spPr>
        <a:xfrm>
          <a:off x="482863" y="512448"/>
          <a:ext cx="398477" cy="19923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tr-TR" sz="1300" kern="1200" dirty="0"/>
        </a:p>
      </dsp:txBody>
      <dsp:txXfrm>
        <a:off x="482863" y="512448"/>
        <a:ext cx="398477" cy="199238"/>
      </dsp:txXfrm>
    </dsp:sp>
    <dsp:sp modelId="{C4E703FB-B110-CC4C-B217-5F6A76548C27}">
      <dsp:nvSpPr>
        <dsp:cNvPr id="0" name=""/>
        <dsp:cNvSpPr/>
      </dsp:nvSpPr>
      <dsp:spPr>
        <a:xfrm>
          <a:off x="965021" y="512448"/>
          <a:ext cx="398477" cy="19923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tr-TR" sz="1300" kern="1200" dirty="0"/>
        </a:p>
      </dsp:txBody>
      <dsp:txXfrm>
        <a:off x="965021" y="512448"/>
        <a:ext cx="398477" cy="199238"/>
      </dsp:txXfrm>
    </dsp:sp>
    <dsp:sp modelId="{A7C0EB68-E18E-664C-8FF5-9188A8E13A1B}">
      <dsp:nvSpPr>
        <dsp:cNvPr id="0" name=""/>
        <dsp:cNvSpPr/>
      </dsp:nvSpPr>
      <dsp:spPr>
        <a:xfrm>
          <a:off x="1064640" y="795367"/>
          <a:ext cx="398477" cy="19923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tr-TR" sz="1300" kern="1200" dirty="0"/>
        </a:p>
      </dsp:txBody>
      <dsp:txXfrm>
        <a:off x="1064640" y="795367"/>
        <a:ext cx="398477" cy="19923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5D2950-B7F0-3447-BBB5-BCA7D46D949D}">
      <dsp:nvSpPr>
        <dsp:cNvPr id="0" name=""/>
        <dsp:cNvSpPr/>
      </dsp:nvSpPr>
      <dsp:spPr>
        <a:xfrm>
          <a:off x="338441" y="0"/>
          <a:ext cx="3835666" cy="2799730"/>
        </a:xfrm>
        <a:prstGeom prst="rightArrow">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EE371B6E-5A45-8949-9A05-C4F73E1CBB56}">
      <dsp:nvSpPr>
        <dsp:cNvPr id="0" name=""/>
        <dsp:cNvSpPr/>
      </dsp:nvSpPr>
      <dsp:spPr>
        <a:xfrm>
          <a:off x="2707" y="839919"/>
          <a:ext cx="1413214" cy="1119892"/>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tr-TR" sz="2600" kern="1200" dirty="0"/>
            <a:t>Girdi</a:t>
          </a:r>
        </a:p>
      </dsp:txBody>
      <dsp:txXfrm>
        <a:off x="57376" y="894588"/>
        <a:ext cx="1303876" cy="1010554"/>
      </dsp:txXfrm>
    </dsp:sp>
    <dsp:sp modelId="{CBFE479D-B14F-A44A-99FA-FA2EC8C89E19}">
      <dsp:nvSpPr>
        <dsp:cNvPr id="0" name=""/>
        <dsp:cNvSpPr/>
      </dsp:nvSpPr>
      <dsp:spPr>
        <a:xfrm>
          <a:off x="1549667" y="839919"/>
          <a:ext cx="1413214" cy="1119892"/>
        </a:xfrm>
        <a:prstGeom prst="roundRect">
          <a:avLst/>
        </a:prstGeom>
        <a:gradFill rotWithShape="0">
          <a:gsLst>
            <a:gs pos="0">
              <a:schemeClr val="accent3">
                <a:hueOff val="1355300"/>
                <a:satOff val="50000"/>
                <a:lumOff val="-7353"/>
                <a:alphaOff val="0"/>
                <a:satMod val="103000"/>
                <a:lumMod val="102000"/>
                <a:tint val="94000"/>
              </a:schemeClr>
            </a:gs>
            <a:gs pos="50000">
              <a:schemeClr val="accent3">
                <a:hueOff val="1355300"/>
                <a:satOff val="50000"/>
                <a:lumOff val="-7353"/>
                <a:alphaOff val="0"/>
                <a:satMod val="110000"/>
                <a:lumMod val="100000"/>
                <a:shade val="100000"/>
              </a:schemeClr>
            </a:gs>
            <a:gs pos="100000">
              <a:schemeClr val="accent3">
                <a:hueOff val="1355300"/>
                <a:satOff val="50000"/>
                <a:lumOff val="-735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tr-TR" sz="2600" kern="1200" dirty="0"/>
            <a:t>İşlemler</a:t>
          </a:r>
        </a:p>
      </dsp:txBody>
      <dsp:txXfrm>
        <a:off x="1604336" y="894588"/>
        <a:ext cx="1303876" cy="1010554"/>
      </dsp:txXfrm>
    </dsp:sp>
    <dsp:sp modelId="{4B6A4639-7B66-D54D-AE72-B5134AC95DAE}">
      <dsp:nvSpPr>
        <dsp:cNvPr id="0" name=""/>
        <dsp:cNvSpPr/>
      </dsp:nvSpPr>
      <dsp:spPr>
        <a:xfrm>
          <a:off x="3096627" y="839919"/>
          <a:ext cx="1413214" cy="1119892"/>
        </a:xfrm>
        <a:prstGeom prst="roundRect">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tr-TR" sz="2600" kern="1200" dirty="0"/>
            <a:t>Çıktı</a:t>
          </a:r>
        </a:p>
      </dsp:txBody>
      <dsp:txXfrm>
        <a:off x="3151296" y="894588"/>
        <a:ext cx="1303876" cy="101055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7084EC-93A2-034F-8437-6A4B621226CB}">
      <dsp:nvSpPr>
        <dsp:cNvPr id="0" name=""/>
        <dsp:cNvSpPr/>
      </dsp:nvSpPr>
      <dsp:spPr>
        <a:xfrm>
          <a:off x="0" y="0"/>
          <a:ext cx="4780376" cy="4780376"/>
        </a:xfrm>
        <a:prstGeom prst="pie">
          <a:avLst>
            <a:gd name="adj1" fmla="val 5400000"/>
            <a:gd name="adj2" fmla="val 16200000"/>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9E3ED5EA-8CD9-214D-ADF4-CF4EC61C9768}">
      <dsp:nvSpPr>
        <dsp:cNvPr id="0" name=""/>
        <dsp:cNvSpPr/>
      </dsp:nvSpPr>
      <dsp:spPr>
        <a:xfrm>
          <a:off x="2390188" y="0"/>
          <a:ext cx="9278898" cy="4780376"/>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l" defTabSz="800100">
            <a:lnSpc>
              <a:spcPct val="100000"/>
            </a:lnSpc>
            <a:spcBef>
              <a:spcPct val="0"/>
            </a:spcBef>
            <a:spcAft>
              <a:spcPct val="35000"/>
            </a:spcAft>
          </a:pPr>
          <a:r>
            <a:rPr lang="tr-TR" sz="1800" b="0" i="0" kern="1200" dirty="0">
              <a:latin typeface="Corbel" panose="020B0503020204020204" pitchFamily="34" charset="0"/>
            </a:rPr>
            <a:t>Kurum iç değerlendirme çalışmalarının en önemli çıktısıdır.</a:t>
          </a:r>
          <a:endParaRPr lang="tr-TR" sz="1800" b="0" kern="1200" dirty="0">
            <a:latin typeface="Corbel" panose="020B0503020204020204" pitchFamily="34" charset="0"/>
          </a:endParaRPr>
        </a:p>
      </dsp:txBody>
      <dsp:txXfrm>
        <a:off x="2390188" y="0"/>
        <a:ext cx="9278898" cy="764860"/>
      </dsp:txXfrm>
    </dsp:sp>
    <dsp:sp modelId="{8121859B-5FC8-D546-9729-F9E8E289F948}">
      <dsp:nvSpPr>
        <dsp:cNvPr id="0" name=""/>
        <dsp:cNvSpPr/>
      </dsp:nvSpPr>
      <dsp:spPr>
        <a:xfrm>
          <a:off x="501939" y="764860"/>
          <a:ext cx="3776497" cy="3776497"/>
        </a:xfrm>
        <a:prstGeom prst="pie">
          <a:avLst>
            <a:gd name="adj1" fmla="val 5400000"/>
            <a:gd name="adj2" fmla="val 16200000"/>
          </a:avLst>
        </a:prstGeom>
        <a:solidFill>
          <a:schemeClr val="accent5">
            <a:hueOff val="-1689636"/>
            <a:satOff val="-4355"/>
            <a:lumOff val="-2941"/>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532584B9-7A0B-E344-B41A-A8707444F625}">
      <dsp:nvSpPr>
        <dsp:cNvPr id="0" name=""/>
        <dsp:cNvSpPr/>
      </dsp:nvSpPr>
      <dsp:spPr>
        <a:xfrm>
          <a:off x="2390188" y="764860"/>
          <a:ext cx="9278898" cy="3776497"/>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marR="0" lvl="0" indent="0" algn="just" defTabSz="800100" eaLnBrk="1" fontAlgn="auto" latinLnBrk="0" hangingPunct="1">
            <a:lnSpc>
              <a:spcPct val="100000"/>
            </a:lnSpc>
            <a:spcBef>
              <a:spcPct val="0"/>
            </a:spcBef>
            <a:spcAft>
              <a:spcPct val="35000"/>
            </a:spcAft>
            <a:buClrTx/>
            <a:buSzTx/>
            <a:buFontTx/>
            <a:buNone/>
            <a:tabLst/>
            <a:defRPr/>
          </a:pPr>
          <a:r>
            <a:rPr lang="tr-TR" sz="1800" b="0" i="0" kern="1200" dirty="0">
              <a:latin typeface="Corbel" panose="020B0503020204020204" pitchFamily="34" charset="0"/>
            </a:rPr>
            <a:t>Dış değerlendirme süreçleri kurumun </a:t>
          </a:r>
          <a:r>
            <a:rPr lang="tr-TR" sz="1800" b="0" i="0" kern="1200" dirty="0" err="1">
              <a:latin typeface="Corbel" panose="020B0503020204020204" pitchFamily="34" charset="0"/>
            </a:rPr>
            <a:t>KİDR’si</a:t>
          </a:r>
          <a:r>
            <a:rPr lang="tr-TR" sz="1800" b="0" i="0" kern="1200" dirty="0">
              <a:latin typeface="Corbel" panose="020B0503020204020204" pitchFamily="34" charset="0"/>
            </a:rPr>
            <a:t> üzerine yapılandırılmaktadır.</a:t>
          </a:r>
          <a:endParaRPr lang="tr-TR" sz="1800" b="0" kern="1200" dirty="0">
            <a:latin typeface="Corbel" panose="020B0503020204020204" pitchFamily="34" charset="0"/>
          </a:endParaRPr>
        </a:p>
      </dsp:txBody>
      <dsp:txXfrm>
        <a:off x="2390188" y="764860"/>
        <a:ext cx="9278898" cy="764860"/>
      </dsp:txXfrm>
    </dsp:sp>
    <dsp:sp modelId="{6D3BE315-45EC-E645-8719-6C93AD550E9E}">
      <dsp:nvSpPr>
        <dsp:cNvPr id="0" name=""/>
        <dsp:cNvSpPr/>
      </dsp:nvSpPr>
      <dsp:spPr>
        <a:xfrm>
          <a:off x="1003878" y="1529720"/>
          <a:ext cx="2772618" cy="2772618"/>
        </a:xfrm>
        <a:prstGeom prst="pie">
          <a:avLst>
            <a:gd name="adj1" fmla="val 5400000"/>
            <a:gd name="adj2" fmla="val 16200000"/>
          </a:avLst>
        </a:prstGeom>
        <a:solidFill>
          <a:schemeClr val="accent5">
            <a:hueOff val="-3379271"/>
            <a:satOff val="-8710"/>
            <a:lumOff val="-5883"/>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2546C4A1-D2AF-8C49-8D75-3EFF1B8D9A3C}">
      <dsp:nvSpPr>
        <dsp:cNvPr id="0" name=""/>
        <dsp:cNvSpPr/>
      </dsp:nvSpPr>
      <dsp:spPr>
        <a:xfrm>
          <a:off x="2390188" y="1529720"/>
          <a:ext cx="9278898" cy="2772618"/>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just" defTabSz="800100">
            <a:lnSpc>
              <a:spcPct val="100000"/>
            </a:lnSpc>
            <a:spcBef>
              <a:spcPct val="0"/>
            </a:spcBef>
            <a:spcAft>
              <a:spcPct val="35000"/>
            </a:spcAft>
          </a:pPr>
          <a:r>
            <a:rPr lang="tr-TR" sz="1800" b="0" i="0" kern="1200" dirty="0">
              <a:latin typeface="Corbel" panose="020B0503020204020204" pitchFamily="34" charset="0"/>
            </a:rPr>
            <a:t>Olgunluk düzeyi yüksek bir KİDR ancak yıl içerisinde iç kalite güvence sistemi ve iç değerlendirme çalışmalarının etkin ve etkili gerçekleştirilmesi ile mümkün olur.</a:t>
          </a:r>
          <a:endParaRPr lang="tr-TR" sz="1800" b="0" kern="1200" dirty="0">
            <a:latin typeface="Corbel" panose="020B0503020204020204" pitchFamily="34" charset="0"/>
          </a:endParaRPr>
        </a:p>
      </dsp:txBody>
      <dsp:txXfrm>
        <a:off x="2390188" y="1529720"/>
        <a:ext cx="9278898" cy="764860"/>
      </dsp:txXfrm>
    </dsp:sp>
    <dsp:sp modelId="{61700F5A-BABB-7948-82FA-97743CF3632D}">
      <dsp:nvSpPr>
        <dsp:cNvPr id="0" name=""/>
        <dsp:cNvSpPr/>
      </dsp:nvSpPr>
      <dsp:spPr>
        <a:xfrm>
          <a:off x="1505818" y="2294580"/>
          <a:ext cx="1768739" cy="1768739"/>
        </a:xfrm>
        <a:prstGeom prst="pie">
          <a:avLst>
            <a:gd name="adj1" fmla="val 5400000"/>
            <a:gd name="adj2" fmla="val 16200000"/>
          </a:avLst>
        </a:prstGeom>
        <a:solidFill>
          <a:schemeClr val="accent5">
            <a:hueOff val="-5068907"/>
            <a:satOff val="-13064"/>
            <a:lumOff val="-8824"/>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64A679FE-6928-554B-9FCA-2521D408C70B}">
      <dsp:nvSpPr>
        <dsp:cNvPr id="0" name=""/>
        <dsp:cNvSpPr/>
      </dsp:nvSpPr>
      <dsp:spPr>
        <a:xfrm>
          <a:off x="2390188" y="2294580"/>
          <a:ext cx="9278898" cy="1768739"/>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just" defTabSz="800100">
            <a:lnSpc>
              <a:spcPct val="100000"/>
            </a:lnSpc>
            <a:spcBef>
              <a:spcPct val="0"/>
            </a:spcBef>
            <a:spcAft>
              <a:spcPct val="35000"/>
            </a:spcAft>
          </a:pPr>
          <a:r>
            <a:rPr lang="tr-TR" sz="1800" b="0" i="0" kern="1200" dirty="0">
              <a:latin typeface="Corbel" panose="020B0503020204020204" pitchFamily="34" charset="0"/>
            </a:rPr>
            <a:t>Önceki yıllarda yazılan </a:t>
          </a:r>
          <a:r>
            <a:rPr lang="tr-TR" sz="1800" b="0" i="0" kern="1200" dirty="0" err="1">
              <a:latin typeface="Corbel" panose="020B0503020204020204" pitchFamily="34" charset="0"/>
            </a:rPr>
            <a:t>KİDR’ler</a:t>
          </a:r>
          <a:r>
            <a:rPr lang="tr-TR" sz="1800" b="0" i="0" kern="1200" dirty="0">
              <a:latin typeface="Corbel" panose="020B0503020204020204" pitchFamily="34" charset="0"/>
            </a:rPr>
            <a:t> ve </a:t>
          </a:r>
          <a:r>
            <a:rPr lang="tr-TR" sz="1800" b="0" i="0" kern="1200" dirty="0" err="1">
              <a:latin typeface="Corbel" panose="020B0503020204020204" pitchFamily="34" charset="0"/>
            </a:rPr>
            <a:t>KGBR’nin</a:t>
          </a:r>
          <a:r>
            <a:rPr lang="tr-TR" sz="1800" b="0" i="0" kern="1200" dirty="0">
              <a:latin typeface="Corbel" panose="020B0503020204020204" pitchFamily="34" charset="0"/>
            </a:rPr>
            <a:t> dikkatlice irdelenmeli, dikkate alınmalıdır.</a:t>
          </a:r>
          <a:endParaRPr lang="tr-TR" sz="1800" b="0" kern="1200" dirty="0">
            <a:latin typeface="Corbel" panose="020B0503020204020204" pitchFamily="34" charset="0"/>
          </a:endParaRPr>
        </a:p>
      </dsp:txBody>
      <dsp:txXfrm>
        <a:off x="2390188" y="2294580"/>
        <a:ext cx="9278898" cy="764860"/>
      </dsp:txXfrm>
    </dsp:sp>
    <dsp:sp modelId="{B448C9F4-B61F-DE40-BD90-BF274010BF95}">
      <dsp:nvSpPr>
        <dsp:cNvPr id="0" name=""/>
        <dsp:cNvSpPr/>
      </dsp:nvSpPr>
      <dsp:spPr>
        <a:xfrm>
          <a:off x="2007757" y="3059440"/>
          <a:ext cx="764860" cy="764860"/>
        </a:xfrm>
        <a:prstGeom prst="pie">
          <a:avLst>
            <a:gd name="adj1" fmla="val 5400000"/>
            <a:gd name="adj2" fmla="val 16200000"/>
          </a:avLst>
        </a:prstGeom>
        <a:solidFill>
          <a:schemeClr val="accent5">
            <a:hueOff val="-6758543"/>
            <a:satOff val="-17419"/>
            <a:lumOff val="-11765"/>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8D4A8FBE-419C-5447-9429-784CB0121629}">
      <dsp:nvSpPr>
        <dsp:cNvPr id="0" name=""/>
        <dsp:cNvSpPr/>
      </dsp:nvSpPr>
      <dsp:spPr>
        <a:xfrm>
          <a:off x="2390188" y="3059440"/>
          <a:ext cx="9278898" cy="764860"/>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tr-TR" sz="2000" b="0" i="0" kern="1200" dirty="0">
              <a:solidFill>
                <a:srgbClr val="C00000"/>
              </a:solidFill>
              <a:latin typeface="Corbel" panose="020B0503020204020204" pitchFamily="34" charset="0"/>
            </a:rPr>
            <a:t>Kalite </a:t>
          </a:r>
          <a:r>
            <a:rPr lang="tr-TR" sz="2000" b="0" i="0" kern="1200" dirty="0" err="1">
              <a:solidFill>
                <a:srgbClr val="C00000"/>
              </a:solidFill>
              <a:latin typeface="Corbel" panose="020B0503020204020204" pitchFamily="34" charset="0"/>
            </a:rPr>
            <a:t>Komisyonları’nın</a:t>
          </a:r>
          <a:r>
            <a:rPr lang="tr-TR" sz="2000" b="0" i="0" kern="1200" dirty="0">
              <a:solidFill>
                <a:srgbClr val="C00000"/>
              </a:solidFill>
              <a:latin typeface="Corbel" panose="020B0503020204020204" pitchFamily="34" charset="0"/>
            </a:rPr>
            <a:t> en değerli eseridir!</a:t>
          </a:r>
          <a:endParaRPr lang="tr-TR" sz="2000" b="0" kern="1200" dirty="0">
            <a:solidFill>
              <a:srgbClr val="C00000"/>
            </a:solidFill>
            <a:latin typeface="Corbel" panose="020B0503020204020204" pitchFamily="34" charset="0"/>
          </a:endParaRPr>
        </a:p>
      </dsp:txBody>
      <dsp:txXfrm>
        <a:off x="2390188" y="3059440"/>
        <a:ext cx="9278898" cy="76486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D68D82-F42B-E04F-88CE-1DDE4213B6D5}">
      <dsp:nvSpPr>
        <dsp:cNvPr id="0" name=""/>
        <dsp:cNvSpPr/>
      </dsp:nvSpPr>
      <dsp:spPr>
        <a:xfrm>
          <a:off x="746577" y="46251"/>
          <a:ext cx="694242" cy="45125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lvl="0" algn="ctr" defTabSz="311150">
            <a:lnSpc>
              <a:spcPct val="90000"/>
            </a:lnSpc>
            <a:spcBef>
              <a:spcPct val="0"/>
            </a:spcBef>
            <a:spcAft>
              <a:spcPct val="35000"/>
            </a:spcAft>
          </a:pPr>
          <a:r>
            <a:rPr lang="tr-TR" sz="700" kern="1200" dirty="0"/>
            <a:t>Planlama</a:t>
          </a:r>
        </a:p>
      </dsp:txBody>
      <dsp:txXfrm>
        <a:off x="768606" y="68280"/>
        <a:ext cx="650184" cy="407199"/>
      </dsp:txXfrm>
    </dsp:sp>
    <dsp:sp modelId="{19CFCF25-8694-9449-89DB-A5D05E1FD627}">
      <dsp:nvSpPr>
        <dsp:cNvPr id="0" name=""/>
        <dsp:cNvSpPr/>
      </dsp:nvSpPr>
      <dsp:spPr>
        <a:xfrm>
          <a:off x="347452" y="271880"/>
          <a:ext cx="1492492" cy="1492492"/>
        </a:xfrm>
        <a:custGeom>
          <a:avLst/>
          <a:gdLst/>
          <a:ahLst/>
          <a:cxnLst/>
          <a:rect l="0" t="0" r="0" b="0"/>
          <a:pathLst>
            <a:path>
              <a:moveTo>
                <a:pt x="1189415" y="145843"/>
              </a:moveTo>
              <a:arcTo wR="746246" hR="746246" stAng="18385907" swAng="1635472"/>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D5116B15-74D8-4E48-9B18-D34F1DB87F1A}">
      <dsp:nvSpPr>
        <dsp:cNvPr id="0" name=""/>
        <dsp:cNvSpPr/>
      </dsp:nvSpPr>
      <dsp:spPr>
        <a:xfrm>
          <a:off x="1492823" y="792497"/>
          <a:ext cx="694242" cy="45125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lvl="0" algn="ctr" defTabSz="311150">
            <a:lnSpc>
              <a:spcPct val="90000"/>
            </a:lnSpc>
            <a:spcBef>
              <a:spcPct val="0"/>
            </a:spcBef>
            <a:spcAft>
              <a:spcPct val="35000"/>
            </a:spcAft>
          </a:pPr>
          <a:r>
            <a:rPr lang="tr-TR" sz="700" kern="1200" dirty="0"/>
            <a:t>Uygulama</a:t>
          </a:r>
        </a:p>
      </dsp:txBody>
      <dsp:txXfrm>
        <a:off x="1514852" y="814526"/>
        <a:ext cx="650184" cy="407199"/>
      </dsp:txXfrm>
    </dsp:sp>
    <dsp:sp modelId="{9E8A02A2-4E03-0D48-B9E5-5297D9B80F4F}">
      <dsp:nvSpPr>
        <dsp:cNvPr id="0" name=""/>
        <dsp:cNvSpPr/>
      </dsp:nvSpPr>
      <dsp:spPr>
        <a:xfrm>
          <a:off x="347452" y="271880"/>
          <a:ext cx="1492492" cy="1492492"/>
        </a:xfrm>
        <a:custGeom>
          <a:avLst/>
          <a:gdLst/>
          <a:ahLst/>
          <a:cxnLst/>
          <a:rect l="0" t="0" r="0" b="0"/>
          <a:pathLst>
            <a:path>
              <a:moveTo>
                <a:pt x="1415186" y="1077007"/>
              </a:moveTo>
              <a:arcTo wR="746246" hR="746246" stAng="1578620" swAng="1635472"/>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8494BC9A-B918-1D48-8672-5993032F1423}">
      <dsp:nvSpPr>
        <dsp:cNvPr id="0" name=""/>
        <dsp:cNvSpPr/>
      </dsp:nvSpPr>
      <dsp:spPr>
        <a:xfrm>
          <a:off x="746577" y="1538743"/>
          <a:ext cx="694242" cy="45125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lvl="0" algn="ctr" defTabSz="311150">
            <a:lnSpc>
              <a:spcPct val="90000"/>
            </a:lnSpc>
            <a:spcBef>
              <a:spcPct val="0"/>
            </a:spcBef>
            <a:spcAft>
              <a:spcPct val="35000"/>
            </a:spcAft>
          </a:pPr>
          <a:r>
            <a:rPr lang="tr-TR" sz="700" kern="1200" dirty="0"/>
            <a:t>İzleme</a:t>
          </a:r>
        </a:p>
      </dsp:txBody>
      <dsp:txXfrm>
        <a:off x="768606" y="1560772"/>
        <a:ext cx="650184" cy="407199"/>
      </dsp:txXfrm>
    </dsp:sp>
    <dsp:sp modelId="{C6F7F7AF-E349-E041-B236-9D373C13305B}">
      <dsp:nvSpPr>
        <dsp:cNvPr id="0" name=""/>
        <dsp:cNvSpPr/>
      </dsp:nvSpPr>
      <dsp:spPr>
        <a:xfrm>
          <a:off x="347452" y="271880"/>
          <a:ext cx="1492492" cy="1492492"/>
        </a:xfrm>
        <a:custGeom>
          <a:avLst/>
          <a:gdLst/>
          <a:ahLst/>
          <a:cxnLst/>
          <a:rect l="0" t="0" r="0" b="0"/>
          <a:pathLst>
            <a:path>
              <a:moveTo>
                <a:pt x="303076" y="1346649"/>
              </a:moveTo>
              <a:arcTo wR="746246" hR="746246" stAng="7585907" swAng="1635472"/>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7715C1E7-019E-BA4F-8E44-CE38F721D2A7}">
      <dsp:nvSpPr>
        <dsp:cNvPr id="0" name=""/>
        <dsp:cNvSpPr/>
      </dsp:nvSpPr>
      <dsp:spPr>
        <a:xfrm>
          <a:off x="331" y="792497"/>
          <a:ext cx="694242" cy="45125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lvl="0" algn="ctr" defTabSz="311150">
            <a:lnSpc>
              <a:spcPct val="90000"/>
            </a:lnSpc>
            <a:spcBef>
              <a:spcPct val="0"/>
            </a:spcBef>
            <a:spcAft>
              <a:spcPct val="35000"/>
            </a:spcAft>
          </a:pPr>
          <a:r>
            <a:rPr lang="tr-TR" sz="700" kern="1200" dirty="0"/>
            <a:t>Değerlendirme</a:t>
          </a:r>
        </a:p>
      </dsp:txBody>
      <dsp:txXfrm>
        <a:off x="22360" y="814526"/>
        <a:ext cx="650184" cy="407199"/>
      </dsp:txXfrm>
    </dsp:sp>
    <dsp:sp modelId="{83BCD9E1-A75D-854A-B84C-83F0FB4E95BC}">
      <dsp:nvSpPr>
        <dsp:cNvPr id="0" name=""/>
        <dsp:cNvSpPr/>
      </dsp:nvSpPr>
      <dsp:spPr>
        <a:xfrm>
          <a:off x="347452" y="271880"/>
          <a:ext cx="1492492" cy="1492492"/>
        </a:xfrm>
        <a:custGeom>
          <a:avLst/>
          <a:gdLst/>
          <a:ahLst/>
          <a:cxnLst/>
          <a:rect l="0" t="0" r="0" b="0"/>
          <a:pathLst>
            <a:path>
              <a:moveTo>
                <a:pt x="77306" y="415485"/>
              </a:moveTo>
              <a:arcTo wR="746246" hR="746246" stAng="12378620" swAng="1635472"/>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D68D82-F42B-E04F-88CE-1DDE4213B6D5}">
      <dsp:nvSpPr>
        <dsp:cNvPr id="0" name=""/>
        <dsp:cNvSpPr/>
      </dsp:nvSpPr>
      <dsp:spPr>
        <a:xfrm>
          <a:off x="724154" y="47435"/>
          <a:ext cx="673390" cy="43770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lvl="0" algn="ctr" defTabSz="311150">
            <a:lnSpc>
              <a:spcPct val="90000"/>
            </a:lnSpc>
            <a:spcBef>
              <a:spcPct val="0"/>
            </a:spcBef>
            <a:spcAft>
              <a:spcPct val="35000"/>
            </a:spcAft>
          </a:pPr>
          <a:r>
            <a:rPr lang="tr-TR" sz="700" kern="1200" dirty="0"/>
            <a:t>Planlama</a:t>
          </a:r>
        </a:p>
      </dsp:txBody>
      <dsp:txXfrm>
        <a:off x="745521" y="68802"/>
        <a:ext cx="630656" cy="394970"/>
      </dsp:txXfrm>
    </dsp:sp>
    <dsp:sp modelId="{19CFCF25-8694-9449-89DB-A5D05E1FD627}">
      <dsp:nvSpPr>
        <dsp:cNvPr id="0" name=""/>
        <dsp:cNvSpPr/>
      </dsp:nvSpPr>
      <dsp:spPr>
        <a:xfrm>
          <a:off x="336949" y="266287"/>
          <a:ext cx="1447800" cy="1447800"/>
        </a:xfrm>
        <a:custGeom>
          <a:avLst/>
          <a:gdLst/>
          <a:ahLst/>
          <a:cxnLst/>
          <a:rect l="0" t="0" r="0" b="0"/>
          <a:pathLst>
            <a:path>
              <a:moveTo>
                <a:pt x="1153779" y="141460"/>
              </a:moveTo>
              <a:arcTo wR="723900" hR="723900" stAng="18385788" swAng="1635643"/>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D5116B15-74D8-4E48-9B18-D34F1DB87F1A}">
      <dsp:nvSpPr>
        <dsp:cNvPr id="0" name=""/>
        <dsp:cNvSpPr/>
      </dsp:nvSpPr>
      <dsp:spPr>
        <a:xfrm>
          <a:off x="1448054" y="771335"/>
          <a:ext cx="673390" cy="43770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lvl="0" algn="ctr" defTabSz="311150">
            <a:lnSpc>
              <a:spcPct val="90000"/>
            </a:lnSpc>
            <a:spcBef>
              <a:spcPct val="0"/>
            </a:spcBef>
            <a:spcAft>
              <a:spcPct val="35000"/>
            </a:spcAft>
          </a:pPr>
          <a:r>
            <a:rPr lang="tr-TR" sz="700" kern="1200" dirty="0"/>
            <a:t>Uygulama</a:t>
          </a:r>
        </a:p>
      </dsp:txBody>
      <dsp:txXfrm>
        <a:off x="1469421" y="792702"/>
        <a:ext cx="630656" cy="394970"/>
      </dsp:txXfrm>
    </dsp:sp>
    <dsp:sp modelId="{9E8A02A2-4E03-0D48-B9E5-5297D9B80F4F}">
      <dsp:nvSpPr>
        <dsp:cNvPr id="0" name=""/>
        <dsp:cNvSpPr/>
      </dsp:nvSpPr>
      <dsp:spPr>
        <a:xfrm>
          <a:off x="336949" y="266287"/>
          <a:ext cx="1447800" cy="1447800"/>
        </a:xfrm>
        <a:custGeom>
          <a:avLst/>
          <a:gdLst/>
          <a:ahLst/>
          <a:cxnLst/>
          <a:rect l="0" t="0" r="0" b="0"/>
          <a:pathLst>
            <a:path>
              <a:moveTo>
                <a:pt x="1372813" y="1044746"/>
              </a:moveTo>
              <a:arcTo wR="723900" hR="723900" stAng="1578569" swAng="1635643"/>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8494BC9A-B918-1D48-8672-5993032F1423}">
      <dsp:nvSpPr>
        <dsp:cNvPr id="0" name=""/>
        <dsp:cNvSpPr/>
      </dsp:nvSpPr>
      <dsp:spPr>
        <a:xfrm>
          <a:off x="724154" y="1495236"/>
          <a:ext cx="673390" cy="43770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lvl="0" algn="ctr" defTabSz="311150">
            <a:lnSpc>
              <a:spcPct val="90000"/>
            </a:lnSpc>
            <a:spcBef>
              <a:spcPct val="0"/>
            </a:spcBef>
            <a:spcAft>
              <a:spcPct val="35000"/>
            </a:spcAft>
          </a:pPr>
          <a:r>
            <a:rPr lang="tr-TR" sz="700" kern="1200" dirty="0"/>
            <a:t>İzleme</a:t>
          </a:r>
        </a:p>
      </dsp:txBody>
      <dsp:txXfrm>
        <a:off x="745521" y="1516603"/>
        <a:ext cx="630656" cy="394970"/>
      </dsp:txXfrm>
    </dsp:sp>
    <dsp:sp modelId="{C6F7F7AF-E349-E041-B236-9D373C13305B}">
      <dsp:nvSpPr>
        <dsp:cNvPr id="0" name=""/>
        <dsp:cNvSpPr/>
      </dsp:nvSpPr>
      <dsp:spPr>
        <a:xfrm>
          <a:off x="336949" y="266287"/>
          <a:ext cx="1447800" cy="1447800"/>
        </a:xfrm>
        <a:custGeom>
          <a:avLst/>
          <a:gdLst/>
          <a:ahLst/>
          <a:cxnLst/>
          <a:rect l="0" t="0" r="0" b="0"/>
          <a:pathLst>
            <a:path>
              <a:moveTo>
                <a:pt x="294021" y="1306339"/>
              </a:moveTo>
              <a:arcTo wR="723900" hR="723900" stAng="7585788" swAng="1635643"/>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7715C1E7-019E-BA4F-8E44-CE38F721D2A7}">
      <dsp:nvSpPr>
        <dsp:cNvPr id="0" name=""/>
        <dsp:cNvSpPr/>
      </dsp:nvSpPr>
      <dsp:spPr>
        <a:xfrm>
          <a:off x="253" y="771335"/>
          <a:ext cx="673390" cy="43770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lvl="0" algn="ctr" defTabSz="311150">
            <a:lnSpc>
              <a:spcPct val="90000"/>
            </a:lnSpc>
            <a:spcBef>
              <a:spcPct val="0"/>
            </a:spcBef>
            <a:spcAft>
              <a:spcPct val="35000"/>
            </a:spcAft>
          </a:pPr>
          <a:r>
            <a:rPr lang="tr-TR" sz="700" kern="1200" dirty="0"/>
            <a:t>Değerlendirme</a:t>
          </a:r>
        </a:p>
      </dsp:txBody>
      <dsp:txXfrm>
        <a:off x="21620" y="792702"/>
        <a:ext cx="630656" cy="394970"/>
      </dsp:txXfrm>
    </dsp:sp>
    <dsp:sp modelId="{83BCD9E1-A75D-854A-B84C-83F0FB4E95BC}">
      <dsp:nvSpPr>
        <dsp:cNvPr id="0" name=""/>
        <dsp:cNvSpPr/>
      </dsp:nvSpPr>
      <dsp:spPr>
        <a:xfrm>
          <a:off x="336949" y="266287"/>
          <a:ext cx="1447800" cy="1447800"/>
        </a:xfrm>
        <a:custGeom>
          <a:avLst/>
          <a:gdLst/>
          <a:ahLst/>
          <a:cxnLst/>
          <a:rect l="0" t="0" r="0" b="0"/>
          <a:pathLst>
            <a:path>
              <a:moveTo>
                <a:pt x="74986" y="403053"/>
              </a:moveTo>
              <a:arcTo wR="723900" hR="723900" stAng="12378569" swAng="1635643"/>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D68D82-F42B-E04F-88CE-1DDE4213B6D5}">
      <dsp:nvSpPr>
        <dsp:cNvPr id="0" name=""/>
        <dsp:cNvSpPr/>
      </dsp:nvSpPr>
      <dsp:spPr>
        <a:xfrm>
          <a:off x="732964" y="69190"/>
          <a:ext cx="681583" cy="44302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lvl="0" algn="ctr" defTabSz="311150">
            <a:lnSpc>
              <a:spcPct val="90000"/>
            </a:lnSpc>
            <a:spcBef>
              <a:spcPct val="0"/>
            </a:spcBef>
            <a:spcAft>
              <a:spcPct val="35000"/>
            </a:spcAft>
          </a:pPr>
          <a:r>
            <a:rPr lang="tr-TR" sz="700" kern="1200" dirty="0"/>
            <a:t>Planlama</a:t>
          </a:r>
        </a:p>
      </dsp:txBody>
      <dsp:txXfrm>
        <a:off x="754591" y="90817"/>
        <a:ext cx="638329" cy="399775"/>
      </dsp:txXfrm>
    </dsp:sp>
    <dsp:sp modelId="{19CFCF25-8694-9449-89DB-A5D05E1FD627}">
      <dsp:nvSpPr>
        <dsp:cNvPr id="0" name=""/>
        <dsp:cNvSpPr/>
      </dsp:nvSpPr>
      <dsp:spPr>
        <a:xfrm>
          <a:off x="341017" y="290705"/>
          <a:ext cx="1465478" cy="1465478"/>
        </a:xfrm>
        <a:custGeom>
          <a:avLst/>
          <a:gdLst/>
          <a:ahLst/>
          <a:cxnLst/>
          <a:rect l="0" t="0" r="0" b="0"/>
          <a:pathLst>
            <a:path>
              <a:moveTo>
                <a:pt x="1167857" y="143181"/>
              </a:moveTo>
              <a:arcTo wR="732739" hR="732739" stAng="18385734" swAng="1635721"/>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D5116B15-74D8-4E48-9B18-D34F1DB87F1A}">
      <dsp:nvSpPr>
        <dsp:cNvPr id="0" name=""/>
        <dsp:cNvSpPr/>
      </dsp:nvSpPr>
      <dsp:spPr>
        <a:xfrm>
          <a:off x="1465703" y="801929"/>
          <a:ext cx="681583" cy="44302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lvl="0" algn="ctr" defTabSz="311150">
            <a:lnSpc>
              <a:spcPct val="90000"/>
            </a:lnSpc>
            <a:spcBef>
              <a:spcPct val="0"/>
            </a:spcBef>
            <a:spcAft>
              <a:spcPct val="35000"/>
            </a:spcAft>
          </a:pPr>
          <a:r>
            <a:rPr lang="tr-TR" sz="700" kern="1200" dirty="0"/>
            <a:t>Uygulama</a:t>
          </a:r>
        </a:p>
      </dsp:txBody>
      <dsp:txXfrm>
        <a:off x="1487330" y="823556"/>
        <a:ext cx="638329" cy="399775"/>
      </dsp:txXfrm>
    </dsp:sp>
    <dsp:sp modelId="{9E8A02A2-4E03-0D48-B9E5-5297D9B80F4F}">
      <dsp:nvSpPr>
        <dsp:cNvPr id="0" name=""/>
        <dsp:cNvSpPr/>
      </dsp:nvSpPr>
      <dsp:spPr>
        <a:xfrm>
          <a:off x="341017" y="290705"/>
          <a:ext cx="1465478" cy="1465478"/>
        </a:xfrm>
        <a:custGeom>
          <a:avLst/>
          <a:gdLst/>
          <a:ahLst/>
          <a:cxnLst/>
          <a:rect l="0" t="0" r="0" b="0"/>
          <a:pathLst>
            <a:path>
              <a:moveTo>
                <a:pt x="1389578" y="1057498"/>
              </a:moveTo>
              <a:arcTo wR="732739" hR="732739" stAng="1578545" swAng="1635721"/>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8494BC9A-B918-1D48-8672-5993032F1423}">
      <dsp:nvSpPr>
        <dsp:cNvPr id="0" name=""/>
        <dsp:cNvSpPr/>
      </dsp:nvSpPr>
      <dsp:spPr>
        <a:xfrm>
          <a:off x="732964" y="1534668"/>
          <a:ext cx="681583" cy="44302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lvl="0" algn="ctr" defTabSz="311150">
            <a:lnSpc>
              <a:spcPct val="90000"/>
            </a:lnSpc>
            <a:spcBef>
              <a:spcPct val="0"/>
            </a:spcBef>
            <a:spcAft>
              <a:spcPct val="35000"/>
            </a:spcAft>
          </a:pPr>
          <a:r>
            <a:rPr lang="tr-TR" sz="700" kern="1200" dirty="0"/>
            <a:t>İzleme</a:t>
          </a:r>
        </a:p>
      </dsp:txBody>
      <dsp:txXfrm>
        <a:off x="754591" y="1556295"/>
        <a:ext cx="638329" cy="399775"/>
      </dsp:txXfrm>
    </dsp:sp>
    <dsp:sp modelId="{C6F7F7AF-E349-E041-B236-9D373C13305B}">
      <dsp:nvSpPr>
        <dsp:cNvPr id="0" name=""/>
        <dsp:cNvSpPr/>
      </dsp:nvSpPr>
      <dsp:spPr>
        <a:xfrm>
          <a:off x="341017" y="290705"/>
          <a:ext cx="1465478" cy="1465478"/>
        </a:xfrm>
        <a:custGeom>
          <a:avLst/>
          <a:gdLst/>
          <a:ahLst/>
          <a:cxnLst/>
          <a:rect l="0" t="0" r="0" b="0"/>
          <a:pathLst>
            <a:path>
              <a:moveTo>
                <a:pt x="297620" y="1322296"/>
              </a:moveTo>
              <a:arcTo wR="732739" hR="732739" stAng="7585734" swAng="1635721"/>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7715C1E7-019E-BA4F-8E44-CE38F721D2A7}">
      <dsp:nvSpPr>
        <dsp:cNvPr id="0" name=""/>
        <dsp:cNvSpPr/>
      </dsp:nvSpPr>
      <dsp:spPr>
        <a:xfrm>
          <a:off x="225" y="801929"/>
          <a:ext cx="681583" cy="44302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lvl="0" algn="ctr" defTabSz="311150">
            <a:lnSpc>
              <a:spcPct val="90000"/>
            </a:lnSpc>
            <a:spcBef>
              <a:spcPct val="0"/>
            </a:spcBef>
            <a:spcAft>
              <a:spcPct val="35000"/>
            </a:spcAft>
          </a:pPr>
          <a:r>
            <a:rPr lang="tr-TR" sz="700" kern="1200" dirty="0"/>
            <a:t>Değerlendirme</a:t>
          </a:r>
        </a:p>
      </dsp:txBody>
      <dsp:txXfrm>
        <a:off x="21852" y="823556"/>
        <a:ext cx="638329" cy="399775"/>
      </dsp:txXfrm>
    </dsp:sp>
    <dsp:sp modelId="{83BCD9E1-A75D-854A-B84C-83F0FB4E95BC}">
      <dsp:nvSpPr>
        <dsp:cNvPr id="0" name=""/>
        <dsp:cNvSpPr/>
      </dsp:nvSpPr>
      <dsp:spPr>
        <a:xfrm>
          <a:off x="341017" y="290705"/>
          <a:ext cx="1465478" cy="1465478"/>
        </a:xfrm>
        <a:custGeom>
          <a:avLst/>
          <a:gdLst/>
          <a:ahLst/>
          <a:cxnLst/>
          <a:rect l="0" t="0" r="0" b="0"/>
          <a:pathLst>
            <a:path>
              <a:moveTo>
                <a:pt x="75899" y="407979"/>
              </a:moveTo>
              <a:arcTo wR="732739" hR="732739" stAng="12378545" swAng="1635721"/>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D68D82-F42B-E04F-88CE-1DDE4213B6D5}">
      <dsp:nvSpPr>
        <dsp:cNvPr id="0" name=""/>
        <dsp:cNvSpPr/>
      </dsp:nvSpPr>
      <dsp:spPr>
        <a:xfrm>
          <a:off x="504" y="690917"/>
          <a:ext cx="1042033" cy="67732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tr-TR" sz="1600" kern="1200" dirty="0"/>
            <a:t>Planlama</a:t>
          </a:r>
        </a:p>
      </dsp:txBody>
      <dsp:txXfrm>
        <a:off x="33568" y="723981"/>
        <a:ext cx="975905" cy="611193"/>
      </dsp:txXfrm>
    </dsp:sp>
    <dsp:sp modelId="{19CFCF25-8694-9449-89DB-A5D05E1FD627}">
      <dsp:nvSpPr>
        <dsp:cNvPr id="0" name=""/>
        <dsp:cNvSpPr/>
      </dsp:nvSpPr>
      <dsp:spPr>
        <a:xfrm>
          <a:off x="521521" y="454447"/>
          <a:ext cx="1150260" cy="1150260"/>
        </a:xfrm>
        <a:custGeom>
          <a:avLst/>
          <a:gdLst/>
          <a:ahLst/>
          <a:cxnLst/>
          <a:rect l="0" t="0" r="0" b="0"/>
          <a:pathLst>
            <a:path>
              <a:moveTo>
                <a:pt x="241956" y="106334"/>
              </a:moveTo>
              <a:arcTo wR="575130" hR="575130" stAng="14075912" swAng="4248175"/>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D5116B15-74D8-4E48-9B18-D34F1DB87F1A}">
      <dsp:nvSpPr>
        <dsp:cNvPr id="0" name=""/>
        <dsp:cNvSpPr/>
      </dsp:nvSpPr>
      <dsp:spPr>
        <a:xfrm>
          <a:off x="1150765" y="690917"/>
          <a:ext cx="1042033" cy="67732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tr-TR" sz="1600" kern="1200" dirty="0"/>
            <a:t>Uygulama</a:t>
          </a:r>
        </a:p>
      </dsp:txBody>
      <dsp:txXfrm>
        <a:off x="1183829" y="723981"/>
        <a:ext cx="975905" cy="611193"/>
      </dsp:txXfrm>
    </dsp:sp>
    <dsp:sp modelId="{9E8A02A2-4E03-0D48-B9E5-5297D9B80F4F}">
      <dsp:nvSpPr>
        <dsp:cNvPr id="0" name=""/>
        <dsp:cNvSpPr/>
      </dsp:nvSpPr>
      <dsp:spPr>
        <a:xfrm>
          <a:off x="521521" y="454447"/>
          <a:ext cx="1150260" cy="1150260"/>
        </a:xfrm>
        <a:custGeom>
          <a:avLst/>
          <a:gdLst/>
          <a:ahLst/>
          <a:cxnLst/>
          <a:rect l="0" t="0" r="0" b="0"/>
          <a:pathLst>
            <a:path>
              <a:moveTo>
                <a:pt x="908304" y="1043926"/>
              </a:moveTo>
              <a:arcTo wR="575130" hR="575130" stAng="3275912" swAng="4248175"/>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116B15-74D8-4E48-9B18-D34F1DB87F1A}">
      <dsp:nvSpPr>
        <dsp:cNvPr id="0" name=""/>
        <dsp:cNvSpPr/>
      </dsp:nvSpPr>
      <dsp:spPr>
        <a:xfrm>
          <a:off x="423" y="672836"/>
          <a:ext cx="1010735" cy="65697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tr-TR" sz="1500" kern="1200" dirty="0"/>
            <a:t>Uygulama</a:t>
          </a:r>
        </a:p>
      </dsp:txBody>
      <dsp:txXfrm>
        <a:off x="32494" y="704907"/>
        <a:ext cx="946593" cy="592836"/>
      </dsp:txXfrm>
    </dsp:sp>
    <dsp:sp modelId="{9E8A02A2-4E03-0D48-B9E5-5297D9B80F4F}">
      <dsp:nvSpPr>
        <dsp:cNvPr id="0" name=""/>
        <dsp:cNvSpPr/>
      </dsp:nvSpPr>
      <dsp:spPr>
        <a:xfrm>
          <a:off x="505790" y="443402"/>
          <a:ext cx="1115845" cy="1115845"/>
        </a:xfrm>
        <a:custGeom>
          <a:avLst/>
          <a:gdLst/>
          <a:ahLst/>
          <a:cxnLst/>
          <a:rect l="0" t="0" r="0" b="0"/>
          <a:pathLst>
            <a:path>
              <a:moveTo>
                <a:pt x="234686" y="103173"/>
              </a:moveTo>
              <a:arcTo wR="557922" hR="557922" stAng="14075685" swAng="4248629"/>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8494BC9A-B918-1D48-8672-5993032F1423}">
      <dsp:nvSpPr>
        <dsp:cNvPr id="0" name=""/>
        <dsp:cNvSpPr/>
      </dsp:nvSpPr>
      <dsp:spPr>
        <a:xfrm>
          <a:off x="1116268" y="672836"/>
          <a:ext cx="1010735" cy="65697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tr-TR" sz="1500" kern="1200" dirty="0"/>
            <a:t>İzleme</a:t>
          </a:r>
        </a:p>
      </dsp:txBody>
      <dsp:txXfrm>
        <a:off x="1148339" y="704907"/>
        <a:ext cx="946593" cy="592836"/>
      </dsp:txXfrm>
    </dsp:sp>
    <dsp:sp modelId="{C6F7F7AF-E349-E041-B236-9D373C13305B}">
      <dsp:nvSpPr>
        <dsp:cNvPr id="0" name=""/>
        <dsp:cNvSpPr/>
      </dsp:nvSpPr>
      <dsp:spPr>
        <a:xfrm>
          <a:off x="505790" y="443402"/>
          <a:ext cx="1115845" cy="1115845"/>
        </a:xfrm>
        <a:custGeom>
          <a:avLst/>
          <a:gdLst/>
          <a:ahLst/>
          <a:cxnLst/>
          <a:rect l="0" t="0" r="0" b="0"/>
          <a:pathLst>
            <a:path>
              <a:moveTo>
                <a:pt x="881158" y="1012671"/>
              </a:moveTo>
              <a:arcTo wR="557922" hR="557922" stAng="3275685" swAng="4248629"/>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116B15-74D8-4E48-9B18-D34F1DB87F1A}">
      <dsp:nvSpPr>
        <dsp:cNvPr id="0" name=""/>
        <dsp:cNvSpPr/>
      </dsp:nvSpPr>
      <dsp:spPr>
        <a:xfrm rot="20911833">
          <a:off x="0" y="335130"/>
          <a:ext cx="2153311" cy="13996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tr-TR" sz="2400" kern="1200" dirty="0"/>
            <a:t>Uygulama</a:t>
          </a:r>
        </a:p>
      </dsp:txBody>
      <dsp:txXfrm>
        <a:off x="68325" y="403455"/>
        <a:ext cx="2016661" cy="1263002"/>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438EA8-127E-4E46-89BA-A116518FBFFC}">
      <dsp:nvSpPr>
        <dsp:cNvPr id="0" name=""/>
        <dsp:cNvSpPr/>
      </dsp:nvSpPr>
      <dsp:spPr>
        <a:xfrm rot="5400000">
          <a:off x="616736" y="1554687"/>
          <a:ext cx="1503325" cy="2501499"/>
        </a:xfrm>
        <a:prstGeom prst="corner">
          <a:avLst>
            <a:gd name="adj1" fmla="val 16120"/>
            <a:gd name="adj2" fmla="val 16110"/>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663DAC8-6BB9-0B40-BFF5-5D0DFCB2F261}">
      <dsp:nvSpPr>
        <dsp:cNvPr id="0" name=""/>
        <dsp:cNvSpPr/>
      </dsp:nvSpPr>
      <dsp:spPr>
        <a:xfrm>
          <a:off x="365793" y="2302097"/>
          <a:ext cx="2258368" cy="19795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lvl="0" algn="l" defTabSz="622300">
            <a:lnSpc>
              <a:spcPct val="100000"/>
            </a:lnSpc>
            <a:spcBef>
              <a:spcPct val="0"/>
            </a:spcBef>
            <a:spcAft>
              <a:spcPct val="35000"/>
            </a:spcAft>
          </a:pPr>
          <a:r>
            <a:rPr lang="tr-TR" sz="1400" b="1" i="0" kern="1200" dirty="0">
              <a:latin typeface="+mj-lt"/>
            </a:rPr>
            <a:t>2.seviye için</a:t>
          </a:r>
          <a:r>
            <a:rPr lang="tr-TR" sz="1400" b="0" i="0" kern="1200" dirty="0">
              <a:latin typeface="+mj-lt"/>
            </a:rPr>
            <a:t>; planlardan bahsedilmelidir, ölçüt kapsamındaki gelecek planları ifade edilmelidir.</a:t>
          </a:r>
          <a:endParaRPr lang="tr-TR" sz="1400" kern="1200" dirty="0">
            <a:latin typeface="+mj-lt"/>
          </a:endParaRPr>
        </a:p>
      </dsp:txBody>
      <dsp:txXfrm>
        <a:off x="365793" y="2302097"/>
        <a:ext cx="2258368" cy="1979592"/>
      </dsp:txXfrm>
    </dsp:sp>
    <dsp:sp modelId="{927F1C71-C3D7-D044-8D5C-203E5516E972}">
      <dsp:nvSpPr>
        <dsp:cNvPr id="0" name=""/>
        <dsp:cNvSpPr/>
      </dsp:nvSpPr>
      <dsp:spPr>
        <a:xfrm>
          <a:off x="2198054" y="1370524"/>
          <a:ext cx="426107" cy="426107"/>
        </a:xfrm>
        <a:prstGeom prst="triangle">
          <a:avLst>
            <a:gd name="adj" fmla="val 100000"/>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80C4621-D5E1-F34D-886B-A220D8295AE2}">
      <dsp:nvSpPr>
        <dsp:cNvPr id="0" name=""/>
        <dsp:cNvSpPr/>
      </dsp:nvSpPr>
      <dsp:spPr>
        <a:xfrm rot="5400000">
          <a:off x="3381419" y="870563"/>
          <a:ext cx="1503325" cy="2501499"/>
        </a:xfrm>
        <a:prstGeom prst="corner">
          <a:avLst>
            <a:gd name="adj1" fmla="val 16120"/>
            <a:gd name="adj2" fmla="val 16110"/>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FA55559-B1B1-E94C-A3A4-110E1220919C}">
      <dsp:nvSpPr>
        <dsp:cNvPr id="0" name=""/>
        <dsp:cNvSpPr/>
      </dsp:nvSpPr>
      <dsp:spPr>
        <a:xfrm>
          <a:off x="3130477" y="1617973"/>
          <a:ext cx="2258368" cy="19795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lvl="0" algn="l" defTabSz="622300">
            <a:lnSpc>
              <a:spcPct val="100000"/>
            </a:lnSpc>
            <a:spcBef>
              <a:spcPct val="0"/>
            </a:spcBef>
            <a:spcAft>
              <a:spcPct val="35000"/>
            </a:spcAft>
          </a:pPr>
          <a:r>
            <a:rPr lang="tr-TR" sz="1400" b="1" i="0" kern="1200" dirty="0">
              <a:latin typeface="+mj-lt"/>
            </a:rPr>
            <a:t>3.seviye için; </a:t>
          </a:r>
          <a:r>
            <a:rPr lang="tr-TR" sz="1400" b="0" i="0" kern="1200" dirty="0">
              <a:latin typeface="+mj-lt"/>
            </a:rPr>
            <a:t>uygulamaların bütün birimleri kapsadığı, kalite güvence sisteminin bir parçası olduğu ve sürdürülebilirliğini güvence altına almak için yapılan kanıtlanmalıdır.</a:t>
          </a:r>
          <a:endParaRPr lang="tr-TR" sz="1400" kern="1200" dirty="0">
            <a:latin typeface="+mj-lt"/>
          </a:endParaRPr>
        </a:p>
      </dsp:txBody>
      <dsp:txXfrm>
        <a:off x="3130477" y="1617973"/>
        <a:ext cx="2258368" cy="1979592"/>
      </dsp:txXfrm>
    </dsp:sp>
    <dsp:sp modelId="{969F65E0-A220-F04C-8112-FC2CF807F604}">
      <dsp:nvSpPr>
        <dsp:cNvPr id="0" name=""/>
        <dsp:cNvSpPr/>
      </dsp:nvSpPr>
      <dsp:spPr>
        <a:xfrm>
          <a:off x="4962738" y="686400"/>
          <a:ext cx="426107" cy="426107"/>
        </a:xfrm>
        <a:prstGeom prst="triangle">
          <a:avLst>
            <a:gd name="adj" fmla="val 100000"/>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D9B174A-70CE-8A45-8706-CFA7A0CF94E9}">
      <dsp:nvSpPr>
        <dsp:cNvPr id="0" name=""/>
        <dsp:cNvSpPr/>
      </dsp:nvSpPr>
      <dsp:spPr>
        <a:xfrm rot="5400000">
          <a:off x="6146103" y="186440"/>
          <a:ext cx="1503325" cy="2501499"/>
        </a:xfrm>
        <a:prstGeom prst="corner">
          <a:avLst>
            <a:gd name="adj1" fmla="val 16120"/>
            <a:gd name="adj2" fmla="val 16110"/>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1E5375E-150E-4348-8027-8747BCEBAC93}">
      <dsp:nvSpPr>
        <dsp:cNvPr id="0" name=""/>
        <dsp:cNvSpPr/>
      </dsp:nvSpPr>
      <dsp:spPr>
        <a:xfrm>
          <a:off x="5895161" y="933849"/>
          <a:ext cx="2258368" cy="19795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lvl="0" algn="l" defTabSz="622300">
            <a:lnSpc>
              <a:spcPct val="100000"/>
            </a:lnSpc>
            <a:spcBef>
              <a:spcPct val="0"/>
            </a:spcBef>
            <a:spcAft>
              <a:spcPct val="35000"/>
            </a:spcAft>
          </a:pPr>
          <a:r>
            <a:rPr lang="tr-TR" sz="1400" b="1" i="0" kern="1200" dirty="0">
              <a:latin typeface="+mj-lt"/>
            </a:rPr>
            <a:t>4.seviye için</a:t>
          </a:r>
          <a:r>
            <a:rPr lang="tr-TR" sz="1400" b="0" i="0" kern="1200" dirty="0">
              <a:latin typeface="+mj-lt"/>
            </a:rPr>
            <a:t>; sonuçların analiz edildiği ve paydaşlarla (iç ve dış) birlikte değerlendirildiğinin kanıtları (analiz raporları, kullanılan anket soruları vb.) sunulmalıdır. Bu seviyede olmak için ölçüt kapsamındaki uygulamaların iyileştirilmiş olması gerekir. Bu nedenle raporda muhakkak yapılmış iyileştirmeler anlatılmalıdır. </a:t>
          </a:r>
          <a:endParaRPr lang="tr-TR" sz="1400" kern="1200" dirty="0">
            <a:latin typeface="+mj-lt"/>
          </a:endParaRPr>
        </a:p>
      </dsp:txBody>
      <dsp:txXfrm>
        <a:off x="5895161" y="933849"/>
        <a:ext cx="2258368" cy="1979592"/>
      </dsp:txXfrm>
    </dsp:sp>
    <dsp:sp modelId="{B47309B6-40CF-3848-9198-C45B4DEC5CD3}">
      <dsp:nvSpPr>
        <dsp:cNvPr id="0" name=""/>
        <dsp:cNvSpPr/>
      </dsp:nvSpPr>
      <dsp:spPr>
        <a:xfrm>
          <a:off x="7727422" y="2277"/>
          <a:ext cx="426107" cy="426107"/>
        </a:xfrm>
        <a:prstGeom prst="triangle">
          <a:avLst>
            <a:gd name="adj" fmla="val 100000"/>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9DBF864-08DB-7545-A5E7-AE5AEAFFFECD}">
      <dsp:nvSpPr>
        <dsp:cNvPr id="0" name=""/>
        <dsp:cNvSpPr/>
      </dsp:nvSpPr>
      <dsp:spPr>
        <a:xfrm rot="5400000">
          <a:off x="8910787" y="-497683"/>
          <a:ext cx="1503325" cy="2501499"/>
        </a:xfrm>
        <a:prstGeom prst="corner">
          <a:avLst>
            <a:gd name="adj1" fmla="val 16120"/>
            <a:gd name="adj2" fmla="val 16110"/>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90FA2B4-8DBC-8941-B843-84DFC7733FF2}">
      <dsp:nvSpPr>
        <dsp:cNvPr id="0" name=""/>
        <dsp:cNvSpPr/>
      </dsp:nvSpPr>
      <dsp:spPr>
        <a:xfrm>
          <a:off x="8659844" y="249726"/>
          <a:ext cx="2258368" cy="19795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lvl="0" algn="l" defTabSz="622300">
            <a:lnSpc>
              <a:spcPct val="100000"/>
            </a:lnSpc>
            <a:spcBef>
              <a:spcPct val="0"/>
            </a:spcBef>
            <a:spcAft>
              <a:spcPct val="35000"/>
            </a:spcAft>
          </a:pPr>
          <a:r>
            <a:rPr lang="tr-TR" sz="1400" b="1" i="0" kern="1200" dirty="0">
              <a:latin typeface="+mj-lt"/>
            </a:rPr>
            <a:t>5.seviye için; </a:t>
          </a:r>
          <a:r>
            <a:rPr lang="tr-TR" sz="1400" b="0" i="0" kern="1200" dirty="0">
              <a:latin typeface="+mj-lt"/>
            </a:rPr>
            <a:t>uygulamanın sürdürülebilirliğini nasıl güvence altına alındığı ispatlanmalıdır. Örnek olma durumu için ise hangi ortamlarda, hangi üniversitelerle paylaşım yapıldığı sunulmalıdır. </a:t>
          </a:r>
          <a:endParaRPr lang="tr-TR" sz="1400" kern="1200" dirty="0">
            <a:latin typeface="+mj-lt"/>
          </a:endParaRPr>
        </a:p>
      </dsp:txBody>
      <dsp:txXfrm>
        <a:off x="8659844" y="249726"/>
        <a:ext cx="2258368" cy="1979592"/>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36CC9C-2F3C-4C4C-ACDE-D3563BBADCFE}">
      <dsp:nvSpPr>
        <dsp:cNvPr id="0" name=""/>
        <dsp:cNvSpPr/>
      </dsp:nvSpPr>
      <dsp:spPr>
        <a:xfrm>
          <a:off x="0" y="369"/>
          <a:ext cx="1125780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B9BB6C9-6A9A-CB40-B602-3C4D4560B12B}">
      <dsp:nvSpPr>
        <dsp:cNvPr id="0" name=""/>
        <dsp:cNvSpPr/>
      </dsp:nvSpPr>
      <dsp:spPr>
        <a:xfrm>
          <a:off x="0" y="369"/>
          <a:ext cx="11257809" cy="6050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tr-TR" sz="2000" b="0" i="0" kern="1200" dirty="0">
              <a:latin typeface="Corbel" panose="020B0503020204020204" pitchFamily="34" charset="0"/>
            </a:rPr>
            <a:t>-Uygulamanın tüm birimleri kapsamış olması,</a:t>
          </a:r>
          <a:endParaRPr lang="tr-TR" sz="2000" kern="1200" dirty="0">
            <a:latin typeface="Corbel" panose="020B0503020204020204" pitchFamily="34" charset="0"/>
          </a:endParaRPr>
        </a:p>
      </dsp:txBody>
      <dsp:txXfrm>
        <a:off x="0" y="369"/>
        <a:ext cx="11257809" cy="605033"/>
      </dsp:txXfrm>
    </dsp:sp>
    <dsp:sp modelId="{1796D81B-2A70-B84D-BDC9-158649DA2B1A}">
      <dsp:nvSpPr>
        <dsp:cNvPr id="0" name=""/>
        <dsp:cNvSpPr/>
      </dsp:nvSpPr>
      <dsp:spPr>
        <a:xfrm>
          <a:off x="0" y="605402"/>
          <a:ext cx="1125780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5E0DD4-B8A3-6E43-9AA8-D2EDE9033084}">
      <dsp:nvSpPr>
        <dsp:cNvPr id="0" name=""/>
        <dsp:cNvSpPr/>
      </dsp:nvSpPr>
      <dsp:spPr>
        <a:xfrm>
          <a:off x="0" y="605402"/>
          <a:ext cx="11257809" cy="6050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tr-TR" sz="2000" b="0" i="0" kern="1200" dirty="0">
              <a:latin typeface="Corbel" panose="020B0503020204020204" pitchFamily="34" charset="0"/>
            </a:rPr>
            <a:t>-Uygulamadan sonuçlar elde edilmiş olması,</a:t>
          </a:r>
          <a:endParaRPr lang="tr-TR" sz="2000" kern="1200" dirty="0">
            <a:latin typeface="Corbel" panose="020B0503020204020204" pitchFamily="34" charset="0"/>
          </a:endParaRPr>
        </a:p>
      </dsp:txBody>
      <dsp:txXfrm>
        <a:off x="0" y="605402"/>
        <a:ext cx="11257809" cy="605033"/>
      </dsp:txXfrm>
    </dsp:sp>
    <dsp:sp modelId="{CA289930-D85C-2F44-B906-021B0AA9466B}">
      <dsp:nvSpPr>
        <dsp:cNvPr id="0" name=""/>
        <dsp:cNvSpPr/>
      </dsp:nvSpPr>
      <dsp:spPr>
        <a:xfrm>
          <a:off x="0" y="1210436"/>
          <a:ext cx="1125780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F1C7A32-64ED-2E4C-9BD9-70C6F5F9B881}">
      <dsp:nvSpPr>
        <dsp:cNvPr id="0" name=""/>
        <dsp:cNvSpPr/>
      </dsp:nvSpPr>
      <dsp:spPr>
        <a:xfrm>
          <a:off x="0" y="1210436"/>
          <a:ext cx="11257809" cy="6050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tr-TR" sz="2000" b="0" i="0" kern="1200" dirty="0">
              <a:latin typeface="Corbel" panose="020B0503020204020204" pitchFamily="34" charset="0"/>
            </a:rPr>
            <a:t>-Bu sonuçların izleniyor olması,</a:t>
          </a:r>
          <a:endParaRPr lang="tr-TR" sz="2000" kern="1200" dirty="0">
            <a:latin typeface="Corbel" panose="020B0503020204020204" pitchFamily="34" charset="0"/>
          </a:endParaRPr>
        </a:p>
      </dsp:txBody>
      <dsp:txXfrm>
        <a:off x="0" y="1210436"/>
        <a:ext cx="11257809" cy="605033"/>
      </dsp:txXfrm>
    </dsp:sp>
    <dsp:sp modelId="{5F3D8C7E-B012-204B-9840-6BC4C1E8E7D8}">
      <dsp:nvSpPr>
        <dsp:cNvPr id="0" name=""/>
        <dsp:cNvSpPr/>
      </dsp:nvSpPr>
      <dsp:spPr>
        <a:xfrm>
          <a:off x="0" y="1815469"/>
          <a:ext cx="1125780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5B7BC64-4241-D04F-8394-6276E46AF7CF}">
      <dsp:nvSpPr>
        <dsp:cNvPr id="0" name=""/>
        <dsp:cNvSpPr/>
      </dsp:nvSpPr>
      <dsp:spPr>
        <a:xfrm>
          <a:off x="0" y="1815469"/>
          <a:ext cx="11257809" cy="6050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tr-TR" sz="2000" b="0" i="0" kern="1200" dirty="0">
              <a:latin typeface="Corbel" panose="020B0503020204020204" pitchFamily="34" charset="0"/>
            </a:rPr>
            <a:t>-Bu izleme sonuçlarının iç ve dış paydaşlarla birlikte değerlendiriliyor olması,</a:t>
          </a:r>
          <a:endParaRPr lang="tr-TR" sz="2000" kern="1200" dirty="0">
            <a:latin typeface="Corbel" panose="020B0503020204020204" pitchFamily="34" charset="0"/>
          </a:endParaRPr>
        </a:p>
      </dsp:txBody>
      <dsp:txXfrm>
        <a:off x="0" y="1815469"/>
        <a:ext cx="11257809" cy="605033"/>
      </dsp:txXfrm>
    </dsp:sp>
    <dsp:sp modelId="{F015C59F-1D2C-2149-892F-BCDBF2EC9F2E}">
      <dsp:nvSpPr>
        <dsp:cNvPr id="0" name=""/>
        <dsp:cNvSpPr/>
      </dsp:nvSpPr>
      <dsp:spPr>
        <a:xfrm>
          <a:off x="0" y="2420503"/>
          <a:ext cx="1125780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5E1E95-81FF-BE45-B360-7D374B42FC5C}">
      <dsp:nvSpPr>
        <dsp:cNvPr id="0" name=""/>
        <dsp:cNvSpPr/>
      </dsp:nvSpPr>
      <dsp:spPr>
        <a:xfrm>
          <a:off x="0" y="2420503"/>
          <a:ext cx="11257809" cy="6050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tr-TR" sz="2000" b="0" i="0" kern="1200" dirty="0">
              <a:latin typeface="Corbel" panose="020B0503020204020204" pitchFamily="34" charset="0"/>
            </a:rPr>
            <a:t>-ve bunun </a:t>
          </a:r>
          <a:r>
            <a:rPr lang="tr-TR" sz="2000" b="1" i="0" u="sng" kern="1200" dirty="0">
              <a:latin typeface="Corbel" panose="020B0503020204020204" pitchFamily="34" charset="0"/>
            </a:rPr>
            <a:t>kanıtlarla sunulması</a:t>
          </a:r>
          <a:r>
            <a:rPr lang="tr-TR" sz="2000" b="1" i="0" kern="1200" dirty="0">
              <a:latin typeface="Corbel" panose="020B0503020204020204" pitchFamily="34" charset="0"/>
            </a:rPr>
            <a:t> </a:t>
          </a:r>
          <a:r>
            <a:rPr lang="tr-TR" sz="2000" b="0" i="0" kern="1200" dirty="0">
              <a:latin typeface="Corbel" panose="020B0503020204020204" pitchFamily="34" charset="0"/>
            </a:rPr>
            <a:t>gerekir. </a:t>
          </a:r>
          <a:endParaRPr lang="tr-TR" sz="2000" kern="1200" dirty="0">
            <a:latin typeface="Corbel" panose="020B0503020204020204" pitchFamily="34" charset="0"/>
          </a:endParaRPr>
        </a:p>
      </dsp:txBody>
      <dsp:txXfrm>
        <a:off x="0" y="2420503"/>
        <a:ext cx="11257809" cy="605033"/>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EB5970-9333-894A-95CC-EFE71585BEA0}">
      <dsp:nvSpPr>
        <dsp:cNvPr id="0" name=""/>
        <dsp:cNvSpPr/>
      </dsp:nvSpPr>
      <dsp:spPr>
        <a:xfrm>
          <a:off x="0" y="0"/>
          <a:ext cx="4938611" cy="4938611"/>
        </a:xfrm>
        <a:prstGeom prst="pie">
          <a:avLst>
            <a:gd name="adj1" fmla="val 5400000"/>
            <a:gd name="adj2" fmla="val 16200000"/>
          </a:avLst>
        </a:prstGeom>
        <a:solidFill>
          <a:srgbClr val="2F559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9397A43-D55B-E142-9C1A-FB0D679CEE99}">
      <dsp:nvSpPr>
        <dsp:cNvPr id="0" name=""/>
        <dsp:cNvSpPr/>
      </dsp:nvSpPr>
      <dsp:spPr>
        <a:xfrm>
          <a:off x="2469305" y="0"/>
          <a:ext cx="8895379" cy="4938611"/>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l" defTabSz="800100">
            <a:lnSpc>
              <a:spcPct val="100000"/>
            </a:lnSpc>
            <a:spcBef>
              <a:spcPct val="0"/>
            </a:spcBef>
            <a:spcAft>
              <a:spcPct val="35000"/>
            </a:spcAft>
          </a:pPr>
          <a:r>
            <a:rPr lang="tr-TR" sz="1800" b="1" i="0" kern="1200" dirty="0">
              <a:latin typeface="Corbel" panose="020B0503020204020204" pitchFamily="34" charset="0"/>
            </a:rPr>
            <a:t>Rapor-Kanıt Uyumu! </a:t>
          </a:r>
          <a:r>
            <a:rPr lang="tr-TR" sz="1800" b="0" i="0" kern="1200" dirty="0">
              <a:latin typeface="Corbel" panose="020B0503020204020204" pitchFamily="34" charset="0"/>
            </a:rPr>
            <a:t>Sunulan kanıtlar ile raporda açıklanan durumlar arasında muhakkak ilişki olmalıdır. Açıklamaların kanıtlara atıf yapması sağlanmalıdır. </a:t>
          </a:r>
          <a:endParaRPr lang="tr-TR" sz="1800" b="0" kern="1200" dirty="0">
            <a:latin typeface="Corbel" panose="020B0503020204020204" pitchFamily="34" charset="0"/>
          </a:endParaRPr>
        </a:p>
      </dsp:txBody>
      <dsp:txXfrm>
        <a:off x="2469305" y="0"/>
        <a:ext cx="8895379" cy="1049454"/>
      </dsp:txXfrm>
    </dsp:sp>
    <dsp:sp modelId="{E3111853-A4C3-7043-8F2B-6047E2C48CF8}">
      <dsp:nvSpPr>
        <dsp:cNvPr id="0" name=""/>
        <dsp:cNvSpPr/>
      </dsp:nvSpPr>
      <dsp:spPr>
        <a:xfrm>
          <a:off x="648192" y="1049454"/>
          <a:ext cx="3642225" cy="3642225"/>
        </a:xfrm>
        <a:prstGeom prst="pie">
          <a:avLst>
            <a:gd name="adj1" fmla="val 5400000"/>
            <a:gd name="adj2" fmla="val 16200000"/>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123D14-7E37-764C-B4D8-69F43A95ADE3}">
      <dsp:nvSpPr>
        <dsp:cNvPr id="0" name=""/>
        <dsp:cNvSpPr/>
      </dsp:nvSpPr>
      <dsp:spPr>
        <a:xfrm>
          <a:off x="2469305" y="1049454"/>
          <a:ext cx="8895379" cy="3642225"/>
        </a:xfrm>
        <a:prstGeom prst="rect">
          <a:avLst/>
        </a:prstGeom>
        <a:solidFill>
          <a:schemeClr val="lt1">
            <a:alpha val="90000"/>
            <a:hueOff val="0"/>
            <a:satOff val="0"/>
            <a:lumOff val="0"/>
            <a:alphaOff val="0"/>
          </a:schemeClr>
        </a:solidFill>
        <a:ln w="12700" cap="flat" cmpd="sng" algn="ctr">
          <a:solidFill>
            <a:schemeClr val="accent5">
              <a:hueOff val="-2252848"/>
              <a:satOff val="-5806"/>
              <a:lumOff val="-392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l" defTabSz="800100">
            <a:lnSpc>
              <a:spcPct val="100000"/>
            </a:lnSpc>
            <a:spcBef>
              <a:spcPct val="0"/>
            </a:spcBef>
            <a:spcAft>
              <a:spcPct val="35000"/>
            </a:spcAft>
          </a:pPr>
          <a:r>
            <a:rPr lang="tr-TR" sz="1800" b="1" i="0" kern="1200" dirty="0">
              <a:latin typeface="Corbel" panose="020B0503020204020204" pitchFamily="34" charset="0"/>
            </a:rPr>
            <a:t>Kanıt Fırsatı! </a:t>
          </a:r>
          <a:r>
            <a:rPr lang="tr-TR" sz="1800" b="0" i="0" kern="1200" dirty="0">
              <a:latin typeface="Corbel" panose="020B0503020204020204" pitchFamily="34" charset="0"/>
            </a:rPr>
            <a:t>Anlatılan konularla direkt ilgili bilgiler açıklama veya kanıtlarda sunulmalıdır. </a:t>
          </a:r>
          <a:r>
            <a:rPr lang="tr-TR" sz="1800" b="0" i="0" kern="1200" dirty="0" err="1">
              <a:latin typeface="Corbel" panose="020B0503020204020204" pitchFamily="34" charset="0"/>
            </a:rPr>
            <a:t>Örn</a:t>
          </a:r>
          <a:r>
            <a:rPr lang="tr-TR" sz="1800" b="0" i="0" kern="1200" dirty="0">
              <a:latin typeface="Corbel" panose="020B0503020204020204" pitchFamily="34" charset="0"/>
            </a:rPr>
            <a:t>; </a:t>
          </a:r>
          <a:r>
            <a:rPr lang="tr-TR" sz="1800" b="0" i="0" kern="1200" dirty="0" err="1">
              <a:latin typeface="Corbel" panose="020B0503020204020204" pitchFamily="34" charset="0"/>
            </a:rPr>
            <a:t>Uluslararasılaşma</a:t>
          </a:r>
          <a:r>
            <a:rPr lang="tr-TR" sz="1800" b="0" i="0" kern="1200" dirty="0">
              <a:latin typeface="Corbel" panose="020B0503020204020204" pitchFamily="34" charset="0"/>
            </a:rPr>
            <a:t> politikası ölçütünde ya metinde ya da kanıtlarda politikanın sunulmuş olması beklenir. </a:t>
          </a:r>
          <a:endParaRPr lang="tr-TR" sz="1800" b="0" kern="1200" dirty="0">
            <a:latin typeface="Corbel" panose="020B0503020204020204" pitchFamily="34" charset="0"/>
          </a:endParaRPr>
        </a:p>
      </dsp:txBody>
      <dsp:txXfrm>
        <a:off x="2469305" y="1049454"/>
        <a:ext cx="8895379" cy="1049454"/>
      </dsp:txXfrm>
    </dsp:sp>
    <dsp:sp modelId="{2286ED01-FD49-E846-9C00-990BD5A4CD2D}">
      <dsp:nvSpPr>
        <dsp:cNvPr id="0" name=""/>
        <dsp:cNvSpPr/>
      </dsp:nvSpPr>
      <dsp:spPr>
        <a:xfrm>
          <a:off x="1296385" y="2098909"/>
          <a:ext cx="2345840" cy="2345840"/>
        </a:xfrm>
        <a:prstGeom prst="pie">
          <a:avLst>
            <a:gd name="adj1" fmla="val 5400000"/>
            <a:gd name="adj2" fmla="val 16200000"/>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F359298-4DB0-E044-9A20-EE839828A1B6}">
      <dsp:nvSpPr>
        <dsp:cNvPr id="0" name=""/>
        <dsp:cNvSpPr/>
      </dsp:nvSpPr>
      <dsp:spPr>
        <a:xfrm>
          <a:off x="2469305" y="2098909"/>
          <a:ext cx="8895379" cy="2345840"/>
        </a:xfrm>
        <a:prstGeom prst="rect">
          <a:avLst/>
        </a:prstGeom>
        <a:solidFill>
          <a:schemeClr val="lt1">
            <a:alpha val="90000"/>
            <a:hueOff val="0"/>
            <a:satOff val="0"/>
            <a:lumOff val="0"/>
            <a:alphaOff val="0"/>
          </a:schemeClr>
        </a:solidFill>
        <a:ln w="12700" cap="flat" cmpd="sng" algn="ctr">
          <a:solidFill>
            <a:schemeClr val="accent5">
              <a:hueOff val="-4505695"/>
              <a:satOff val="-11613"/>
              <a:lumOff val="-784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l" defTabSz="800100">
            <a:lnSpc>
              <a:spcPct val="100000"/>
            </a:lnSpc>
            <a:spcBef>
              <a:spcPct val="0"/>
            </a:spcBef>
            <a:spcAft>
              <a:spcPct val="35000"/>
            </a:spcAft>
          </a:pPr>
          <a:r>
            <a:rPr lang="tr-TR" sz="1800" b="1" i="0" kern="1200" dirty="0">
              <a:latin typeface="Corbel" panose="020B0503020204020204" pitchFamily="34" charset="0"/>
            </a:rPr>
            <a:t>Kanıt Güçlendirir! </a:t>
          </a:r>
          <a:r>
            <a:rPr lang="tr-TR" sz="1800" b="0" i="0" kern="1200" dirty="0">
              <a:latin typeface="Corbel" panose="020B0503020204020204" pitchFamily="34" charset="0"/>
            </a:rPr>
            <a:t>Yapıldığından bahsedilen uygulamalarla ilgili kanıt sunmak </a:t>
          </a:r>
          <a:r>
            <a:rPr lang="tr-TR" sz="1800" b="0" i="0" kern="1200" dirty="0" err="1">
              <a:latin typeface="Corbel" panose="020B0503020204020204" pitchFamily="34" charset="0"/>
            </a:rPr>
            <a:t>Örn</a:t>
          </a:r>
          <a:r>
            <a:rPr lang="tr-TR" sz="1800" b="0" i="0" kern="1200" dirty="0">
              <a:latin typeface="Corbel" panose="020B0503020204020204" pitchFamily="34" charset="0"/>
            </a:rPr>
            <a:t>; «Paydaş </a:t>
          </a:r>
          <a:r>
            <a:rPr lang="tr-TR" sz="1800" b="0" i="0" kern="1200" dirty="0" err="1">
              <a:latin typeface="Corbel" panose="020B0503020204020204" pitchFamily="34" charset="0"/>
            </a:rPr>
            <a:t>görüşlerinin</a:t>
          </a:r>
          <a:r>
            <a:rPr lang="tr-TR" sz="1800" b="0" i="0" kern="1200" dirty="0">
              <a:latin typeface="Corbel" panose="020B0503020204020204" pitchFamily="34" charset="0"/>
            </a:rPr>
            <a:t> alınması </a:t>
          </a:r>
          <a:r>
            <a:rPr lang="tr-TR" sz="1800" b="0" i="0" kern="1200" dirty="0" err="1">
              <a:latin typeface="Corbel" panose="020B0503020204020204" pitchFamily="34" charset="0"/>
            </a:rPr>
            <a:t>sürecinde</a:t>
          </a:r>
          <a:r>
            <a:rPr lang="tr-TR" sz="1800" b="0" i="0" kern="1200" dirty="0">
              <a:latin typeface="Corbel" panose="020B0503020204020204" pitchFamily="34" charset="0"/>
            </a:rPr>
            <a:t> veri toplama amacıyla çok sayıda arama konferansı, </a:t>
          </a:r>
          <a:r>
            <a:rPr lang="tr-TR" sz="1800" b="0" i="0" kern="1200" dirty="0" err="1">
              <a:latin typeface="Corbel" panose="020B0503020204020204" pitchFamily="34" charset="0"/>
            </a:rPr>
            <a:t>çalıştay</a:t>
          </a:r>
          <a:r>
            <a:rPr lang="tr-TR" sz="1800" b="0" i="0" kern="1200" dirty="0">
              <a:latin typeface="Corbel" panose="020B0503020204020204" pitchFamily="34" charset="0"/>
            </a:rPr>
            <a:t> ve toplantılar yapılmıştır» deniyor ise kanıtlarda da bu uygulamaların sonuç raporları sunulmalıdır. </a:t>
          </a:r>
          <a:endParaRPr lang="tr-TR" sz="1800" b="0" kern="1200" dirty="0">
            <a:latin typeface="Corbel" panose="020B0503020204020204" pitchFamily="34" charset="0"/>
          </a:endParaRPr>
        </a:p>
      </dsp:txBody>
      <dsp:txXfrm>
        <a:off x="2469305" y="2098909"/>
        <a:ext cx="8895379" cy="1049454"/>
      </dsp:txXfrm>
    </dsp:sp>
    <dsp:sp modelId="{2362188B-666F-A048-83D2-0F76432E8D7E}">
      <dsp:nvSpPr>
        <dsp:cNvPr id="0" name=""/>
        <dsp:cNvSpPr/>
      </dsp:nvSpPr>
      <dsp:spPr>
        <a:xfrm>
          <a:off x="1944578" y="3148364"/>
          <a:ext cx="1049454" cy="1049454"/>
        </a:xfrm>
        <a:prstGeom prst="pie">
          <a:avLst>
            <a:gd name="adj1" fmla="val 5400000"/>
            <a:gd name="adj2" fmla="val 1620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FD4222-784D-8A4A-8271-492DC39C8FFF}">
      <dsp:nvSpPr>
        <dsp:cNvPr id="0" name=""/>
        <dsp:cNvSpPr/>
      </dsp:nvSpPr>
      <dsp:spPr>
        <a:xfrm>
          <a:off x="2469305" y="3148364"/>
          <a:ext cx="8895379" cy="1049454"/>
        </a:xfrm>
        <a:prstGeom prst="rect">
          <a:avLst/>
        </a:prstGeom>
        <a:solidFill>
          <a:schemeClr val="lt1">
            <a:alpha val="90000"/>
            <a:hueOff val="0"/>
            <a:satOff val="0"/>
            <a:lumOff val="0"/>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l" defTabSz="800100">
            <a:lnSpc>
              <a:spcPct val="100000"/>
            </a:lnSpc>
            <a:spcBef>
              <a:spcPct val="0"/>
            </a:spcBef>
            <a:spcAft>
              <a:spcPct val="35000"/>
            </a:spcAft>
          </a:pPr>
          <a:r>
            <a:rPr lang="tr-TR" sz="1800" b="0" i="0" kern="1200" dirty="0">
              <a:latin typeface="Corbel" panose="020B0503020204020204" pitchFamily="34" charset="0"/>
            </a:rPr>
            <a:t>Hikayemsi anlatımlardan kaçınılmalıdır.  </a:t>
          </a:r>
          <a:endParaRPr lang="tr-TR" sz="1800" b="0" kern="1200" dirty="0">
            <a:latin typeface="Corbel" panose="020B0503020204020204" pitchFamily="34" charset="0"/>
          </a:endParaRPr>
        </a:p>
      </dsp:txBody>
      <dsp:txXfrm>
        <a:off x="2469305" y="3148364"/>
        <a:ext cx="8895379" cy="1049454"/>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405947-7EC9-C94E-B497-3AC040A6F6F6}">
      <dsp:nvSpPr>
        <dsp:cNvPr id="0" name=""/>
        <dsp:cNvSpPr/>
      </dsp:nvSpPr>
      <dsp:spPr>
        <a:xfrm>
          <a:off x="0" y="-8731"/>
          <a:ext cx="4987636" cy="4987636"/>
        </a:xfrm>
        <a:prstGeom prst="pie">
          <a:avLst>
            <a:gd name="adj1" fmla="val 5400000"/>
            <a:gd name="adj2" fmla="val 16200000"/>
          </a:avLst>
        </a:prstGeom>
        <a:solidFill>
          <a:srgbClr val="2F559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408074-6A22-E04A-85FB-BE4439A863A9}">
      <dsp:nvSpPr>
        <dsp:cNvPr id="0" name=""/>
        <dsp:cNvSpPr/>
      </dsp:nvSpPr>
      <dsp:spPr>
        <a:xfrm>
          <a:off x="2493818" y="-8731"/>
          <a:ext cx="9084128" cy="4987636"/>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just" defTabSz="800100">
            <a:lnSpc>
              <a:spcPct val="100000"/>
            </a:lnSpc>
            <a:spcBef>
              <a:spcPct val="0"/>
            </a:spcBef>
            <a:spcAft>
              <a:spcPct val="35000"/>
            </a:spcAft>
          </a:pPr>
          <a:r>
            <a:rPr lang="tr-TR" sz="1800" b="1" i="0" u="sng" kern="1200" dirty="0">
              <a:solidFill>
                <a:srgbClr val="C00000"/>
              </a:solidFill>
              <a:latin typeface="Corbel" panose="020B0503020204020204" pitchFamily="34" charset="0"/>
            </a:rPr>
            <a:t>Gerekli bilgiyi sen bul!</a:t>
          </a:r>
          <a:r>
            <a:rPr lang="tr-TR" sz="1800" b="1" i="0" kern="1200" dirty="0">
              <a:solidFill>
                <a:srgbClr val="C00000"/>
              </a:solidFill>
              <a:latin typeface="Corbel" panose="020B0503020204020204" pitchFamily="34" charset="0"/>
            </a:rPr>
            <a:t>  </a:t>
          </a:r>
        </a:p>
        <a:p>
          <a:pPr lvl="0" algn="just" defTabSz="800100">
            <a:lnSpc>
              <a:spcPct val="100000"/>
            </a:lnSpc>
            <a:spcBef>
              <a:spcPct val="0"/>
            </a:spcBef>
            <a:spcAft>
              <a:spcPct val="35000"/>
            </a:spcAft>
          </a:pPr>
          <a:r>
            <a:rPr lang="tr-TR" sz="1800" b="0" i="0" kern="1200" dirty="0">
              <a:latin typeface="Corbel" panose="020B0503020204020204" pitchFamily="34" charset="0"/>
            </a:rPr>
            <a:t>Genel kanıtlar sunularak kanıt arama işinin değerlendiriciye bırakılmaması gerekir. </a:t>
          </a:r>
          <a:endParaRPr lang="tr-TR" sz="1800" b="0" kern="1200" dirty="0">
            <a:latin typeface="Corbel" panose="020B0503020204020204" pitchFamily="34" charset="0"/>
          </a:endParaRPr>
        </a:p>
      </dsp:txBody>
      <dsp:txXfrm>
        <a:off x="2493818" y="-8731"/>
        <a:ext cx="9084128" cy="1496294"/>
      </dsp:txXfrm>
    </dsp:sp>
    <dsp:sp modelId="{B9AC011F-0DC4-B148-BDF0-7D883DAF6534}">
      <dsp:nvSpPr>
        <dsp:cNvPr id="0" name=""/>
        <dsp:cNvSpPr/>
      </dsp:nvSpPr>
      <dsp:spPr>
        <a:xfrm>
          <a:off x="872837" y="1487562"/>
          <a:ext cx="3241960" cy="3241960"/>
        </a:xfrm>
        <a:prstGeom prst="pie">
          <a:avLst>
            <a:gd name="adj1" fmla="val 5400000"/>
            <a:gd name="adj2" fmla="val 16200000"/>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AF72A2-F54C-6148-BCD8-B919AC75A39B}">
      <dsp:nvSpPr>
        <dsp:cNvPr id="0" name=""/>
        <dsp:cNvSpPr/>
      </dsp:nvSpPr>
      <dsp:spPr>
        <a:xfrm>
          <a:off x="2493818" y="1220716"/>
          <a:ext cx="9084128" cy="3775651"/>
        </a:xfrm>
        <a:prstGeom prst="rect">
          <a:avLst/>
        </a:prstGeom>
        <a:solidFill>
          <a:schemeClr val="lt1">
            <a:alpha val="90000"/>
            <a:hueOff val="0"/>
            <a:satOff val="0"/>
            <a:lumOff val="0"/>
            <a:alphaOff val="0"/>
          </a:schemeClr>
        </a:solidFill>
        <a:ln w="12700" cap="flat" cmpd="sng" algn="ctr">
          <a:solidFill>
            <a:schemeClr val="accent5">
              <a:hueOff val="-3379271"/>
              <a:satOff val="-8710"/>
              <a:lumOff val="-588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just" defTabSz="800100">
            <a:lnSpc>
              <a:spcPct val="100000"/>
            </a:lnSpc>
            <a:spcBef>
              <a:spcPct val="0"/>
            </a:spcBef>
            <a:spcAft>
              <a:spcPct val="35000"/>
            </a:spcAft>
          </a:pPr>
          <a:r>
            <a:rPr lang="tr-TR" sz="1800" b="1" i="0" u="sng" kern="1200" dirty="0">
              <a:solidFill>
                <a:srgbClr val="C00000"/>
              </a:solidFill>
              <a:latin typeface="Corbel" panose="020B0503020204020204" pitchFamily="34" charset="0"/>
            </a:rPr>
            <a:t>Kanıt, verinin kayıt edildiğinin delili değildir! </a:t>
          </a:r>
        </a:p>
        <a:p>
          <a:pPr lvl="0" algn="just" defTabSz="800100">
            <a:lnSpc>
              <a:spcPct val="100000"/>
            </a:lnSpc>
            <a:spcBef>
              <a:spcPct val="0"/>
            </a:spcBef>
            <a:spcAft>
              <a:spcPct val="35000"/>
            </a:spcAft>
          </a:pPr>
          <a:r>
            <a:rPr lang="tr-TR" sz="1800" b="0" i="0" kern="1200" dirty="0">
              <a:latin typeface="Corbel" panose="020B0503020204020204" pitchFamily="34" charset="0"/>
            </a:rPr>
            <a:t>Kanıt, verinin analiz edildiğinin delilidir! Üniversitenin verileri kayıt ettiğinin kanıtı ölçüt kapsamında değerlendirmeye katkıda bulunmamaktadır. Örneğin; Uluslararası anlaşmaların tek tek kanıt olarak sunulması bu değerlendirme kapsamında bir şey ifade etmemektedir. Onun yerine tüm bu işbirliklerinin analiz edildiği ve değerlendirildiği bir raporun sunulması daha anlamlıdır. </a:t>
          </a:r>
          <a:endParaRPr lang="tr-TR" sz="1800" b="0" kern="1200" dirty="0">
            <a:latin typeface="Corbel" panose="020B0503020204020204" pitchFamily="34" charset="0"/>
          </a:endParaRPr>
        </a:p>
      </dsp:txBody>
      <dsp:txXfrm>
        <a:off x="2493818" y="1220716"/>
        <a:ext cx="9084128" cy="1742608"/>
      </dsp:txXfrm>
    </dsp:sp>
    <dsp:sp modelId="{A6BDDAAF-FD27-3443-8585-7D7FA1A02028}">
      <dsp:nvSpPr>
        <dsp:cNvPr id="0" name=""/>
        <dsp:cNvSpPr/>
      </dsp:nvSpPr>
      <dsp:spPr>
        <a:xfrm>
          <a:off x="1745673" y="2983851"/>
          <a:ext cx="1496289" cy="1496289"/>
        </a:xfrm>
        <a:prstGeom prst="pie">
          <a:avLst>
            <a:gd name="adj1" fmla="val 5400000"/>
            <a:gd name="adj2" fmla="val 1620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F177638-1E98-BA42-938F-98579598A2A3}">
      <dsp:nvSpPr>
        <dsp:cNvPr id="0" name=""/>
        <dsp:cNvSpPr/>
      </dsp:nvSpPr>
      <dsp:spPr>
        <a:xfrm>
          <a:off x="2493818" y="3106644"/>
          <a:ext cx="9084128" cy="993670"/>
        </a:xfrm>
        <a:prstGeom prst="rect">
          <a:avLst/>
        </a:prstGeom>
        <a:solidFill>
          <a:schemeClr val="lt1">
            <a:alpha val="90000"/>
            <a:hueOff val="0"/>
            <a:satOff val="0"/>
            <a:lumOff val="0"/>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just" defTabSz="800100">
            <a:lnSpc>
              <a:spcPct val="100000"/>
            </a:lnSpc>
            <a:spcBef>
              <a:spcPct val="0"/>
            </a:spcBef>
            <a:spcAft>
              <a:spcPct val="35000"/>
            </a:spcAft>
          </a:pPr>
          <a:r>
            <a:rPr lang="tr-TR" sz="1800" b="0" i="0" kern="1200" dirty="0">
              <a:latin typeface="Corbel" panose="020B0503020204020204" pitchFamily="34" charset="0"/>
            </a:rPr>
            <a:t>Kanıtlar; kurumun planlamasını, uygulamasını, analizini, iyileştirmelerini ispatlamak üzere olmalıdır. </a:t>
          </a:r>
          <a:endParaRPr lang="tr-TR" sz="1800" b="0" kern="1200" dirty="0">
            <a:latin typeface="Corbel" panose="020B0503020204020204" pitchFamily="34" charset="0"/>
          </a:endParaRPr>
        </a:p>
      </dsp:txBody>
      <dsp:txXfrm>
        <a:off x="2493818" y="3106644"/>
        <a:ext cx="9084128" cy="993670"/>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B50F7C-AE39-1147-94CE-504B62A813C3}">
      <dsp:nvSpPr>
        <dsp:cNvPr id="0" name=""/>
        <dsp:cNvSpPr/>
      </dsp:nvSpPr>
      <dsp:spPr>
        <a:xfrm>
          <a:off x="0" y="1283420"/>
          <a:ext cx="11191504" cy="121680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tr-TR" sz="2000" b="0" i="0" kern="1200" dirty="0">
              <a:latin typeface="+mj-lt"/>
            </a:rPr>
            <a:t>Üniversiteyle ilgili yapılmış haberler kanıt sayılamaz. Ayrıca haberin link olarak verilmesi direkt kanıta gitmeye engel olmaktadır (haber sayfası sürekli güncellenen bir sayfa olduğundan neyin kanıt olarak sunulmak istendiği belli olmamaktadır). </a:t>
          </a:r>
          <a:endParaRPr lang="tr-TR" sz="2000" kern="1200" dirty="0">
            <a:latin typeface="+mj-lt"/>
          </a:endParaRPr>
        </a:p>
      </dsp:txBody>
      <dsp:txXfrm>
        <a:off x="59399" y="1342819"/>
        <a:ext cx="11072706" cy="1098002"/>
      </dsp:txXfrm>
    </dsp:sp>
    <dsp:sp modelId="{1D003936-DB8E-8945-96BD-CDFFC16D2D6E}">
      <dsp:nvSpPr>
        <dsp:cNvPr id="0" name=""/>
        <dsp:cNvSpPr/>
      </dsp:nvSpPr>
      <dsp:spPr>
        <a:xfrm>
          <a:off x="0" y="2687420"/>
          <a:ext cx="11191504" cy="121680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tr-TR" sz="2000" b="0" i="0" kern="1200" dirty="0">
              <a:latin typeface="+mj-lt"/>
            </a:rPr>
            <a:t>Aynı durum diğer web sayfaları için de geçerlidir. </a:t>
          </a:r>
          <a:r>
            <a:rPr lang="tr-TR" sz="2000" b="0" i="0" kern="1200" dirty="0" err="1">
              <a:latin typeface="+mj-lt"/>
            </a:rPr>
            <a:t>Örn</a:t>
          </a:r>
          <a:r>
            <a:rPr lang="tr-TR" sz="2000" b="0" i="0" kern="1200" dirty="0">
              <a:latin typeface="+mj-lt"/>
            </a:rPr>
            <a:t>; </a:t>
          </a:r>
          <a:r>
            <a:rPr lang="tr-TR" sz="2000" b="0" i="0" kern="1200" dirty="0" err="1">
              <a:latin typeface="+mj-lt"/>
            </a:rPr>
            <a:t>Uluslararasılaşma</a:t>
          </a:r>
          <a:r>
            <a:rPr lang="tr-TR" sz="2000" b="0" i="0" kern="1200" dirty="0">
              <a:latin typeface="+mj-lt"/>
            </a:rPr>
            <a:t> politikasında link olarak verilen politikayı değerlendirici aramamalıdır.</a:t>
          </a:r>
          <a:endParaRPr lang="tr-TR" sz="2000" kern="1200" dirty="0">
            <a:latin typeface="+mj-lt"/>
          </a:endParaRPr>
        </a:p>
      </dsp:txBody>
      <dsp:txXfrm>
        <a:off x="59399" y="2746819"/>
        <a:ext cx="11072706" cy="1098002"/>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E0D054-A1E7-BF48-B0CA-4D595A4B4A01}">
      <dsp:nvSpPr>
        <dsp:cNvPr id="0" name=""/>
        <dsp:cNvSpPr/>
      </dsp:nvSpPr>
      <dsp:spPr>
        <a:xfrm>
          <a:off x="0" y="4441941"/>
          <a:ext cx="11353799" cy="899841"/>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tr-TR" sz="2000" b="1" i="0" kern="1200" dirty="0">
              <a:solidFill>
                <a:srgbClr val="FF0000"/>
              </a:solidFill>
              <a:latin typeface="Corbel" panose="020B0503020204020204" pitchFamily="34" charset="0"/>
            </a:rPr>
            <a:t>Rapor, bu 4 sorunun her bir ölçüt bazında cevabını içermelidir.</a:t>
          </a:r>
          <a:endParaRPr lang="tr-TR" sz="2000" b="1" kern="1200" dirty="0">
            <a:solidFill>
              <a:srgbClr val="FF0000"/>
            </a:solidFill>
            <a:latin typeface="Corbel" panose="020B0503020204020204" pitchFamily="34" charset="0"/>
          </a:endParaRPr>
        </a:p>
      </dsp:txBody>
      <dsp:txXfrm>
        <a:off x="0" y="4441941"/>
        <a:ext cx="11353799" cy="899841"/>
      </dsp:txXfrm>
    </dsp:sp>
    <dsp:sp modelId="{A6D08B37-3ED9-AA4F-A08F-B5EDAB883C2A}">
      <dsp:nvSpPr>
        <dsp:cNvPr id="0" name=""/>
        <dsp:cNvSpPr/>
      </dsp:nvSpPr>
      <dsp:spPr>
        <a:xfrm rot="10800000">
          <a:off x="0" y="0"/>
          <a:ext cx="11353799" cy="4484917"/>
        </a:xfrm>
        <a:prstGeom prst="upArrowCallout">
          <a:avLst/>
        </a:prstGeom>
        <a:solidFill>
          <a:schemeClr val="bg1"/>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4480" tIns="284480" rIns="284480" bIns="2844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tr-TR" sz="4000" b="1" kern="1200" dirty="0">
              <a:solidFill>
                <a:srgbClr val="2F5597"/>
              </a:solidFill>
              <a:latin typeface="Corbel" panose="020B0503020204020204" pitchFamily="34" charset="0"/>
            </a:rPr>
            <a:t>KİDR İçeriği Nasıl OLMALIDIR?</a:t>
          </a:r>
        </a:p>
        <a:p>
          <a:pPr marL="0" lvl="0" defTabSz="1600200">
            <a:lnSpc>
              <a:spcPct val="100000"/>
            </a:lnSpc>
            <a:spcBef>
              <a:spcPct val="0"/>
            </a:spcBef>
            <a:spcAft>
              <a:spcPct val="35000"/>
            </a:spcAft>
            <a:buNone/>
          </a:pPr>
          <a:endParaRPr lang="tr-TR" sz="2400" b="1" kern="1200" dirty="0">
            <a:solidFill>
              <a:srgbClr val="2F5597"/>
            </a:solidFill>
            <a:latin typeface="Corbel" panose="020B0503020204020204" pitchFamily="34" charset="0"/>
          </a:endParaRPr>
        </a:p>
      </dsp:txBody>
      <dsp:txXfrm rot="-10800000">
        <a:off x="0" y="0"/>
        <a:ext cx="11353799" cy="1574205"/>
      </dsp:txXfrm>
    </dsp:sp>
    <dsp:sp modelId="{EBFCC564-B4D0-1A40-96BC-03FE48DD78F6}">
      <dsp:nvSpPr>
        <dsp:cNvPr id="0" name=""/>
        <dsp:cNvSpPr/>
      </dsp:nvSpPr>
      <dsp:spPr>
        <a:xfrm>
          <a:off x="0" y="1574588"/>
          <a:ext cx="2838449" cy="1340990"/>
        </a:xfrm>
        <a:prstGeom prst="rect">
          <a:avLst/>
        </a:prstGeom>
        <a:solidFill>
          <a:schemeClr val="lt1">
            <a:alpha val="90000"/>
            <a:tint val="40000"/>
            <a:hueOff val="0"/>
            <a:satOff val="0"/>
            <a:lumOff val="0"/>
            <a:alphaOff val="0"/>
          </a:schemeClr>
        </a:solidFill>
        <a:ln w="12700" cap="flat" cmpd="sng" algn="ctr">
          <a:solidFill>
            <a:schemeClr val="accent1">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15240" rIns="85344" bIns="15240" numCol="1" spcCol="1270" anchor="ctr" anchorCtr="0">
          <a:noAutofit/>
        </a:bodyPr>
        <a:lstStyle/>
        <a:p>
          <a:pPr lvl="0" algn="l" defTabSz="533400">
            <a:lnSpc>
              <a:spcPct val="100000"/>
            </a:lnSpc>
            <a:spcBef>
              <a:spcPct val="0"/>
            </a:spcBef>
            <a:spcAft>
              <a:spcPct val="35000"/>
            </a:spcAft>
          </a:pPr>
          <a:r>
            <a:rPr lang="tr-TR" sz="1200" b="0" i="0" kern="1200" dirty="0">
              <a:latin typeface="Corbel" panose="020B0503020204020204" pitchFamily="34" charset="0"/>
            </a:rPr>
            <a:t>….. ölçütü ile ilgili planlarınız neler? </a:t>
          </a:r>
        </a:p>
        <a:p>
          <a:pPr lvl="0" algn="l" defTabSz="533400">
            <a:lnSpc>
              <a:spcPct val="100000"/>
            </a:lnSpc>
            <a:spcBef>
              <a:spcPct val="0"/>
            </a:spcBef>
            <a:spcAft>
              <a:spcPct val="35000"/>
            </a:spcAft>
          </a:pPr>
          <a:r>
            <a:rPr lang="tr-TR" sz="1200" b="0" i="0" kern="1200" dirty="0">
              <a:latin typeface="Corbel" panose="020B0503020204020204" pitchFamily="34" charset="0"/>
            </a:rPr>
            <a:t>Bunları nasıl planlıyorsunuz (hangi araçlarla, paydaşların katılımını sağlayarak mı)?</a:t>
          </a:r>
          <a:endParaRPr lang="tr-TR" sz="1200" b="0" kern="1200" dirty="0">
            <a:latin typeface="Corbel" panose="020B0503020204020204" pitchFamily="34" charset="0"/>
          </a:endParaRPr>
        </a:p>
      </dsp:txBody>
      <dsp:txXfrm>
        <a:off x="0" y="1574588"/>
        <a:ext cx="2838449" cy="1340990"/>
      </dsp:txXfrm>
    </dsp:sp>
    <dsp:sp modelId="{A87FEF5F-07F6-BE41-BDDE-A711AB03A75B}">
      <dsp:nvSpPr>
        <dsp:cNvPr id="0" name=""/>
        <dsp:cNvSpPr/>
      </dsp:nvSpPr>
      <dsp:spPr>
        <a:xfrm>
          <a:off x="2838449" y="1574588"/>
          <a:ext cx="2838449" cy="1340990"/>
        </a:xfrm>
        <a:prstGeom prst="rect">
          <a:avLst/>
        </a:prstGeom>
        <a:solidFill>
          <a:schemeClr val="lt1">
            <a:alpha val="90000"/>
            <a:tint val="40000"/>
            <a:hueOff val="0"/>
            <a:satOff val="0"/>
            <a:lumOff val="0"/>
            <a:alphaOff val="0"/>
          </a:schemeClr>
        </a:solidFill>
        <a:ln w="12700" cap="flat" cmpd="sng" algn="ctr">
          <a:solidFill>
            <a:schemeClr val="accent1">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15240" rIns="85344" bIns="15240" numCol="1" spcCol="1270" anchor="ctr" anchorCtr="0">
          <a:noAutofit/>
        </a:bodyPr>
        <a:lstStyle/>
        <a:p>
          <a:pPr lvl="0" algn="l" defTabSz="533400">
            <a:lnSpc>
              <a:spcPct val="100000"/>
            </a:lnSpc>
            <a:spcBef>
              <a:spcPct val="0"/>
            </a:spcBef>
            <a:spcAft>
              <a:spcPct val="35000"/>
            </a:spcAft>
          </a:pPr>
          <a:r>
            <a:rPr lang="tr-TR" sz="1200" b="0" i="0" kern="1200" dirty="0">
              <a:latin typeface="Corbel" panose="020B0503020204020204" pitchFamily="34" charset="0"/>
            </a:rPr>
            <a:t>Bu planlarınızla uyumlu olarak, ….. ölçütü kapsamında yaptığınız uygulamalarınız nelerdir?</a:t>
          </a:r>
          <a:endParaRPr lang="tr-TR" sz="1200" b="0" kern="1200" dirty="0">
            <a:latin typeface="Corbel" panose="020B0503020204020204" pitchFamily="34" charset="0"/>
          </a:endParaRPr>
        </a:p>
      </dsp:txBody>
      <dsp:txXfrm>
        <a:off x="2838449" y="1574588"/>
        <a:ext cx="2838449" cy="1340990"/>
      </dsp:txXfrm>
    </dsp:sp>
    <dsp:sp modelId="{9262284B-0D16-F541-BE76-825308E35B5C}">
      <dsp:nvSpPr>
        <dsp:cNvPr id="0" name=""/>
        <dsp:cNvSpPr/>
      </dsp:nvSpPr>
      <dsp:spPr>
        <a:xfrm>
          <a:off x="5676899" y="1574588"/>
          <a:ext cx="2838449" cy="1340990"/>
        </a:xfrm>
        <a:prstGeom prst="rect">
          <a:avLst/>
        </a:prstGeom>
        <a:solidFill>
          <a:schemeClr val="lt1">
            <a:alpha val="90000"/>
            <a:tint val="40000"/>
            <a:hueOff val="0"/>
            <a:satOff val="0"/>
            <a:lumOff val="0"/>
            <a:alphaOff val="0"/>
          </a:schemeClr>
        </a:solidFill>
        <a:ln w="12700" cap="flat" cmpd="sng" algn="ctr">
          <a:solidFill>
            <a:schemeClr val="accent1">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15240" rIns="85344" bIns="15240" numCol="1" spcCol="1270" anchor="ctr" anchorCtr="0">
          <a:noAutofit/>
        </a:bodyPr>
        <a:lstStyle/>
        <a:p>
          <a:pPr lvl="0" algn="l" defTabSz="533400">
            <a:lnSpc>
              <a:spcPct val="100000"/>
            </a:lnSpc>
            <a:spcBef>
              <a:spcPct val="0"/>
            </a:spcBef>
            <a:spcAft>
              <a:spcPct val="35000"/>
            </a:spcAft>
          </a:pPr>
          <a:r>
            <a:rPr lang="tr-TR" sz="1200" b="0" i="0" kern="1200" dirty="0">
              <a:latin typeface="Corbel" panose="020B0503020204020204" pitchFamily="34" charset="0"/>
            </a:rPr>
            <a:t>….. ölçütü kapsamındaki bu uygulamaların sonuçlarını nerelerde, hangi araçları kullanarak izliyorsunuz? </a:t>
          </a:r>
        </a:p>
        <a:p>
          <a:pPr lvl="0" algn="l" defTabSz="533400">
            <a:lnSpc>
              <a:spcPct val="100000"/>
            </a:lnSpc>
            <a:spcBef>
              <a:spcPct val="0"/>
            </a:spcBef>
            <a:spcAft>
              <a:spcPct val="35000"/>
            </a:spcAft>
          </a:pPr>
          <a:r>
            <a:rPr lang="tr-TR" sz="1200" b="0" i="0" kern="1200" dirty="0">
              <a:latin typeface="Corbel" panose="020B0503020204020204" pitchFamily="34" charset="0"/>
            </a:rPr>
            <a:t>Elde ettiğiniz sonuçlarınız nelerdir? Sonuçları nasıl analiz ediyor ve değerlendiriyorsunuz?</a:t>
          </a:r>
          <a:endParaRPr lang="tr-TR" sz="1200" b="0" kern="1200" dirty="0">
            <a:latin typeface="Corbel" panose="020B0503020204020204" pitchFamily="34" charset="0"/>
          </a:endParaRPr>
        </a:p>
      </dsp:txBody>
      <dsp:txXfrm>
        <a:off x="5676899" y="1574588"/>
        <a:ext cx="2838449" cy="1340990"/>
      </dsp:txXfrm>
    </dsp:sp>
    <dsp:sp modelId="{6291B7AA-5C1A-9348-88F5-9E63918196F8}">
      <dsp:nvSpPr>
        <dsp:cNvPr id="0" name=""/>
        <dsp:cNvSpPr/>
      </dsp:nvSpPr>
      <dsp:spPr>
        <a:xfrm>
          <a:off x="8515349" y="1574588"/>
          <a:ext cx="2838449" cy="1340990"/>
        </a:xfrm>
        <a:prstGeom prst="rect">
          <a:avLst/>
        </a:prstGeom>
        <a:solidFill>
          <a:schemeClr val="lt1">
            <a:alpha val="90000"/>
            <a:tint val="40000"/>
            <a:hueOff val="0"/>
            <a:satOff val="0"/>
            <a:lumOff val="0"/>
            <a:alphaOff val="0"/>
          </a:schemeClr>
        </a:solidFill>
        <a:ln w="12700" cap="flat" cmpd="sng" algn="ctr">
          <a:solidFill>
            <a:schemeClr val="accent1">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15240" rIns="85344" bIns="15240" numCol="1" spcCol="1270" anchor="ctr" anchorCtr="0">
          <a:noAutofit/>
        </a:bodyPr>
        <a:lstStyle/>
        <a:p>
          <a:pPr lvl="0" algn="l" defTabSz="533400">
            <a:lnSpc>
              <a:spcPct val="100000"/>
            </a:lnSpc>
            <a:spcBef>
              <a:spcPct val="0"/>
            </a:spcBef>
            <a:spcAft>
              <a:spcPct val="35000"/>
            </a:spcAft>
          </a:pPr>
          <a:r>
            <a:rPr lang="tr-TR" sz="1200" b="0" i="0" kern="1200" dirty="0">
              <a:latin typeface="Corbel" panose="020B0503020204020204" pitchFamily="34" charset="0"/>
            </a:rPr>
            <a:t>….. ölçütü ile ilgili bu analizlerinizde ve değerlendirmelerinizden neler öğrendiniz ve neleri iyileştirdiniz? </a:t>
          </a:r>
          <a:endParaRPr lang="tr-TR" sz="1200" b="0" kern="1200" dirty="0">
            <a:latin typeface="Corbel" panose="020B0503020204020204" pitchFamily="34" charset="0"/>
          </a:endParaRPr>
        </a:p>
      </dsp:txBody>
      <dsp:txXfrm>
        <a:off x="8515349" y="1574588"/>
        <a:ext cx="2838449" cy="134099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lProcess1">
  <dgm:title val=""/>
  <dgm:desc val=""/>
  <dgm:catLst>
    <dgm:cat type="process" pri="1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0" destId="2" srcOrd="0" destOrd="0"/>
        <dgm:cxn modelId="6" srcId="1" destId="3" srcOrd="1" destOrd="0"/>
        <dgm:cxn modelId="23" srcId="2" destId="21" srcOrd="0" destOrd="0"/>
        <dgm:cxn modelId="24" srcId="2" destId="22" srcOrd="1" destOrd="0"/>
        <dgm:cxn modelId="33" srcId="1" destId="31" srcOrd="0" destOrd="0"/>
      </dgm:cxnLst>
      <dgm:bg/>
      <dgm:whole/>
    </dgm:dataModel>
  </dgm:sampData>
  <dgm:styleData>
    <dgm:dataModel>
      <dgm:ptLst>
        <dgm:pt modelId="0" type="doc"/>
        <dgm:pt modelId="1"/>
        <dgm:pt modelId="11"/>
        <dgm:pt modelId="2"/>
        <dgm:pt modelId="22"/>
      </dgm:ptLst>
      <dgm:cxnLst>
        <dgm:cxn modelId="3" srcId="0" destId="1" srcOrd="0" destOrd="0"/>
        <dgm:cxn modelId="4" srcId="0" destId="2" srcOrd="0" destOrd="0"/>
        <dgm:cxn modelId="5" srcId="1" destId="11" srcOrd="0" destOrd="0"/>
        <dgm:cxn modelId="6" srcId="2" destId="2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vertAlign" val="mid"/>
          <dgm:param type="nodeHorzAlign" val="l"/>
          <dgm:param type="nodeVertAlign" val="t"/>
          <dgm:param type="fallback" val="2D"/>
        </dgm:alg>
      </dgm:if>
      <dgm:else name="Name3">
        <dgm:alg type="lin">
          <dgm:param type="linDir" val="fromR"/>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h" for="des" forName="header" refType="h"/>
      <dgm:constr type="w" for="des" forName="header" refType="h" refFor="des" refForName="header" op="equ" fact="4"/>
      <dgm:constr type="h" for="des" forName="child" refType="h" refFor="des" refForName="header" op="equ"/>
      <dgm:constr type="w" for="des" forName="child" refType="w" refFor="des" refForName="header" op="equ"/>
      <dgm:constr type="w" for="ch" forName="hSp" refType="w" refFor="des" refForName="header" op="equ" fact="0.14"/>
      <dgm:constr type="h" for="des" forName="parTrans" refType="h" refFor="des" refForName="header" op="equ" fact="0.35"/>
      <dgm:constr type="h" for="des" forName="sibTrans" refType="h" refFor="des" refForName="parTrans" op="equ"/>
      <dgm:constr type="primFontSz" for="des" forName="child" op="equ" val="65"/>
      <dgm:constr type="primFontSz" for="des" forName="header" op="equ" val="65"/>
    </dgm:constrLst>
    <dgm:ruleLst/>
    <dgm:forEach name="Name4" axis="ch" ptType="node">
      <dgm:layoutNode name="vertFlow">
        <dgm:choose name="Name5">
          <dgm:if name="Name6" func="var" arg="dir" op="equ" val="norm">
            <dgm:alg type="lin">
              <dgm:param type="linDir" val="fromT"/>
              <dgm:param type="nodeHorzAlign" val="ctr"/>
              <dgm:param type="nodeVertAlign" val="t"/>
              <dgm:param type="fallback" val="2D"/>
            </dgm:alg>
          </dgm:if>
          <dgm:else name="Name7">
            <dgm:alg type="lin">
              <dgm:param type="linDir" val="fromT"/>
              <dgm:param type="nodeHorzAlign" val="ctr"/>
              <dgm:param type="nodeVertAlign" val="t"/>
              <dgm:param type="fallback" val="2D"/>
            </dgm:alg>
          </dgm:else>
        </dgm:choose>
        <dgm:shape xmlns:r="http://schemas.openxmlformats.org/officeDocument/2006/relationships" r:blip="">
          <dgm:adjLst/>
        </dgm:shape>
        <dgm:presOf/>
        <dgm:constrLst/>
        <dgm:ruleLst/>
        <dgm:layoutNode name="header" styleLbl="node1">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8" axis="ch" ptType="parTrans" cnt="1">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connDist" fact="0.25"/>
              <dgm:constr type="endPad" refType="connDist" fact="0.25"/>
            </dgm:constrLst>
            <dgm:ruleLst/>
          </dgm:layoutNode>
        </dgm:forEach>
        <dgm:forEach name="Name9" axis="ch" ptType="node">
          <dgm:layoutNode name="child" styleLbl="alignAccFollowNode1">
            <dgm:varLst>
              <dgm:chMax val="0"/>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0" axis="followSib" ptType="sibTrans" cnt="1">
            <dgm:layoutNode name="sib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w" fact="0.25"/>
                <dgm:constr type="endPad" refType="w" fact="0.25"/>
              </dgm:constrLst>
              <dgm:ruleLst/>
            </dgm:layoutNode>
          </dgm:forEach>
        </dgm:forEach>
      </dgm:layoutNode>
      <dgm:choose name="Name11">
        <dgm:if name="Name12" axis="self" ptType="node" func="revPos" op="gte" val="2">
          <dgm:layoutNode name="hSp">
            <dgm:alg type="sp"/>
            <dgm:shape xmlns:r="http://schemas.openxmlformats.org/officeDocument/2006/relationships" r:blip="">
              <dgm:adjLst/>
            </dgm:shape>
            <dgm:presOf/>
            <dgm:constrLst/>
            <dgm:ruleLst/>
          </dgm:layoutNode>
        </dgm:if>
        <dgm:else name="Name13"/>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8.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15.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7.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 Bilgi Yer Tutucusu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b="0" i="0">
                <a:latin typeface="Corbel" panose="020B0503020204020204" pitchFamily="34" charset="0"/>
              </a:defRPr>
            </a:lvl1pPr>
          </a:lstStyle>
          <a:p>
            <a:endParaRPr lang="tr-TR" dirty="0"/>
          </a:p>
        </p:txBody>
      </p:sp>
      <p:sp>
        <p:nvSpPr>
          <p:cNvPr id="3" name="Veri Yer Tutucusu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b="0" i="0">
                <a:latin typeface="Corbel" panose="020B0503020204020204" pitchFamily="34" charset="0"/>
              </a:defRPr>
            </a:lvl1pPr>
          </a:lstStyle>
          <a:p>
            <a:fld id="{F2904F32-6300-5746-BE1C-CC31B5D43A19}" type="datetimeFigureOut">
              <a:rPr lang="tr-TR" smtClean="0"/>
              <a:pPr/>
              <a:t>22.10.2020</a:t>
            </a:fld>
            <a:endParaRPr lang="tr-TR" dirty="0"/>
          </a:p>
        </p:txBody>
      </p:sp>
      <p:sp>
        <p:nvSpPr>
          <p:cNvPr id="4" name="Slayt Resmi Yer Tutucusu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tr-TR" dirty="0"/>
          </a:p>
        </p:txBody>
      </p:sp>
      <p:sp>
        <p:nvSpPr>
          <p:cNvPr id="5" name="Not Yer Tutucusu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tr-TR" dirty="0"/>
              <a:t>Asıl metin stillerini düzenlemek için tıklayın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
        <p:nvSpPr>
          <p:cNvPr id="6" name="Alt Bilgi Yer Tutucusu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b="0" i="0">
                <a:latin typeface="Corbel" panose="020B0503020204020204" pitchFamily="34" charset="0"/>
              </a:defRPr>
            </a:lvl1pPr>
          </a:lstStyle>
          <a:p>
            <a:endParaRPr lang="tr-TR" dirty="0"/>
          </a:p>
        </p:txBody>
      </p:sp>
      <p:sp>
        <p:nvSpPr>
          <p:cNvPr id="7" name="Slayt Numarası Yer Tutucusu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b="0" i="0">
                <a:latin typeface="Corbel" panose="020B0503020204020204" pitchFamily="34" charset="0"/>
              </a:defRPr>
            </a:lvl1pPr>
          </a:lstStyle>
          <a:p>
            <a:fld id="{AA4E8B62-0AE2-1241-9A06-17EB22366B23}" type="slidenum">
              <a:rPr lang="tr-TR" smtClean="0"/>
              <a:pPr/>
              <a:t>‹#›</a:t>
            </a:fld>
            <a:endParaRPr lang="tr-TR" dirty="0"/>
          </a:p>
        </p:txBody>
      </p:sp>
    </p:spTree>
    <p:extLst>
      <p:ext uri="{BB962C8B-B14F-4D97-AF65-F5344CB8AC3E}">
        <p14:creationId xmlns:p14="http://schemas.microsoft.com/office/powerpoint/2010/main" val="3877740487"/>
      </p:ext>
    </p:extLst>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Corbel" panose="020B0503020204020204" pitchFamily="34" charset="0"/>
        <a:ea typeface="+mn-ea"/>
        <a:cs typeface="+mn-cs"/>
      </a:defRPr>
    </a:lvl1pPr>
    <a:lvl2pPr marL="457200" algn="l" defTabSz="914400" rtl="0" eaLnBrk="1" latinLnBrk="0" hangingPunct="1">
      <a:defRPr sz="1200" b="0" i="0" kern="1200">
        <a:solidFill>
          <a:schemeClr val="tx1"/>
        </a:solidFill>
        <a:latin typeface="Corbel" panose="020B0503020204020204" pitchFamily="34" charset="0"/>
        <a:ea typeface="+mn-ea"/>
        <a:cs typeface="+mn-cs"/>
      </a:defRPr>
    </a:lvl2pPr>
    <a:lvl3pPr marL="914400" algn="l" defTabSz="914400" rtl="0" eaLnBrk="1" latinLnBrk="0" hangingPunct="1">
      <a:defRPr sz="1200" b="0" i="0" kern="1200">
        <a:solidFill>
          <a:schemeClr val="tx1"/>
        </a:solidFill>
        <a:latin typeface="Corbel" panose="020B0503020204020204" pitchFamily="34" charset="0"/>
        <a:ea typeface="+mn-ea"/>
        <a:cs typeface="+mn-cs"/>
      </a:defRPr>
    </a:lvl3pPr>
    <a:lvl4pPr marL="1371600" algn="l" defTabSz="914400" rtl="0" eaLnBrk="1" latinLnBrk="0" hangingPunct="1">
      <a:defRPr sz="1200" b="0" i="0" kern="1200">
        <a:solidFill>
          <a:schemeClr val="tx1"/>
        </a:solidFill>
        <a:latin typeface="Corbel" panose="020B0503020204020204" pitchFamily="34" charset="0"/>
        <a:ea typeface="+mn-ea"/>
        <a:cs typeface="+mn-cs"/>
      </a:defRPr>
    </a:lvl4pPr>
    <a:lvl5pPr marL="1828800" algn="l" defTabSz="914400" rtl="0" eaLnBrk="1" latinLnBrk="0" hangingPunct="1">
      <a:defRPr sz="1200" b="0" i="0" kern="1200">
        <a:solidFill>
          <a:schemeClr val="tx1"/>
        </a:solidFill>
        <a:latin typeface="Corbel" panose="020B0503020204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08288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AA4E8B62-0AE2-1241-9A06-17EB22366B23}" type="slidenum">
              <a:rPr lang="tr-TR" smtClean="0"/>
              <a:pPr/>
              <a:t>19</a:t>
            </a:fld>
            <a:endParaRPr lang="tr-TR"/>
          </a:p>
        </p:txBody>
      </p:sp>
    </p:spTree>
    <p:extLst>
      <p:ext uri="{BB962C8B-B14F-4D97-AF65-F5344CB8AC3E}">
        <p14:creationId xmlns:p14="http://schemas.microsoft.com/office/powerpoint/2010/main" val="776540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a:t>SÜREÇLER</a:t>
            </a:r>
            <a:r>
              <a:rPr lang="tr-TR" baseline="0" dirty="0"/>
              <a:t> ORGANİZASYON İÇERİSİNDE BİRDEN FAZLA FONKSİYONU İLGİLENDİRİR VE ÇIKTILARI ORGANİZASYONUN HEDEF VE STRATEJİLERİYLE KOLAYCA İLİŞKİLENDİRİLEBİLİR.</a:t>
            </a:r>
            <a:endParaRPr lang="tr-TR" dirty="0"/>
          </a:p>
        </p:txBody>
      </p:sp>
      <p:sp>
        <p:nvSpPr>
          <p:cNvPr id="4" name="Slayt Numarası Yer Tutucusu 3"/>
          <p:cNvSpPr>
            <a:spLocks noGrp="1"/>
          </p:cNvSpPr>
          <p:nvPr>
            <p:ph type="sldNum" sz="quarter" idx="10"/>
          </p:nvPr>
        </p:nvSpPr>
        <p:spPr/>
        <p:txBody>
          <a:bodyPr/>
          <a:lstStyle/>
          <a:p>
            <a:fld id="{F8382513-32BB-460F-9ADF-DB89F28E5C6D}" type="slidenum">
              <a:rPr lang="tr-TR" smtClean="0"/>
              <a:t>23</a:t>
            </a:fld>
            <a:endParaRPr lang="tr-TR"/>
          </a:p>
        </p:txBody>
      </p:sp>
    </p:spTree>
    <p:extLst>
      <p:ext uri="{BB962C8B-B14F-4D97-AF65-F5344CB8AC3E}">
        <p14:creationId xmlns:p14="http://schemas.microsoft.com/office/powerpoint/2010/main" val="11197439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kern="1200" dirty="0">
                <a:solidFill>
                  <a:schemeClr val="tx1"/>
                </a:solidFill>
                <a:latin typeface="+mn-lt"/>
                <a:ea typeface="+mn-ea"/>
                <a:cs typeface="+mn-cs"/>
              </a:rPr>
              <a:t>Süreçler, niteliklerine, yaptıkları işin türüne göre değişik şekillerde sınıflandırılmaktadırlar. </a:t>
            </a:r>
          </a:p>
          <a:p>
            <a:endParaRPr lang="tr-TR" dirty="0"/>
          </a:p>
        </p:txBody>
      </p:sp>
      <p:sp>
        <p:nvSpPr>
          <p:cNvPr id="4" name="3 Slayt Numarası Yer Tutucusu"/>
          <p:cNvSpPr>
            <a:spLocks noGrp="1"/>
          </p:cNvSpPr>
          <p:nvPr>
            <p:ph type="sldNum" sz="quarter" idx="10"/>
          </p:nvPr>
        </p:nvSpPr>
        <p:spPr/>
        <p:txBody>
          <a:bodyPr/>
          <a:lstStyle/>
          <a:p>
            <a:fld id="{47A53870-F85E-4DFD-8026-648CBCD1AE56}" type="slidenum">
              <a:rPr lang="tr-TR" smtClean="0"/>
              <a:pPr/>
              <a:t>27</a:t>
            </a:fld>
            <a:endParaRPr lang="tr-TR"/>
          </a:p>
        </p:txBody>
      </p:sp>
    </p:spTree>
    <p:extLst>
      <p:ext uri="{BB962C8B-B14F-4D97-AF65-F5344CB8AC3E}">
        <p14:creationId xmlns:p14="http://schemas.microsoft.com/office/powerpoint/2010/main" val="17090011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4D23D13E-90A7-4846-A2F6-0186A7F6A15B}" type="slidenum">
              <a:rPr lang="en-US" smtClean="0"/>
              <a:t>39</a:t>
            </a:fld>
            <a:endParaRPr lang="en-US"/>
          </a:p>
        </p:txBody>
      </p:sp>
    </p:spTree>
    <p:extLst>
      <p:ext uri="{BB962C8B-B14F-4D97-AF65-F5344CB8AC3E}">
        <p14:creationId xmlns:p14="http://schemas.microsoft.com/office/powerpoint/2010/main" val="12241155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4D23D13E-90A7-4846-A2F6-0186A7F6A15B}" type="slidenum">
              <a:rPr lang="en-US" smtClean="0"/>
              <a:t>40</a:t>
            </a:fld>
            <a:endParaRPr lang="en-US"/>
          </a:p>
        </p:txBody>
      </p:sp>
    </p:spTree>
    <p:extLst>
      <p:ext uri="{BB962C8B-B14F-4D97-AF65-F5344CB8AC3E}">
        <p14:creationId xmlns:p14="http://schemas.microsoft.com/office/powerpoint/2010/main" val="16272114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4D23D13E-90A7-4846-A2F6-0186A7F6A15B}" type="slidenum">
              <a:rPr lang="en-US" smtClean="0"/>
              <a:t>41</a:t>
            </a:fld>
            <a:endParaRPr lang="en-US"/>
          </a:p>
        </p:txBody>
      </p:sp>
    </p:spTree>
    <p:extLst>
      <p:ext uri="{BB962C8B-B14F-4D97-AF65-F5344CB8AC3E}">
        <p14:creationId xmlns:p14="http://schemas.microsoft.com/office/powerpoint/2010/main" val="8359240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4D23D13E-90A7-4846-A2F6-0186A7F6A15B}" type="slidenum">
              <a:rPr lang="en-US" smtClean="0"/>
              <a:t>42</a:t>
            </a:fld>
            <a:endParaRPr lang="en-US"/>
          </a:p>
        </p:txBody>
      </p:sp>
    </p:spTree>
    <p:extLst>
      <p:ext uri="{BB962C8B-B14F-4D97-AF65-F5344CB8AC3E}">
        <p14:creationId xmlns:p14="http://schemas.microsoft.com/office/powerpoint/2010/main" val="8962211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4D23D13E-90A7-4846-A2F6-0186A7F6A15B}" type="slidenum">
              <a:rPr lang="en-US" smtClean="0"/>
              <a:t>43</a:t>
            </a:fld>
            <a:endParaRPr lang="en-US"/>
          </a:p>
        </p:txBody>
      </p:sp>
    </p:spTree>
    <p:extLst>
      <p:ext uri="{BB962C8B-B14F-4D97-AF65-F5344CB8AC3E}">
        <p14:creationId xmlns:p14="http://schemas.microsoft.com/office/powerpoint/2010/main" val="18483203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4D23D13E-90A7-4846-A2F6-0186A7F6A15B}" type="slidenum">
              <a:rPr lang="en-US" smtClean="0"/>
              <a:t>44</a:t>
            </a:fld>
            <a:endParaRPr lang="en-US"/>
          </a:p>
        </p:txBody>
      </p:sp>
    </p:spTree>
    <p:extLst>
      <p:ext uri="{BB962C8B-B14F-4D97-AF65-F5344CB8AC3E}">
        <p14:creationId xmlns:p14="http://schemas.microsoft.com/office/powerpoint/2010/main" val="12461067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4D23D13E-90A7-4846-A2F6-0186A7F6A15B}" type="slidenum">
              <a:rPr lang="en-US" smtClean="0"/>
              <a:t>45</a:t>
            </a:fld>
            <a:endParaRPr lang="en-US"/>
          </a:p>
        </p:txBody>
      </p:sp>
    </p:spTree>
    <p:extLst>
      <p:ext uri="{BB962C8B-B14F-4D97-AF65-F5344CB8AC3E}">
        <p14:creationId xmlns:p14="http://schemas.microsoft.com/office/powerpoint/2010/main" val="5170648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4D23D13E-90A7-4846-A2F6-0186A7F6A15B}" type="slidenum">
              <a:rPr lang="en-US" smtClean="0"/>
              <a:t>48</a:t>
            </a:fld>
            <a:endParaRPr lang="en-US"/>
          </a:p>
        </p:txBody>
      </p:sp>
    </p:spTree>
    <p:extLst>
      <p:ext uri="{BB962C8B-B14F-4D97-AF65-F5344CB8AC3E}">
        <p14:creationId xmlns:p14="http://schemas.microsoft.com/office/powerpoint/2010/main" val="12423086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a:t>Örnek (Atatürk </a:t>
            </a:r>
            <a:r>
              <a:rPr lang="tr-TR" dirty="0" err="1"/>
              <a:t>Üniv</a:t>
            </a:r>
            <a:r>
              <a:rPr lang="tr-TR" dirty="0"/>
              <a:t>); ARGE kaynakları ölçütü raporda uygulama çok kısa anlatılmış ve kanıtlarda BAP Uygulama Esasları sunulmuş. Kanıtta çok bilgi var fakat bu bilgiyi bulma işi değerlendiricilere bırakılmış!!! </a:t>
            </a:r>
          </a:p>
          <a:p>
            <a:r>
              <a:rPr lang="tr-TR" dirty="0"/>
              <a:t>Örnek (Akdeniz </a:t>
            </a:r>
            <a:r>
              <a:rPr lang="tr-TR" dirty="0" err="1"/>
              <a:t>Üniv</a:t>
            </a:r>
            <a:r>
              <a:rPr lang="tr-TR" dirty="0"/>
              <a:t>); fakülte fakülte öğrenci başarı analizi (hatta akademik yayını) sunulmasının bir faydası yok. Değerlendirici oturup analizi yapacak değil. Önemli olan üniversitenin bunları kurumsal olarak ve kendisinin analiz etmiş olması, sonuçlarına göre kararlar almış olması. Kanıt budur. </a:t>
            </a:r>
          </a:p>
        </p:txBody>
      </p:sp>
      <p:sp>
        <p:nvSpPr>
          <p:cNvPr id="4" name="Slayt Numarası Yer Tutucusu 3"/>
          <p:cNvSpPr>
            <a:spLocks noGrp="1"/>
          </p:cNvSpPr>
          <p:nvPr>
            <p:ph type="sldNum" sz="quarter" idx="5"/>
          </p:nvPr>
        </p:nvSpPr>
        <p:spPr/>
        <p:txBody>
          <a:bodyPr/>
          <a:lstStyle/>
          <a:p>
            <a:fld id="{E520DAC0-A26A-AB48-B8BC-D687E03D3FE9}" type="slidenum">
              <a:rPr lang="tr-TR" smtClean="0"/>
              <a:t>59</a:t>
            </a:fld>
            <a:endParaRPr lang="tr-TR"/>
          </a:p>
        </p:txBody>
      </p:sp>
    </p:spTree>
    <p:extLst>
      <p:ext uri="{BB962C8B-B14F-4D97-AF65-F5344CB8AC3E}">
        <p14:creationId xmlns:p14="http://schemas.microsoft.com/office/powerpoint/2010/main" val="39709684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5"/>
          </p:nvPr>
        </p:nvSpPr>
        <p:spPr/>
        <p:txBody>
          <a:bodyPr/>
          <a:lstStyle/>
          <a:p>
            <a:fld id="{E520DAC0-A26A-AB48-B8BC-D687E03D3FE9}" type="slidenum">
              <a:rPr lang="tr-TR" smtClean="0"/>
              <a:t>60</a:t>
            </a:fld>
            <a:endParaRPr lang="tr-TR"/>
          </a:p>
        </p:txBody>
      </p:sp>
    </p:spTree>
    <p:extLst>
      <p:ext uri="{BB962C8B-B14F-4D97-AF65-F5344CB8AC3E}">
        <p14:creationId xmlns:p14="http://schemas.microsoft.com/office/powerpoint/2010/main" val="29388739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DECE2581-2781-4D52-9A2D-BEE85912C3FD}"/>
              </a:ext>
            </a:extLst>
          </p:cNvPr>
          <p:cNvSpPr>
            <a:spLocks noGrp="1"/>
          </p:cNvSpPr>
          <p:nvPr>
            <p:ph type="ctrTitle"/>
          </p:nvPr>
        </p:nvSpPr>
        <p:spPr>
          <a:xfrm>
            <a:off x="1524000" y="1122363"/>
            <a:ext cx="9144000" cy="2387600"/>
          </a:xfrm>
        </p:spPr>
        <p:txBody>
          <a:bodyPr anchor="b"/>
          <a:lstStyle>
            <a:lvl1pPr algn="ctr">
              <a:defRPr sz="6000"/>
            </a:lvl1pPr>
          </a:lstStyle>
          <a:p>
            <a:r>
              <a:rPr lang="tr-TR" dirty="0"/>
              <a:t>Asıl başlık stilini düzenlemek için tıklayın</a:t>
            </a:r>
          </a:p>
        </p:txBody>
      </p:sp>
      <p:sp>
        <p:nvSpPr>
          <p:cNvPr id="3" name="Alt Başlık 2">
            <a:extLst>
              <a:ext uri="{FF2B5EF4-FFF2-40B4-BE49-F238E27FC236}">
                <a16:creationId xmlns:a16="http://schemas.microsoft.com/office/drawing/2014/main" id="{7033D2F8-B65D-4165-B66D-F48B3ACBD8F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p>
        </p:txBody>
      </p:sp>
      <p:sp>
        <p:nvSpPr>
          <p:cNvPr id="4" name="Veri Yer Tutucusu 3">
            <a:extLst>
              <a:ext uri="{FF2B5EF4-FFF2-40B4-BE49-F238E27FC236}">
                <a16:creationId xmlns:a16="http://schemas.microsoft.com/office/drawing/2014/main" id="{C0BA039B-121A-44E3-9A81-99523B576557}"/>
              </a:ext>
            </a:extLst>
          </p:cNvPr>
          <p:cNvSpPr>
            <a:spLocks noGrp="1"/>
          </p:cNvSpPr>
          <p:nvPr>
            <p:ph type="dt" sz="half" idx="10"/>
          </p:nvPr>
        </p:nvSpPr>
        <p:spPr/>
        <p:txBody>
          <a:bodyPr/>
          <a:lstStyle/>
          <a:p>
            <a:fld id="{CE48BD7C-B837-4E04-9338-151FBAAD5BA7}" type="datetime1">
              <a:rPr lang="tr-TR" smtClean="0"/>
              <a:pPr/>
              <a:t>22.10.2020</a:t>
            </a:fld>
            <a:endParaRPr lang="tr-TR"/>
          </a:p>
        </p:txBody>
      </p:sp>
      <p:sp>
        <p:nvSpPr>
          <p:cNvPr id="5" name="Alt Bilgi Yer Tutucusu 4">
            <a:extLst>
              <a:ext uri="{FF2B5EF4-FFF2-40B4-BE49-F238E27FC236}">
                <a16:creationId xmlns:a16="http://schemas.microsoft.com/office/drawing/2014/main" id="{165F64AD-D530-4D71-A9DC-C7AEC83588C6}"/>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6B2CD4AA-A536-4B43-A736-B1324C076699}"/>
              </a:ext>
            </a:extLst>
          </p:cNvPr>
          <p:cNvSpPr>
            <a:spLocks noGrp="1"/>
          </p:cNvSpPr>
          <p:nvPr>
            <p:ph type="sldNum" sz="quarter" idx="12"/>
          </p:nvPr>
        </p:nvSpPr>
        <p:spPr/>
        <p:txBody>
          <a:bodyPr/>
          <a:lstStyle/>
          <a:p>
            <a:fld id="{5FF4E91F-510E-4DB5-BC19-FFEA4205C5D9}" type="slidenum">
              <a:rPr lang="tr-TR" smtClean="0"/>
              <a:pPr/>
              <a:t>‹#›</a:t>
            </a:fld>
            <a:endParaRPr lang="tr-TR"/>
          </a:p>
        </p:txBody>
      </p:sp>
    </p:spTree>
    <p:extLst>
      <p:ext uri="{BB962C8B-B14F-4D97-AF65-F5344CB8AC3E}">
        <p14:creationId xmlns:p14="http://schemas.microsoft.com/office/powerpoint/2010/main" val="30398947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C92CB61C-A3A5-48B0-8038-D2A5270ABC34}"/>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B8ED61DD-9ADC-4B76-AC7D-C87C599F8608}"/>
              </a:ext>
            </a:extLst>
          </p:cNvPr>
          <p:cNvSpPr>
            <a:spLocks noGrp="1"/>
          </p:cNvSpPr>
          <p:nvPr>
            <p:ph idx="1"/>
          </p:nvPr>
        </p:nvSpPr>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9AE4FE76-B6D4-43BC-AFB0-6E8422636E65}"/>
              </a:ext>
            </a:extLst>
          </p:cNvPr>
          <p:cNvSpPr>
            <a:spLocks noGrp="1"/>
          </p:cNvSpPr>
          <p:nvPr>
            <p:ph type="dt" sz="half" idx="10"/>
          </p:nvPr>
        </p:nvSpPr>
        <p:spPr/>
        <p:txBody>
          <a:bodyPr/>
          <a:lstStyle/>
          <a:p>
            <a:fld id="{EA46D636-8DCF-4C2C-8EB7-E5D1274D00E0}" type="datetime1">
              <a:rPr lang="tr-TR" smtClean="0"/>
              <a:pPr/>
              <a:t>22.10.2020</a:t>
            </a:fld>
            <a:endParaRPr lang="tr-TR"/>
          </a:p>
        </p:txBody>
      </p:sp>
      <p:sp>
        <p:nvSpPr>
          <p:cNvPr id="5" name="Alt Bilgi Yer Tutucusu 4">
            <a:extLst>
              <a:ext uri="{FF2B5EF4-FFF2-40B4-BE49-F238E27FC236}">
                <a16:creationId xmlns:a16="http://schemas.microsoft.com/office/drawing/2014/main" id="{3E9BD065-F0C4-4130-A066-D400EDF9B67B}"/>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56FF7E43-A9C5-4C47-B019-A163366E620B}"/>
              </a:ext>
            </a:extLst>
          </p:cNvPr>
          <p:cNvSpPr>
            <a:spLocks noGrp="1"/>
          </p:cNvSpPr>
          <p:nvPr>
            <p:ph type="sldNum" sz="quarter" idx="12"/>
          </p:nvPr>
        </p:nvSpPr>
        <p:spPr/>
        <p:txBody>
          <a:bodyPr/>
          <a:lstStyle/>
          <a:p>
            <a:fld id="{5FF4E91F-510E-4DB5-BC19-FFEA4205C5D9}" type="slidenum">
              <a:rPr lang="tr-TR" smtClean="0"/>
              <a:pPr/>
              <a:t>‹#›</a:t>
            </a:fld>
            <a:endParaRPr lang="tr-TR"/>
          </a:p>
        </p:txBody>
      </p:sp>
    </p:spTree>
    <p:extLst>
      <p:ext uri="{BB962C8B-B14F-4D97-AF65-F5344CB8AC3E}">
        <p14:creationId xmlns:p14="http://schemas.microsoft.com/office/powerpoint/2010/main" val="42027239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A0987F51-6036-4847-ABD8-F795AC4BDF0E}"/>
              </a:ext>
            </a:extLst>
          </p:cNvPr>
          <p:cNvSpPr>
            <a:spLocks noGrp="1"/>
          </p:cNvSpPr>
          <p:nvPr>
            <p:ph type="title"/>
          </p:nvPr>
        </p:nvSpPr>
        <p:spPr>
          <a:xfrm>
            <a:off x="831850" y="1709738"/>
            <a:ext cx="10515600" cy="2852737"/>
          </a:xfrm>
        </p:spPr>
        <p:txBody>
          <a:bodyPr anchor="b"/>
          <a:lstStyle>
            <a:lvl1pPr>
              <a:defRPr sz="6000"/>
            </a:lvl1pPr>
          </a:lstStyle>
          <a:p>
            <a:r>
              <a:rPr lang="tr-TR"/>
              <a:t>Asıl başlık stilini düzenlemek için tıklayın</a:t>
            </a:r>
          </a:p>
        </p:txBody>
      </p:sp>
      <p:sp>
        <p:nvSpPr>
          <p:cNvPr id="3" name="Metin Yer Tutucusu 2">
            <a:extLst>
              <a:ext uri="{FF2B5EF4-FFF2-40B4-BE49-F238E27FC236}">
                <a16:creationId xmlns:a16="http://schemas.microsoft.com/office/drawing/2014/main" id="{A210824A-AABA-4D5B-A2DF-9373AF14D09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a:t>
            </a:r>
          </a:p>
        </p:txBody>
      </p:sp>
      <p:sp>
        <p:nvSpPr>
          <p:cNvPr id="4" name="Veri Yer Tutucusu 3">
            <a:extLst>
              <a:ext uri="{FF2B5EF4-FFF2-40B4-BE49-F238E27FC236}">
                <a16:creationId xmlns:a16="http://schemas.microsoft.com/office/drawing/2014/main" id="{8677A742-BB38-4ED9-B943-2871F6480288}"/>
              </a:ext>
            </a:extLst>
          </p:cNvPr>
          <p:cNvSpPr>
            <a:spLocks noGrp="1"/>
          </p:cNvSpPr>
          <p:nvPr>
            <p:ph type="dt" sz="half" idx="10"/>
          </p:nvPr>
        </p:nvSpPr>
        <p:spPr/>
        <p:txBody>
          <a:bodyPr/>
          <a:lstStyle/>
          <a:p>
            <a:fld id="{30238567-D1EB-4434-A14B-9CCD13BBCE86}" type="datetimeFigureOut">
              <a:rPr lang="tr-TR" smtClean="0"/>
              <a:pPr/>
              <a:t>22.10.2020</a:t>
            </a:fld>
            <a:endParaRPr lang="tr-TR"/>
          </a:p>
        </p:txBody>
      </p:sp>
      <p:sp>
        <p:nvSpPr>
          <p:cNvPr id="5" name="Alt Bilgi Yer Tutucusu 4">
            <a:extLst>
              <a:ext uri="{FF2B5EF4-FFF2-40B4-BE49-F238E27FC236}">
                <a16:creationId xmlns:a16="http://schemas.microsoft.com/office/drawing/2014/main" id="{A4267150-7E69-401E-A0D4-E78F27682E6A}"/>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0C63C7EF-C194-480B-BCE1-B9BBEE43BF6E}"/>
              </a:ext>
            </a:extLst>
          </p:cNvPr>
          <p:cNvSpPr>
            <a:spLocks noGrp="1"/>
          </p:cNvSpPr>
          <p:nvPr>
            <p:ph type="sldNum" sz="quarter" idx="12"/>
          </p:nvPr>
        </p:nvSpPr>
        <p:spPr/>
        <p:txBody>
          <a:bodyPr/>
          <a:lstStyle/>
          <a:p>
            <a:fld id="{A641704F-2719-4864-9263-06BB7F526AC7}" type="slidenum">
              <a:rPr lang="tr-TR" smtClean="0"/>
              <a:pPr/>
              <a:t>‹#›</a:t>
            </a:fld>
            <a:endParaRPr lang="tr-TR"/>
          </a:p>
        </p:txBody>
      </p:sp>
    </p:spTree>
    <p:extLst>
      <p:ext uri="{BB962C8B-B14F-4D97-AF65-F5344CB8AC3E}">
        <p14:creationId xmlns:p14="http://schemas.microsoft.com/office/powerpoint/2010/main" val="1676792012"/>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5ECA6D9B-7FA4-4D2E-A112-61735AFB86A5}"/>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AA77FEA6-C373-46A8-BFC1-201CCD9C31B1}"/>
              </a:ext>
            </a:extLst>
          </p:cNvPr>
          <p:cNvSpPr>
            <a:spLocks noGrp="1"/>
          </p:cNvSpPr>
          <p:nvPr>
            <p:ph sz="half" idx="1"/>
          </p:nvPr>
        </p:nvSpPr>
        <p:spPr>
          <a:xfrm>
            <a:off x="838200" y="1825625"/>
            <a:ext cx="5181600" cy="4351338"/>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a:extLst>
              <a:ext uri="{FF2B5EF4-FFF2-40B4-BE49-F238E27FC236}">
                <a16:creationId xmlns:a16="http://schemas.microsoft.com/office/drawing/2014/main" id="{0EEDDF92-89FC-4315-AA1D-5D068126B339}"/>
              </a:ext>
            </a:extLst>
          </p:cNvPr>
          <p:cNvSpPr>
            <a:spLocks noGrp="1"/>
          </p:cNvSpPr>
          <p:nvPr>
            <p:ph sz="half" idx="2"/>
          </p:nvPr>
        </p:nvSpPr>
        <p:spPr>
          <a:xfrm>
            <a:off x="6172200" y="1825625"/>
            <a:ext cx="5181600" cy="4351338"/>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a:extLst>
              <a:ext uri="{FF2B5EF4-FFF2-40B4-BE49-F238E27FC236}">
                <a16:creationId xmlns:a16="http://schemas.microsoft.com/office/drawing/2014/main" id="{E21FAE6B-5D21-49C5-90D2-0ECAA26AF4D7}"/>
              </a:ext>
            </a:extLst>
          </p:cNvPr>
          <p:cNvSpPr>
            <a:spLocks noGrp="1"/>
          </p:cNvSpPr>
          <p:nvPr>
            <p:ph type="dt" sz="half" idx="10"/>
          </p:nvPr>
        </p:nvSpPr>
        <p:spPr/>
        <p:txBody>
          <a:bodyPr/>
          <a:lstStyle/>
          <a:p>
            <a:fld id="{C13752D4-D215-4B35-8DCD-7DD95FAEC21A}" type="datetime1">
              <a:rPr lang="tr-TR" smtClean="0"/>
              <a:pPr/>
              <a:t>22.10.2020</a:t>
            </a:fld>
            <a:endParaRPr lang="tr-TR"/>
          </a:p>
        </p:txBody>
      </p:sp>
      <p:sp>
        <p:nvSpPr>
          <p:cNvPr id="6" name="Alt Bilgi Yer Tutucusu 5">
            <a:extLst>
              <a:ext uri="{FF2B5EF4-FFF2-40B4-BE49-F238E27FC236}">
                <a16:creationId xmlns:a16="http://schemas.microsoft.com/office/drawing/2014/main" id="{608B34C3-3399-4FBD-B807-A63D2AF3F4E1}"/>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AAAFF809-7758-4A9E-87C8-3D10B6F95C2B}"/>
              </a:ext>
            </a:extLst>
          </p:cNvPr>
          <p:cNvSpPr>
            <a:spLocks noGrp="1"/>
          </p:cNvSpPr>
          <p:nvPr>
            <p:ph type="sldNum" sz="quarter" idx="12"/>
          </p:nvPr>
        </p:nvSpPr>
        <p:spPr/>
        <p:txBody>
          <a:bodyPr/>
          <a:lstStyle/>
          <a:p>
            <a:fld id="{5FF4E91F-510E-4DB5-BC19-FFEA4205C5D9}" type="slidenum">
              <a:rPr lang="tr-TR" smtClean="0"/>
              <a:pPr/>
              <a:t>‹#›</a:t>
            </a:fld>
            <a:endParaRPr lang="tr-TR"/>
          </a:p>
        </p:txBody>
      </p:sp>
    </p:spTree>
    <p:extLst>
      <p:ext uri="{BB962C8B-B14F-4D97-AF65-F5344CB8AC3E}">
        <p14:creationId xmlns:p14="http://schemas.microsoft.com/office/powerpoint/2010/main" val="11966232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64E8A138-8175-4520-9BD3-F9CA10EE1EBA}"/>
              </a:ext>
            </a:extLst>
          </p:cNvPr>
          <p:cNvSpPr>
            <a:spLocks noGrp="1"/>
          </p:cNvSpPr>
          <p:nvPr>
            <p:ph type="title"/>
          </p:nvPr>
        </p:nvSpPr>
        <p:spPr>
          <a:xfrm>
            <a:off x="839788" y="365125"/>
            <a:ext cx="10515600" cy="1325563"/>
          </a:xfrm>
        </p:spPr>
        <p:txBody>
          <a:bodyPr/>
          <a:lstStyle/>
          <a:p>
            <a:r>
              <a:rPr lang="tr-TR"/>
              <a:t>Asıl başlık stilini düzenlemek için tıklayın</a:t>
            </a:r>
          </a:p>
        </p:txBody>
      </p:sp>
      <p:sp>
        <p:nvSpPr>
          <p:cNvPr id="3" name="Metin Yer Tutucusu 2">
            <a:extLst>
              <a:ext uri="{FF2B5EF4-FFF2-40B4-BE49-F238E27FC236}">
                <a16:creationId xmlns:a16="http://schemas.microsoft.com/office/drawing/2014/main" id="{0A42E16C-7EB5-413D-8B0A-2A07B701EDE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4" name="İçerik Yer Tutucusu 3">
            <a:extLst>
              <a:ext uri="{FF2B5EF4-FFF2-40B4-BE49-F238E27FC236}">
                <a16:creationId xmlns:a16="http://schemas.microsoft.com/office/drawing/2014/main" id="{B106CEF2-3CBE-435E-9A33-612EC485CFD3}"/>
              </a:ext>
            </a:extLst>
          </p:cNvPr>
          <p:cNvSpPr>
            <a:spLocks noGrp="1"/>
          </p:cNvSpPr>
          <p:nvPr>
            <p:ph sz="half" idx="2"/>
          </p:nvPr>
        </p:nvSpPr>
        <p:spPr>
          <a:xfrm>
            <a:off x="839788" y="2505075"/>
            <a:ext cx="5157787" cy="3684588"/>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a:extLst>
              <a:ext uri="{FF2B5EF4-FFF2-40B4-BE49-F238E27FC236}">
                <a16:creationId xmlns:a16="http://schemas.microsoft.com/office/drawing/2014/main" id="{E311B6F1-03E1-4D7D-A99F-CEA407D26D3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6" name="İçerik Yer Tutucusu 5">
            <a:extLst>
              <a:ext uri="{FF2B5EF4-FFF2-40B4-BE49-F238E27FC236}">
                <a16:creationId xmlns:a16="http://schemas.microsoft.com/office/drawing/2014/main" id="{8955C15A-2F53-4A13-96ED-BBF3A72013BB}"/>
              </a:ext>
            </a:extLst>
          </p:cNvPr>
          <p:cNvSpPr>
            <a:spLocks noGrp="1"/>
          </p:cNvSpPr>
          <p:nvPr>
            <p:ph sz="quarter" idx="4"/>
          </p:nvPr>
        </p:nvSpPr>
        <p:spPr>
          <a:xfrm>
            <a:off x="6172200" y="2505075"/>
            <a:ext cx="5183188" cy="3684588"/>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a:extLst>
              <a:ext uri="{FF2B5EF4-FFF2-40B4-BE49-F238E27FC236}">
                <a16:creationId xmlns:a16="http://schemas.microsoft.com/office/drawing/2014/main" id="{DC4A699E-E8D4-4CE8-8756-44609422CF23}"/>
              </a:ext>
            </a:extLst>
          </p:cNvPr>
          <p:cNvSpPr>
            <a:spLocks noGrp="1"/>
          </p:cNvSpPr>
          <p:nvPr>
            <p:ph type="dt" sz="half" idx="10"/>
          </p:nvPr>
        </p:nvSpPr>
        <p:spPr/>
        <p:txBody>
          <a:bodyPr/>
          <a:lstStyle/>
          <a:p>
            <a:fld id="{5AE1960D-CDBF-4B78-895D-B27FCA6451F9}" type="datetime1">
              <a:rPr lang="tr-TR" smtClean="0"/>
              <a:pPr/>
              <a:t>22.10.2020</a:t>
            </a:fld>
            <a:endParaRPr lang="tr-TR"/>
          </a:p>
        </p:txBody>
      </p:sp>
      <p:sp>
        <p:nvSpPr>
          <p:cNvPr id="8" name="Alt Bilgi Yer Tutucusu 7">
            <a:extLst>
              <a:ext uri="{FF2B5EF4-FFF2-40B4-BE49-F238E27FC236}">
                <a16:creationId xmlns:a16="http://schemas.microsoft.com/office/drawing/2014/main" id="{4BBC38AA-002E-4F29-83EB-80E0B44E9DCA}"/>
              </a:ext>
            </a:extLst>
          </p:cNvPr>
          <p:cNvSpPr>
            <a:spLocks noGrp="1"/>
          </p:cNvSpPr>
          <p:nvPr>
            <p:ph type="ftr" sz="quarter" idx="11"/>
          </p:nvPr>
        </p:nvSpPr>
        <p:spPr/>
        <p:txBody>
          <a:bodyPr/>
          <a:lstStyle/>
          <a:p>
            <a:endParaRPr lang="tr-TR"/>
          </a:p>
        </p:txBody>
      </p:sp>
      <p:sp>
        <p:nvSpPr>
          <p:cNvPr id="9" name="Slayt Numarası Yer Tutucusu 8">
            <a:extLst>
              <a:ext uri="{FF2B5EF4-FFF2-40B4-BE49-F238E27FC236}">
                <a16:creationId xmlns:a16="http://schemas.microsoft.com/office/drawing/2014/main" id="{EDC14F17-941D-4419-A4A5-B1514F0CFFAE}"/>
              </a:ext>
            </a:extLst>
          </p:cNvPr>
          <p:cNvSpPr>
            <a:spLocks noGrp="1"/>
          </p:cNvSpPr>
          <p:nvPr>
            <p:ph type="sldNum" sz="quarter" idx="12"/>
          </p:nvPr>
        </p:nvSpPr>
        <p:spPr/>
        <p:txBody>
          <a:bodyPr/>
          <a:lstStyle/>
          <a:p>
            <a:fld id="{5FF4E91F-510E-4DB5-BC19-FFEA4205C5D9}" type="slidenum">
              <a:rPr lang="tr-TR" smtClean="0"/>
              <a:pPr/>
              <a:t>‹#›</a:t>
            </a:fld>
            <a:endParaRPr lang="tr-TR"/>
          </a:p>
        </p:txBody>
      </p:sp>
    </p:spTree>
    <p:extLst>
      <p:ext uri="{BB962C8B-B14F-4D97-AF65-F5344CB8AC3E}">
        <p14:creationId xmlns:p14="http://schemas.microsoft.com/office/powerpoint/2010/main" val="39034216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3CA385FF-5E53-4735-8D60-24253952A9C2}"/>
              </a:ext>
            </a:extLst>
          </p:cNvPr>
          <p:cNvSpPr>
            <a:spLocks noGrp="1"/>
          </p:cNvSpPr>
          <p:nvPr>
            <p:ph type="title"/>
          </p:nvPr>
        </p:nvSpPr>
        <p:spPr/>
        <p:txBody>
          <a:bodyPr/>
          <a:lstStyle/>
          <a:p>
            <a:r>
              <a:rPr lang="tr-TR"/>
              <a:t>Asıl başlık stilini düzenlemek için tıklayın</a:t>
            </a:r>
          </a:p>
        </p:txBody>
      </p:sp>
      <p:sp>
        <p:nvSpPr>
          <p:cNvPr id="3" name="Veri Yer Tutucusu 2">
            <a:extLst>
              <a:ext uri="{FF2B5EF4-FFF2-40B4-BE49-F238E27FC236}">
                <a16:creationId xmlns:a16="http://schemas.microsoft.com/office/drawing/2014/main" id="{E5AFB98A-1604-4421-958D-743EEDA3A6FF}"/>
              </a:ext>
            </a:extLst>
          </p:cNvPr>
          <p:cNvSpPr>
            <a:spLocks noGrp="1"/>
          </p:cNvSpPr>
          <p:nvPr>
            <p:ph type="dt" sz="half" idx="10"/>
          </p:nvPr>
        </p:nvSpPr>
        <p:spPr/>
        <p:txBody>
          <a:bodyPr/>
          <a:lstStyle/>
          <a:p>
            <a:fld id="{5AEB1D4A-013F-4BFD-BE3C-0218B2B36A8F}" type="datetime1">
              <a:rPr lang="tr-TR" smtClean="0"/>
              <a:pPr/>
              <a:t>22.10.2020</a:t>
            </a:fld>
            <a:endParaRPr lang="tr-TR"/>
          </a:p>
        </p:txBody>
      </p:sp>
      <p:sp>
        <p:nvSpPr>
          <p:cNvPr id="4" name="Alt Bilgi Yer Tutucusu 3">
            <a:extLst>
              <a:ext uri="{FF2B5EF4-FFF2-40B4-BE49-F238E27FC236}">
                <a16:creationId xmlns:a16="http://schemas.microsoft.com/office/drawing/2014/main" id="{FB63AA0A-A57F-4077-A83B-CBF268D53829}"/>
              </a:ext>
            </a:extLst>
          </p:cNvPr>
          <p:cNvSpPr>
            <a:spLocks noGrp="1"/>
          </p:cNvSpPr>
          <p:nvPr>
            <p:ph type="ftr" sz="quarter" idx="11"/>
          </p:nvPr>
        </p:nvSpPr>
        <p:spPr/>
        <p:txBody>
          <a:bodyPr/>
          <a:lstStyle/>
          <a:p>
            <a:endParaRPr lang="tr-TR"/>
          </a:p>
        </p:txBody>
      </p:sp>
      <p:sp>
        <p:nvSpPr>
          <p:cNvPr id="5" name="Slayt Numarası Yer Tutucusu 4">
            <a:extLst>
              <a:ext uri="{FF2B5EF4-FFF2-40B4-BE49-F238E27FC236}">
                <a16:creationId xmlns:a16="http://schemas.microsoft.com/office/drawing/2014/main" id="{064142DC-867E-4085-A9FD-4056D13A76B0}"/>
              </a:ext>
            </a:extLst>
          </p:cNvPr>
          <p:cNvSpPr>
            <a:spLocks noGrp="1"/>
          </p:cNvSpPr>
          <p:nvPr>
            <p:ph type="sldNum" sz="quarter" idx="12"/>
          </p:nvPr>
        </p:nvSpPr>
        <p:spPr/>
        <p:txBody>
          <a:bodyPr/>
          <a:lstStyle/>
          <a:p>
            <a:fld id="{5FF4E91F-510E-4DB5-BC19-FFEA4205C5D9}" type="slidenum">
              <a:rPr lang="tr-TR" smtClean="0"/>
              <a:pPr/>
              <a:t>‹#›</a:t>
            </a:fld>
            <a:endParaRPr lang="tr-TR"/>
          </a:p>
        </p:txBody>
      </p:sp>
    </p:spTree>
    <p:extLst>
      <p:ext uri="{BB962C8B-B14F-4D97-AF65-F5344CB8AC3E}">
        <p14:creationId xmlns:p14="http://schemas.microsoft.com/office/powerpoint/2010/main" val="16129105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a:extLst>
              <a:ext uri="{FF2B5EF4-FFF2-40B4-BE49-F238E27FC236}">
                <a16:creationId xmlns:a16="http://schemas.microsoft.com/office/drawing/2014/main" id="{14F59507-3AF0-4C1F-B335-F963E2B8579B}"/>
              </a:ext>
            </a:extLst>
          </p:cNvPr>
          <p:cNvSpPr>
            <a:spLocks noGrp="1"/>
          </p:cNvSpPr>
          <p:nvPr>
            <p:ph type="dt" sz="half" idx="10"/>
          </p:nvPr>
        </p:nvSpPr>
        <p:spPr/>
        <p:txBody>
          <a:bodyPr/>
          <a:lstStyle/>
          <a:p>
            <a:fld id="{ED929DA1-8D5A-4791-8B8F-57A7D4D4E94F}" type="datetime1">
              <a:rPr lang="tr-TR" smtClean="0"/>
              <a:pPr/>
              <a:t>22.10.2020</a:t>
            </a:fld>
            <a:endParaRPr lang="tr-TR"/>
          </a:p>
        </p:txBody>
      </p:sp>
      <p:sp>
        <p:nvSpPr>
          <p:cNvPr id="3" name="Alt Bilgi Yer Tutucusu 2">
            <a:extLst>
              <a:ext uri="{FF2B5EF4-FFF2-40B4-BE49-F238E27FC236}">
                <a16:creationId xmlns:a16="http://schemas.microsoft.com/office/drawing/2014/main" id="{38889D96-7886-42D9-8E6A-6551CEF6926F}"/>
              </a:ext>
            </a:extLst>
          </p:cNvPr>
          <p:cNvSpPr>
            <a:spLocks noGrp="1"/>
          </p:cNvSpPr>
          <p:nvPr>
            <p:ph type="ftr" sz="quarter" idx="11"/>
          </p:nvPr>
        </p:nvSpPr>
        <p:spPr/>
        <p:txBody>
          <a:bodyPr/>
          <a:lstStyle/>
          <a:p>
            <a:endParaRPr lang="tr-TR"/>
          </a:p>
        </p:txBody>
      </p:sp>
      <p:sp>
        <p:nvSpPr>
          <p:cNvPr id="4" name="Slayt Numarası Yer Tutucusu 3">
            <a:extLst>
              <a:ext uri="{FF2B5EF4-FFF2-40B4-BE49-F238E27FC236}">
                <a16:creationId xmlns:a16="http://schemas.microsoft.com/office/drawing/2014/main" id="{5F3E4594-9984-49C0-A242-63AC743A64F7}"/>
              </a:ext>
            </a:extLst>
          </p:cNvPr>
          <p:cNvSpPr>
            <a:spLocks noGrp="1"/>
          </p:cNvSpPr>
          <p:nvPr>
            <p:ph type="sldNum" sz="quarter" idx="12"/>
          </p:nvPr>
        </p:nvSpPr>
        <p:spPr/>
        <p:txBody>
          <a:bodyPr/>
          <a:lstStyle/>
          <a:p>
            <a:fld id="{5FF4E91F-510E-4DB5-BC19-FFEA4205C5D9}" type="slidenum">
              <a:rPr lang="tr-TR" smtClean="0"/>
              <a:pPr/>
              <a:t>‹#›</a:t>
            </a:fld>
            <a:endParaRPr lang="tr-TR"/>
          </a:p>
        </p:txBody>
      </p:sp>
    </p:spTree>
    <p:extLst>
      <p:ext uri="{BB962C8B-B14F-4D97-AF65-F5344CB8AC3E}">
        <p14:creationId xmlns:p14="http://schemas.microsoft.com/office/powerpoint/2010/main" val="10600157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3933449E-7536-440F-A3E1-F6AA061F2E99}"/>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İçerik Yer Tutucusu 2">
            <a:extLst>
              <a:ext uri="{FF2B5EF4-FFF2-40B4-BE49-F238E27FC236}">
                <a16:creationId xmlns:a16="http://schemas.microsoft.com/office/drawing/2014/main" id="{127295D9-A937-4587-BFC3-2AAD0BC5F66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a:extLst>
              <a:ext uri="{FF2B5EF4-FFF2-40B4-BE49-F238E27FC236}">
                <a16:creationId xmlns:a16="http://schemas.microsoft.com/office/drawing/2014/main" id="{F50EB56F-41A7-4A4B-985F-067D41DA5A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a:t>
            </a:r>
          </a:p>
        </p:txBody>
      </p:sp>
      <p:sp>
        <p:nvSpPr>
          <p:cNvPr id="5" name="Veri Yer Tutucusu 4">
            <a:extLst>
              <a:ext uri="{FF2B5EF4-FFF2-40B4-BE49-F238E27FC236}">
                <a16:creationId xmlns:a16="http://schemas.microsoft.com/office/drawing/2014/main" id="{89CFE091-2019-43BF-87AC-05902860B333}"/>
              </a:ext>
            </a:extLst>
          </p:cNvPr>
          <p:cNvSpPr>
            <a:spLocks noGrp="1"/>
          </p:cNvSpPr>
          <p:nvPr>
            <p:ph type="dt" sz="half" idx="10"/>
          </p:nvPr>
        </p:nvSpPr>
        <p:spPr/>
        <p:txBody>
          <a:bodyPr/>
          <a:lstStyle/>
          <a:p>
            <a:fld id="{F0EEF1FF-6744-4B65-9CC6-BBD9EF3D4631}" type="datetime1">
              <a:rPr lang="tr-TR" smtClean="0"/>
              <a:pPr/>
              <a:t>22.10.2020</a:t>
            </a:fld>
            <a:endParaRPr lang="tr-TR"/>
          </a:p>
        </p:txBody>
      </p:sp>
      <p:sp>
        <p:nvSpPr>
          <p:cNvPr id="6" name="Alt Bilgi Yer Tutucusu 5">
            <a:extLst>
              <a:ext uri="{FF2B5EF4-FFF2-40B4-BE49-F238E27FC236}">
                <a16:creationId xmlns:a16="http://schemas.microsoft.com/office/drawing/2014/main" id="{2992B315-B165-4964-96E1-FDE2F2144DAD}"/>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83BDCF86-6212-456C-8889-E9BA86D942B4}"/>
              </a:ext>
            </a:extLst>
          </p:cNvPr>
          <p:cNvSpPr>
            <a:spLocks noGrp="1"/>
          </p:cNvSpPr>
          <p:nvPr>
            <p:ph type="sldNum" sz="quarter" idx="12"/>
          </p:nvPr>
        </p:nvSpPr>
        <p:spPr/>
        <p:txBody>
          <a:bodyPr/>
          <a:lstStyle/>
          <a:p>
            <a:fld id="{5FF4E91F-510E-4DB5-BC19-FFEA4205C5D9}" type="slidenum">
              <a:rPr lang="tr-TR" smtClean="0"/>
              <a:pPr/>
              <a:t>‹#›</a:t>
            </a:fld>
            <a:endParaRPr lang="tr-TR"/>
          </a:p>
        </p:txBody>
      </p:sp>
    </p:spTree>
    <p:extLst>
      <p:ext uri="{BB962C8B-B14F-4D97-AF65-F5344CB8AC3E}">
        <p14:creationId xmlns:p14="http://schemas.microsoft.com/office/powerpoint/2010/main" val="29682005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3D24A60C-3E3C-4E73-A231-C232536B7888}"/>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Resim Yer Tutucusu 2">
            <a:extLst>
              <a:ext uri="{FF2B5EF4-FFF2-40B4-BE49-F238E27FC236}">
                <a16:creationId xmlns:a16="http://schemas.microsoft.com/office/drawing/2014/main" id="{240DFB82-1D78-4C24-B6A0-0EC70B013E0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a:extLst>
              <a:ext uri="{FF2B5EF4-FFF2-40B4-BE49-F238E27FC236}">
                <a16:creationId xmlns:a16="http://schemas.microsoft.com/office/drawing/2014/main" id="{01B44623-3F94-4AD6-A891-A3C8A4C2D4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a:t>
            </a:r>
          </a:p>
        </p:txBody>
      </p:sp>
      <p:sp>
        <p:nvSpPr>
          <p:cNvPr id="5" name="Veri Yer Tutucusu 4">
            <a:extLst>
              <a:ext uri="{FF2B5EF4-FFF2-40B4-BE49-F238E27FC236}">
                <a16:creationId xmlns:a16="http://schemas.microsoft.com/office/drawing/2014/main" id="{212504A3-A434-4163-A3B9-CD69244D99A9}"/>
              </a:ext>
            </a:extLst>
          </p:cNvPr>
          <p:cNvSpPr>
            <a:spLocks noGrp="1"/>
          </p:cNvSpPr>
          <p:nvPr>
            <p:ph type="dt" sz="half" idx="10"/>
          </p:nvPr>
        </p:nvSpPr>
        <p:spPr/>
        <p:txBody>
          <a:bodyPr/>
          <a:lstStyle/>
          <a:p>
            <a:fld id="{347E9E99-1961-4940-AD5E-EB28798AF2DC}" type="datetime1">
              <a:rPr lang="tr-TR" smtClean="0"/>
              <a:pPr/>
              <a:t>22.10.2020</a:t>
            </a:fld>
            <a:endParaRPr lang="tr-TR"/>
          </a:p>
        </p:txBody>
      </p:sp>
      <p:sp>
        <p:nvSpPr>
          <p:cNvPr id="6" name="Alt Bilgi Yer Tutucusu 5">
            <a:extLst>
              <a:ext uri="{FF2B5EF4-FFF2-40B4-BE49-F238E27FC236}">
                <a16:creationId xmlns:a16="http://schemas.microsoft.com/office/drawing/2014/main" id="{041CAC36-18C0-470B-9B61-F9AE354389FA}"/>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6E7C4050-7D49-48A8-A6DA-3E6F0AF58F1A}"/>
              </a:ext>
            </a:extLst>
          </p:cNvPr>
          <p:cNvSpPr>
            <a:spLocks noGrp="1"/>
          </p:cNvSpPr>
          <p:nvPr>
            <p:ph type="sldNum" sz="quarter" idx="12"/>
          </p:nvPr>
        </p:nvSpPr>
        <p:spPr/>
        <p:txBody>
          <a:bodyPr/>
          <a:lstStyle/>
          <a:p>
            <a:fld id="{5FF4E91F-510E-4DB5-BC19-FFEA4205C5D9}" type="slidenum">
              <a:rPr lang="tr-TR" smtClean="0"/>
              <a:pPr/>
              <a:t>‹#›</a:t>
            </a:fld>
            <a:endParaRPr lang="tr-TR"/>
          </a:p>
        </p:txBody>
      </p:sp>
    </p:spTree>
    <p:extLst>
      <p:ext uri="{BB962C8B-B14F-4D97-AF65-F5344CB8AC3E}">
        <p14:creationId xmlns:p14="http://schemas.microsoft.com/office/powerpoint/2010/main" val="8884120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EE4E64E9-86B7-4EEC-9371-DDEB7B9D801A}"/>
              </a:ext>
            </a:extLst>
          </p:cNvPr>
          <p:cNvSpPr>
            <a:spLocks noGrp="1"/>
          </p:cNvSpPr>
          <p:nvPr>
            <p:ph type="title"/>
          </p:nvPr>
        </p:nvSpPr>
        <p:spPr/>
        <p:txBody>
          <a:bodyPr/>
          <a:lstStyle/>
          <a:p>
            <a:r>
              <a:rPr lang="tr-TR"/>
              <a:t>Asıl başlık stilini düzenlemek için tıklayın</a:t>
            </a:r>
          </a:p>
        </p:txBody>
      </p:sp>
      <p:sp>
        <p:nvSpPr>
          <p:cNvPr id="3" name="Dikey Metin Yer Tutucusu 2">
            <a:extLst>
              <a:ext uri="{FF2B5EF4-FFF2-40B4-BE49-F238E27FC236}">
                <a16:creationId xmlns:a16="http://schemas.microsoft.com/office/drawing/2014/main" id="{E73C93B6-E4A0-4A7F-BEF4-F5CEA537B393}"/>
              </a:ext>
            </a:extLst>
          </p:cNvPr>
          <p:cNvSpPr>
            <a:spLocks noGrp="1"/>
          </p:cNvSpPr>
          <p:nvPr>
            <p:ph type="body" orient="vert" idx="1"/>
          </p:nvPr>
        </p:nvSpPr>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2D8330E8-2E5B-49E7-86EB-E299E4BE0FF0}"/>
              </a:ext>
            </a:extLst>
          </p:cNvPr>
          <p:cNvSpPr>
            <a:spLocks noGrp="1"/>
          </p:cNvSpPr>
          <p:nvPr>
            <p:ph type="dt" sz="half" idx="10"/>
          </p:nvPr>
        </p:nvSpPr>
        <p:spPr/>
        <p:txBody>
          <a:bodyPr/>
          <a:lstStyle/>
          <a:p>
            <a:fld id="{31EB7A06-AE1F-4990-B7FC-416A948F7789}" type="datetime1">
              <a:rPr lang="tr-TR" smtClean="0"/>
              <a:pPr/>
              <a:t>22.10.2020</a:t>
            </a:fld>
            <a:endParaRPr lang="tr-TR"/>
          </a:p>
        </p:txBody>
      </p:sp>
      <p:sp>
        <p:nvSpPr>
          <p:cNvPr id="5" name="Alt Bilgi Yer Tutucusu 4">
            <a:extLst>
              <a:ext uri="{FF2B5EF4-FFF2-40B4-BE49-F238E27FC236}">
                <a16:creationId xmlns:a16="http://schemas.microsoft.com/office/drawing/2014/main" id="{1CA462F4-30AE-40AD-BE33-51D5A29496B9}"/>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AC15E915-4916-429F-983F-2BD1B266AD08}"/>
              </a:ext>
            </a:extLst>
          </p:cNvPr>
          <p:cNvSpPr>
            <a:spLocks noGrp="1"/>
          </p:cNvSpPr>
          <p:nvPr>
            <p:ph type="sldNum" sz="quarter" idx="12"/>
          </p:nvPr>
        </p:nvSpPr>
        <p:spPr/>
        <p:txBody>
          <a:bodyPr/>
          <a:lstStyle/>
          <a:p>
            <a:fld id="{5FF4E91F-510E-4DB5-BC19-FFEA4205C5D9}" type="slidenum">
              <a:rPr lang="tr-TR" smtClean="0"/>
              <a:pPr/>
              <a:t>‹#›</a:t>
            </a:fld>
            <a:endParaRPr lang="tr-TR"/>
          </a:p>
        </p:txBody>
      </p:sp>
    </p:spTree>
    <p:extLst>
      <p:ext uri="{BB962C8B-B14F-4D97-AF65-F5344CB8AC3E}">
        <p14:creationId xmlns:p14="http://schemas.microsoft.com/office/powerpoint/2010/main" val="1064710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a:extLst>
              <a:ext uri="{FF2B5EF4-FFF2-40B4-BE49-F238E27FC236}">
                <a16:creationId xmlns:a16="http://schemas.microsoft.com/office/drawing/2014/main" id="{CA370D25-0BDC-44F6-B11C-D4E8B627801E}"/>
              </a:ext>
            </a:extLst>
          </p:cNvPr>
          <p:cNvSpPr>
            <a:spLocks noGrp="1"/>
          </p:cNvSpPr>
          <p:nvPr>
            <p:ph type="title" orient="vert"/>
          </p:nvPr>
        </p:nvSpPr>
        <p:spPr>
          <a:xfrm>
            <a:off x="8724900" y="365125"/>
            <a:ext cx="2628900" cy="5811838"/>
          </a:xfrm>
        </p:spPr>
        <p:txBody>
          <a:bodyPr vert="eaVert"/>
          <a:lstStyle/>
          <a:p>
            <a:r>
              <a:rPr lang="tr-TR"/>
              <a:t>Asıl başlık stilini düzenlemek için tıklayın</a:t>
            </a:r>
          </a:p>
        </p:txBody>
      </p:sp>
      <p:sp>
        <p:nvSpPr>
          <p:cNvPr id="3" name="Dikey Metin Yer Tutucusu 2">
            <a:extLst>
              <a:ext uri="{FF2B5EF4-FFF2-40B4-BE49-F238E27FC236}">
                <a16:creationId xmlns:a16="http://schemas.microsoft.com/office/drawing/2014/main" id="{5DCCC907-795E-401E-AED5-259D509A3492}"/>
              </a:ext>
            </a:extLst>
          </p:cNvPr>
          <p:cNvSpPr>
            <a:spLocks noGrp="1"/>
          </p:cNvSpPr>
          <p:nvPr>
            <p:ph type="body" orient="vert" idx="1"/>
          </p:nvPr>
        </p:nvSpPr>
        <p:spPr>
          <a:xfrm>
            <a:off x="838200" y="365125"/>
            <a:ext cx="7734300" cy="5811838"/>
          </a:xfrm>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C553563F-16C5-4CB9-B100-CBD6CB91E408}"/>
              </a:ext>
            </a:extLst>
          </p:cNvPr>
          <p:cNvSpPr>
            <a:spLocks noGrp="1"/>
          </p:cNvSpPr>
          <p:nvPr>
            <p:ph type="dt" sz="half" idx="10"/>
          </p:nvPr>
        </p:nvSpPr>
        <p:spPr/>
        <p:txBody>
          <a:bodyPr/>
          <a:lstStyle/>
          <a:p>
            <a:fld id="{837ABBFC-4F29-4AA6-B858-AB19AE431D2D}" type="datetime1">
              <a:rPr lang="tr-TR" smtClean="0"/>
              <a:pPr/>
              <a:t>22.10.2020</a:t>
            </a:fld>
            <a:endParaRPr lang="tr-TR"/>
          </a:p>
        </p:txBody>
      </p:sp>
      <p:sp>
        <p:nvSpPr>
          <p:cNvPr id="5" name="Alt Bilgi Yer Tutucusu 4">
            <a:extLst>
              <a:ext uri="{FF2B5EF4-FFF2-40B4-BE49-F238E27FC236}">
                <a16:creationId xmlns:a16="http://schemas.microsoft.com/office/drawing/2014/main" id="{63D74AD7-6A4C-40AB-8574-E8AC3E636B4F}"/>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B142115F-7D74-4B2E-AEC3-5806D9281B7C}"/>
              </a:ext>
            </a:extLst>
          </p:cNvPr>
          <p:cNvSpPr>
            <a:spLocks noGrp="1"/>
          </p:cNvSpPr>
          <p:nvPr>
            <p:ph type="sldNum" sz="quarter" idx="12"/>
          </p:nvPr>
        </p:nvSpPr>
        <p:spPr/>
        <p:txBody>
          <a:bodyPr/>
          <a:lstStyle/>
          <a:p>
            <a:fld id="{5FF4E91F-510E-4DB5-BC19-FFEA4205C5D9}" type="slidenum">
              <a:rPr lang="tr-TR" smtClean="0"/>
              <a:pPr/>
              <a:t>‹#›</a:t>
            </a:fld>
            <a:endParaRPr lang="tr-TR"/>
          </a:p>
        </p:txBody>
      </p:sp>
    </p:spTree>
    <p:extLst>
      <p:ext uri="{BB962C8B-B14F-4D97-AF65-F5344CB8AC3E}">
        <p14:creationId xmlns:p14="http://schemas.microsoft.com/office/powerpoint/2010/main" val="40128532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Yer Tutucusu 1">
            <a:extLst>
              <a:ext uri="{FF2B5EF4-FFF2-40B4-BE49-F238E27FC236}">
                <a16:creationId xmlns:a16="http://schemas.microsoft.com/office/drawing/2014/main" id="{39CF378C-1C92-4195-962D-DC13D2F2683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dirty="0"/>
              <a:t>Asıl başlık stilini düzenlemek için tıklayın</a:t>
            </a:r>
          </a:p>
        </p:txBody>
      </p:sp>
      <p:sp>
        <p:nvSpPr>
          <p:cNvPr id="3" name="Metin Yer Tutucusu 2">
            <a:extLst>
              <a:ext uri="{FF2B5EF4-FFF2-40B4-BE49-F238E27FC236}">
                <a16:creationId xmlns:a16="http://schemas.microsoft.com/office/drawing/2014/main" id="{21199BE0-2C3B-4155-A48B-89B235DB807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dirty="0"/>
              <a:t>Asıl metin stillerini düzenle</a:t>
            </a:r>
          </a:p>
          <a:p>
            <a:pPr lvl="1"/>
            <a:r>
              <a:rPr lang="tr-TR" dirty="0"/>
              <a:t>İkinci düzey</a:t>
            </a:r>
          </a:p>
          <a:p>
            <a:pPr lvl="2"/>
            <a:r>
              <a:rPr lang="tr-TR" dirty="0"/>
              <a:t>Üçüncü düzey</a:t>
            </a:r>
          </a:p>
          <a:p>
            <a:pPr lvl="3"/>
            <a:r>
              <a:rPr lang="tr-TR" dirty="0"/>
              <a:t>Dördüncü düzey</a:t>
            </a:r>
          </a:p>
          <a:p>
            <a:pPr lvl="4"/>
            <a:r>
              <a:rPr lang="tr-TR" dirty="0"/>
              <a:t>Beşinci düzey</a:t>
            </a:r>
          </a:p>
        </p:txBody>
      </p:sp>
      <p:sp>
        <p:nvSpPr>
          <p:cNvPr id="4" name="Veri Yer Tutucusu 3">
            <a:extLst>
              <a:ext uri="{FF2B5EF4-FFF2-40B4-BE49-F238E27FC236}">
                <a16:creationId xmlns:a16="http://schemas.microsoft.com/office/drawing/2014/main" id="{8A22058E-63E8-4B59-B01E-8C7361879A6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0" i="0">
                <a:solidFill>
                  <a:schemeClr val="tx1">
                    <a:tint val="75000"/>
                  </a:schemeClr>
                </a:solidFill>
                <a:latin typeface="Corbel" panose="020B0503020204020204" pitchFamily="34" charset="0"/>
              </a:defRPr>
            </a:lvl1pPr>
          </a:lstStyle>
          <a:p>
            <a:fld id="{30238567-D1EB-4434-A14B-9CCD13BBCE86}" type="datetimeFigureOut">
              <a:rPr lang="tr-TR" smtClean="0"/>
              <a:pPr/>
              <a:t>22.10.2020</a:t>
            </a:fld>
            <a:endParaRPr lang="tr-TR" dirty="0"/>
          </a:p>
        </p:txBody>
      </p:sp>
      <p:sp>
        <p:nvSpPr>
          <p:cNvPr id="5" name="Alt Bilgi Yer Tutucusu 4">
            <a:extLst>
              <a:ext uri="{FF2B5EF4-FFF2-40B4-BE49-F238E27FC236}">
                <a16:creationId xmlns:a16="http://schemas.microsoft.com/office/drawing/2014/main" id="{D62E22C4-9ECD-4BE8-BDC9-43C852543D8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0" i="0">
                <a:solidFill>
                  <a:schemeClr val="tx1">
                    <a:tint val="75000"/>
                  </a:schemeClr>
                </a:solidFill>
                <a:latin typeface="Corbel" panose="020B0503020204020204" pitchFamily="34" charset="0"/>
              </a:defRPr>
            </a:lvl1pPr>
          </a:lstStyle>
          <a:p>
            <a:endParaRPr lang="tr-TR" dirty="0"/>
          </a:p>
        </p:txBody>
      </p:sp>
      <p:sp>
        <p:nvSpPr>
          <p:cNvPr id="6" name="Slayt Numarası Yer Tutucusu 5">
            <a:extLst>
              <a:ext uri="{FF2B5EF4-FFF2-40B4-BE49-F238E27FC236}">
                <a16:creationId xmlns:a16="http://schemas.microsoft.com/office/drawing/2014/main" id="{0AA7FA73-AC50-420C-ADE9-24FF8852943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Corbel" panose="020B0503020204020204" pitchFamily="34" charset="0"/>
              </a:defRPr>
            </a:lvl1pPr>
          </a:lstStyle>
          <a:p>
            <a:fld id="{A641704F-2719-4864-9263-06BB7F526AC7}" type="slidenum">
              <a:rPr lang="tr-TR" smtClean="0"/>
              <a:pPr/>
              <a:t>‹#›</a:t>
            </a:fld>
            <a:endParaRPr lang="tr-TR" dirty="0"/>
          </a:p>
        </p:txBody>
      </p:sp>
      <p:sp>
        <p:nvSpPr>
          <p:cNvPr id="7" name="Dikdörtgen 6">
            <a:extLst>
              <a:ext uri="{FF2B5EF4-FFF2-40B4-BE49-F238E27FC236}">
                <a16:creationId xmlns:a16="http://schemas.microsoft.com/office/drawing/2014/main" id="{CD9CE772-20ED-4E52-BEE4-B1FB0F1D5C6F}"/>
              </a:ext>
            </a:extLst>
          </p:cNvPr>
          <p:cNvSpPr/>
          <p:nvPr userDrawn="1"/>
        </p:nvSpPr>
        <p:spPr>
          <a:xfrm>
            <a:off x="47328" y="6566825"/>
            <a:ext cx="12097344" cy="230832"/>
          </a:xfrm>
          <a:prstGeom prst="rect">
            <a:avLst/>
          </a:prstGeom>
        </p:spPr>
        <p:txBody>
          <a:bodyPr wrap="square">
            <a:spAutoFit/>
          </a:bodyPr>
          <a:lstStyle/>
          <a:p>
            <a:pPr algn="r"/>
            <a:r>
              <a:rPr lang="tr-TR" sz="900" b="0" i="0" dirty="0">
                <a:solidFill>
                  <a:schemeClr val="bg1">
                    <a:lumMod val="75000"/>
                  </a:schemeClr>
                </a:solidFill>
                <a:latin typeface="Corbel" panose="020B0503020204020204" pitchFamily="34" charset="0"/>
              </a:rPr>
              <a:t>www.yokak.gov.tr</a:t>
            </a:r>
          </a:p>
        </p:txBody>
      </p:sp>
      <p:cxnSp>
        <p:nvCxnSpPr>
          <p:cNvPr id="8" name="Düz Bağlayıcı 7">
            <a:extLst>
              <a:ext uri="{FF2B5EF4-FFF2-40B4-BE49-F238E27FC236}">
                <a16:creationId xmlns:a16="http://schemas.microsoft.com/office/drawing/2014/main" id="{F9422736-557A-46F0-AB60-357D57C82148}"/>
              </a:ext>
            </a:extLst>
          </p:cNvPr>
          <p:cNvCxnSpPr/>
          <p:nvPr userDrawn="1"/>
        </p:nvCxnSpPr>
        <p:spPr>
          <a:xfrm>
            <a:off x="0" y="6431571"/>
            <a:ext cx="12192000"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9" name="Dikdörtgen 8">
            <a:extLst>
              <a:ext uri="{FF2B5EF4-FFF2-40B4-BE49-F238E27FC236}">
                <a16:creationId xmlns:a16="http://schemas.microsoft.com/office/drawing/2014/main" id="{A937C0BE-94FD-4F38-89C5-31E9CC7DE642}"/>
              </a:ext>
            </a:extLst>
          </p:cNvPr>
          <p:cNvSpPr/>
          <p:nvPr userDrawn="1"/>
        </p:nvSpPr>
        <p:spPr>
          <a:xfrm>
            <a:off x="5807968" y="6567156"/>
            <a:ext cx="576064" cy="246221"/>
          </a:xfrm>
          <a:prstGeom prst="rect">
            <a:avLst/>
          </a:prstGeom>
        </p:spPr>
        <p:txBody>
          <a:bodyPr wrap="square">
            <a:spAutoFit/>
          </a:bodyPr>
          <a:lstStyle/>
          <a:p>
            <a:pPr algn="ctr"/>
            <a:fld id="{E6EF4996-DA13-4EB6-BAF5-5736F8EF76C5}" type="slidenum">
              <a:rPr lang="tr-TR" sz="1000" b="0" i="0" smtClean="0">
                <a:solidFill>
                  <a:schemeClr val="bg1">
                    <a:lumMod val="50000"/>
                  </a:schemeClr>
                </a:solidFill>
                <a:latin typeface="Corbel" panose="020B0503020204020204" pitchFamily="34" charset="0"/>
              </a:rPr>
              <a:pPr algn="ctr"/>
              <a:t>‹#›</a:t>
            </a:fld>
            <a:endParaRPr lang="tr-TR" sz="1000" b="0" i="0" dirty="0">
              <a:solidFill>
                <a:schemeClr val="bg1">
                  <a:lumMod val="50000"/>
                </a:schemeClr>
              </a:solidFill>
              <a:latin typeface="Corbel" panose="020B0503020204020204" pitchFamily="34" charset="0"/>
            </a:endParaRPr>
          </a:p>
        </p:txBody>
      </p:sp>
      <p:cxnSp>
        <p:nvCxnSpPr>
          <p:cNvPr id="10" name="Düz Bağlayıcı 9">
            <a:extLst>
              <a:ext uri="{FF2B5EF4-FFF2-40B4-BE49-F238E27FC236}">
                <a16:creationId xmlns:a16="http://schemas.microsoft.com/office/drawing/2014/main" id="{7ABC6B95-9974-4602-87C8-E5B683F5EB8D}"/>
              </a:ext>
            </a:extLst>
          </p:cNvPr>
          <p:cNvCxnSpPr/>
          <p:nvPr userDrawn="1"/>
        </p:nvCxnSpPr>
        <p:spPr>
          <a:xfrm>
            <a:off x="0" y="6381328"/>
            <a:ext cx="12192000" cy="0"/>
          </a:xfrm>
          <a:prstGeom prst="line">
            <a:avLst/>
          </a:prstGeom>
          <a:ln w="12700">
            <a:solidFill>
              <a:schemeClr val="accent5"/>
            </a:solidFill>
          </a:ln>
        </p:spPr>
        <p:style>
          <a:lnRef idx="1">
            <a:schemeClr val="accent1"/>
          </a:lnRef>
          <a:fillRef idx="0">
            <a:schemeClr val="accent1"/>
          </a:fillRef>
          <a:effectRef idx="0">
            <a:schemeClr val="accent1"/>
          </a:effectRef>
          <a:fontRef idx="minor">
            <a:schemeClr val="tx1"/>
          </a:fontRef>
        </p:style>
      </p:cxnSp>
      <p:sp>
        <p:nvSpPr>
          <p:cNvPr id="11" name="Dikdörtgen 10">
            <a:extLst>
              <a:ext uri="{FF2B5EF4-FFF2-40B4-BE49-F238E27FC236}">
                <a16:creationId xmlns:a16="http://schemas.microsoft.com/office/drawing/2014/main" id="{B28D652F-C275-47C1-8DAC-A5BB37383E5A}"/>
              </a:ext>
            </a:extLst>
          </p:cNvPr>
          <p:cNvSpPr/>
          <p:nvPr userDrawn="1"/>
        </p:nvSpPr>
        <p:spPr>
          <a:xfrm>
            <a:off x="527382" y="6544434"/>
            <a:ext cx="3360373" cy="276999"/>
          </a:xfrm>
          <a:prstGeom prst="rect">
            <a:avLst/>
          </a:prstGeom>
        </p:spPr>
        <p:txBody>
          <a:bodyPr wrap="square">
            <a:spAutoFit/>
          </a:bodyPr>
          <a:lstStyle/>
          <a:p>
            <a:pPr algn="l"/>
            <a:r>
              <a:rPr lang="tr-TR" sz="1200" b="0" i="0" dirty="0">
                <a:solidFill>
                  <a:srgbClr val="002060"/>
                </a:solidFill>
                <a:latin typeface="Corbel" panose="020B0503020204020204" pitchFamily="34" charset="0"/>
              </a:rPr>
              <a:t>Yükseköğretim Kalite Kurulu</a:t>
            </a:r>
          </a:p>
        </p:txBody>
      </p:sp>
      <p:pic>
        <p:nvPicPr>
          <p:cNvPr id="12" name="Picture 2" descr="C:\Users\Serhat Osman\Desktop\Genel PSD\LOGO\slogo2.png">
            <a:extLst>
              <a:ext uri="{FF2B5EF4-FFF2-40B4-BE49-F238E27FC236}">
                <a16:creationId xmlns:a16="http://schemas.microsoft.com/office/drawing/2014/main" id="{4BF0C2B4-F5F8-4A14-8D06-57CAFDE00BF8}"/>
              </a:ext>
            </a:extLst>
          </p:cNvPr>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48683" y="6421383"/>
            <a:ext cx="793824" cy="4013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856971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90000"/>
        </a:lnSpc>
        <a:spcBef>
          <a:spcPct val="0"/>
        </a:spcBef>
        <a:buNone/>
        <a:defRPr sz="4400" b="0" i="0" kern="1200">
          <a:solidFill>
            <a:schemeClr val="tx1"/>
          </a:solidFill>
          <a:latin typeface="Corbel" panose="020B0503020204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Corbel" panose="020B0503020204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Corbel" panose="020B0503020204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Corbel" panose="020B0503020204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Corbel" panose="020B0503020204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Corbel" panose="020B0503020204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tiff"/><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microsoft.com/office/2007/relationships/hdphoto" Target="../media/hdphoto3.wdp"/><Relationship Id="rId5" Type="http://schemas.openxmlformats.org/officeDocument/2006/relationships/image" Target="../media/image5.png"/><Relationship Id="rId4" Type="http://schemas.microsoft.com/office/2007/relationships/hdphoto" Target="../media/hdphoto2.wdp"/></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5.xml"/><Relationship Id="rId4" Type="http://schemas.microsoft.com/office/2007/relationships/hdphoto" Target="../media/hdphoto4.wdp"/></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http://www.teknoport.com.tr/portals/tp/story_images/yazi/strateji2.png" TargetMode="External"/><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8" Type="http://schemas.openxmlformats.org/officeDocument/2006/relationships/diagramData" Target="../diagrams/data4.xml"/><Relationship Id="rId13" Type="http://schemas.openxmlformats.org/officeDocument/2006/relationships/diagramData" Target="../diagrams/data5.xml"/><Relationship Id="rId18" Type="http://schemas.openxmlformats.org/officeDocument/2006/relationships/diagramData" Target="../diagrams/data6.xml"/><Relationship Id="rId3" Type="http://schemas.openxmlformats.org/officeDocument/2006/relationships/diagramData" Target="../diagrams/data3.xml"/><Relationship Id="rId21" Type="http://schemas.openxmlformats.org/officeDocument/2006/relationships/diagramColors" Target="../diagrams/colors6.xml"/><Relationship Id="rId7" Type="http://schemas.microsoft.com/office/2007/relationships/diagramDrawing" Target="../diagrams/drawing3.xml"/><Relationship Id="rId12" Type="http://schemas.microsoft.com/office/2007/relationships/diagramDrawing" Target="../diagrams/drawing4.xml"/><Relationship Id="rId17" Type="http://schemas.microsoft.com/office/2007/relationships/diagramDrawing" Target="../diagrams/drawing5.xml"/><Relationship Id="rId2" Type="http://schemas.openxmlformats.org/officeDocument/2006/relationships/notesSlide" Target="../notesSlides/notesSlide7.xml"/><Relationship Id="rId16" Type="http://schemas.openxmlformats.org/officeDocument/2006/relationships/diagramColors" Target="../diagrams/colors5.xml"/><Relationship Id="rId20" Type="http://schemas.openxmlformats.org/officeDocument/2006/relationships/diagramQuickStyle" Target="../diagrams/quickStyle6.xml"/><Relationship Id="rId1" Type="http://schemas.openxmlformats.org/officeDocument/2006/relationships/slideLayout" Target="../slideLayouts/slideLayout2.xml"/><Relationship Id="rId6" Type="http://schemas.openxmlformats.org/officeDocument/2006/relationships/diagramColors" Target="../diagrams/colors3.xml"/><Relationship Id="rId11" Type="http://schemas.openxmlformats.org/officeDocument/2006/relationships/diagramColors" Target="../diagrams/colors4.xml"/><Relationship Id="rId5" Type="http://schemas.openxmlformats.org/officeDocument/2006/relationships/diagramQuickStyle" Target="../diagrams/quickStyle3.xml"/><Relationship Id="rId15" Type="http://schemas.openxmlformats.org/officeDocument/2006/relationships/diagramQuickStyle" Target="../diagrams/quickStyle5.xml"/><Relationship Id="rId10" Type="http://schemas.openxmlformats.org/officeDocument/2006/relationships/diagramQuickStyle" Target="../diagrams/quickStyle4.xml"/><Relationship Id="rId19" Type="http://schemas.openxmlformats.org/officeDocument/2006/relationships/diagramLayout" Target="../diagrams/layout6.xml"/><Relationship Id="rId4" Type="http://schemas.openxmlformats.org/officeDocument/2006/relationships/diagramLayout" Target="../diagrams/layout3.xml"/><Relationship Id="rId9" Type="http://schemas.openxmlformats.org/officeDocument/2006/relationships/diagramLayout" Target="../diagrams/layout4.xml"/><Relationship Id="rId14" Type="http://schemas.openxmlformats.org/officeDocument/2006/relationships/diagramLayout" Target="../diagrams/layout5.xml"/><Relationship Id="rId22" Type="http://schemas.microsoft.com/office/2007/relationships/diagramDrawing" Target="../diagrams/drawing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diagramLayout" Target="../diagrams/layout7.xml"/><Relationship Id="rId7" Type="http://schemas.openxmlformats.org/officeDocument/2006/relationships/image" Target="../media/image16.jpeg"/><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38.png"/><Relationship Id="rId1" Type="http://schemas.openxmlformats.org/officeDocument/2006/relationships/slideLayout" Target="../slideLayouts/slideLayout2.xml"/><Relationship Id="rId5" Type="http://schemas.microsoft.com/office/2007/relationships/hdphoto" Target="../media/hdphoto6.wdp"/><Relationship Id="rId4" Type="http://schemas.openxmlformats.org/officeDocument/2006/relationships/image" Target="../media/image39.png"/></Relationships>
</file>

<file path=ppt/slides/_rels/slide52.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53.xml.rels><?xml version="1.0" encoding="UTF-8" standalone="yes"?>
<Relationships xmlns="http://schemas.openxmlformats.org/package/2006/relationships"><Relationship Id="rId8" Type="http://schemas.openxmlformats.org/officeDocument/2006/relationships/diagramLayout" Target="../diagrams/layout10.xml"/><Relationship Id="rId13" Type="http://schemas.openxmlformats.org/officeDocument/2006/relationships/diagramLayout" Target="../diagrams/layout11.xml"/><Relationship Id="rId3" Type="http://schemas.openxmlformats.org/officeDocument/2006/relationships/diagramLayout" Target="../diagrams/layout9.xml"/><Relationship Id="rId7" Type="http://schemas.openxmlformats.org/officeDocument/2006/relationships/diagramData" Target="../diagrams/data10.xml"/><Relationship Id="rId12" Type="http://schemas.openxmlformats.org/officeDocument/2006/relationships/diagramData" Target="../diagrams/data11.xml"/><Relationship Id="rId2" Type="http://schemas.openxmlformats.org/officeDocument/2006/relationships/diagramData" Target="../diagrams/data9.xml"/><Relationship Id="rId16" Type="http://schemas.microsoft.com/office/2007/relationships/diagramDrawing" Target="../diagrams/drawing11.xml"/><Relationship Id="rId1" Type="http://schemas.openxmlformats.org/officeDocument/2006/relationships/slideLayout" Target="../slideLayouts/slideLayout2.xml"/><Relationship Id="rId6" Type="http://schemas.microsoft.com/office/2007/relationships/diagramDrawing" Target="../diagrams/drawing9.xml"/><Relationship Id="rId11" Type="http://schemas.microsoft.com/office/2007/relationships/diagramDrawing" Target="../diagrams/drawing10.xml"/><Relationship Id="rId5" Type="http://schemas.openxmlformats.org/officeDocument/2006/relationships/diagramColors" Target="../diagrams/colors9.xml"/><Relationship Id="rId15" Type="http://schemas.openxmlformats.org/officeDocument/2006/relationships/diagramColors" Target="../diagrams/colors11.xml"/><Relationship Id="rId10" Type="http://schemas.openxmlformats.org/officeDocument/2006/relationships/diagramColors" Target="../diagrams/colors10.xml"/><Relationship Id="rId4" Type="http://schemas.openxmlformats.org/officeDocument/2006/relationships/diagramQuickStyle" Target="../diagrams/quickStyle9.xml"/><Relationship Id="rId9" Type="http://schemas.openxmlformats.org/officeDocument/2006/relationships/diagramQuickStyle" Target="../diagrams/quickStyle10.xml"/><Relationship Id="rId14" Type="http://schemas.openxmlformats.org/officeDocument/2006/relationships/diagramQuickStyle" Target="../diagrams/quickStyle11.xml"/></Relationships>
</file>

<file path=ppt/slides/_rels/slide54.xml.rels><?xml version="1.0" encoding="UTF-8" standalone="yes"?>
<Relationships xmlns="http://schemas.openxmlformats.org/package/2006/relationships"><Relationship Id="rId8" Type="http://schemas.openxmlformats.org/officeDocument/2006/relationships/diagramLayout" Target="../diagrams/layout13.xml"/><Relationship Id="rId13" Type="http://schemas.openxmlformats.org/officeDocument/2006/relationships/diagramLayout" Target="../diagrams/layout14.xml"/><Relationship Id="rId3" Type="http://schemas.openxmlformats.org/officeDocument/2006/relationships/diagramLayout" Target="../diagrams/layout12.xml"/><Relationship Id="rId7" Type="http://schemas.openxmlformats.org/officeDocument/2006/relationships/diagramData" Target="../diagrams/data13.xml"/><Relationship Id="rId12" Type="http://schemas.openxmlformats.org/officeDocument/2006/relationships/diagramData" Target="../diagrams/data14.xml"/><Relationship Id="rId2" Type="http://schemas.openxmlformats.org/officeDocument/2006/relationships/diagramData" Target="../diagrams/data12.xml"/><Relationship Id="rId16" Type="http://schemas.microsoft.com/office/2007/relationships/diagramDrawing" Target="../diagrams/drawing14.xml"/><Relationship Id="rId1" Type="http://schemas.openxmlformats.org/officeDocument/2006/relationships/slideLayout" Target="../slideLayouts/slideLayout2.xml"/><Relationship Id="rId6" Type="http://schemas.microsoft.com/office/2007/relationships/diagramDrawing" Target="../diagrams/drawing12.xml"/><Relationship Id="rId11" Type="http://schemas.microsoft.com/office/2007/relationships/diagramDrawing" Target="../diagrams/drawing13.xml"/><Relationship Id="rId5" Type="http://schemas.openxmlformats.org/officeDocument/2006/relationships/diagramColors" Target="../diagrams/colors12.xml"/><Relationship Id="rId15" Type="http://schemas.openxmlformats.org/officeDocument/2006/relationships/diagramColors" Target="../diagrams/colors14.xml"/><Relationship Id="rId10" Type="http://schemas.openxmlformats.org/officeDocument/2006/relationships/diagramColors" Target="../diagrams/colors13.xml"/><Relationship Id="rId4" Type="http://schemas.openxmlformats.org/officeDocument/2006/relationships/diagramQuickStyle" Target="../diagrams/quickStyle12.xml"/><Relationship Id="rId9" Type="http://schemas.openxmlformats.org/officeDocument/2006/relationships/diagramQuickStyle" Target="../diagrams/quickStyle13.xml"/><Relationship Id="rId14" Type="http://schemas.openxmlformats.org/officeDocument/2006/relationships/diagramQuickStyle" Target="../diagrams/quickStyle1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57.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60.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61.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62.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40.tiff"/><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ctrTitle"/>
          </p:nvPr>
        </p:nvSpPr>
        <p:spPr>
          <a:xfrm>
            <a:off x="0" y="1645870"/>
            <a:ext cx="12192000" cy="3392957"/>
          </a:xfrm>
          <a:solidFill>
            <a:schemeClr val="accent1">
              <a:lumMod val="75000"/>
            </a:schemeClr>
          </a:solidFill>
        </p:spPr>
        <p:txBody>
          <a:bodyPr anchor="ctr">
            <a:noAutofit/>
          </a:bodyPr>
          <a:lstStyle/>
          <a:p>
            <a:pPr>
              <a:lnSpc>
                <a:spcPct val="100000"/>
              </a:lnSpc>
            </a:pPr>
            <a:r>
              <a:rPr lang="tr-TR" sz="4400" dirty="0">
                <a:solidFill>
                  <a:schemeClr val="bg1"/>
                </a:solidFill>
              </a:rPr>
              <a:t/>
            </a:r>
            <a:br>
              <a:rPr lang="tr-TR" sz="4400" dirty="0">
                <a:solidFill>
                  <a:schemeClr val="bg1"/>
                </a:solidFill>
              </a:rPr>
            </a:br>
            <a:r>
              <a:rPr lang="tr-TR" sz="4400" dirty="0">
                <a:solidFill>
                  <a:schemeClr val="bg1"/>
                </a:solidFill>
              </a:rPr>
              <a:t>KALİTE KOMİSYONLARI </a:t>
            </a:r>
            <a:br>
              <a:rPr lang="tr-TR" sz="4400" dirty="0">
                <a:solidFill>
                  <a:schemeClr val="bg1"/>
                </a:solidFill>
              </a:rPr>
            </a:br>
            <a:r>
              <a:rPr lang="tr-TR" sz="4400" dirty="0">
                <a:solidFill>
                  <a:schemeClr val="bg1"/>
                </a:solidFill>
              </a:rPr>
              <a:t>EĞİTİM PROGRAMI</a:t>
            </a:r>
            <a:br>
              <a:rPr lang="tr-TR" sz="4400" dirty="0">
                <a:solidFill>
                  <a:schemeClr val="bg1"/>
                </a:solidFill>
              </a:rPr>
            </a:br>
            <a:r>
              <a:rPr lang="tr-TR" sz="4400">
                <a:solidFill>
                  <a:schemeClr val="bg1"/>
                </a:solidFill>
              </a:rPr>
              <a:t>  02-03 Ekim </a:t>
            </a:r>
            <a:r>
              <a:rPr lang="tr-TR" sz="4400" dirty="0">
                <a:solidFill>
                  <a:schemeClr val="bg1"/>
                </a:solidFill>
              </a:rPr>
              <a:t>2020 </a:t>
            </a:r>
            <a:br>
              <a:rPr lang="tr-TR" sz="4400" dirty="0">
                <a:solidFill>
                  <a:schemeClr val="bg1"/>
                </a:solidFill>
              </a:rPr>
            </a:br>
            <a:endParaRPr lang="tr-TR" sz="2800" dirty="0">
              <a:ln w="0"/>
              <a:solidFill>
                <a:schemeClr val="bg1"/>
              </a:solidFill>
            </a:endParaRPr>
          </a:p>
        </p:txBody>
      </p:sp>
      <p:pic>
        <p:nvPicPr>
          <p:cNvPr id="7" name="Resim 6">
            <a:extLst>
              <a:ext uri="{FF2B5EF4-FFF2-40B4-BE49-F238E27FC236}">
                <a16:creationId xmlns:a16="http://schemas.microsoft.com/office/drawing/2014/main" id="{0FC1D9BC-0435-A74F-8F3E-993F628DDA3C}"/>
              </a:ext>
            </a:extLst>
          </p:cNvPr>
          <p:cNvPicPr>
            <a:picLocks noChangeAspect="1"/>
          </p:cNvPicPr>
          <p:nvPr/>
        </p:nvPicPr>
        <p:blipFill>
          <a:blip r:embed="rId2" cstate="print"/>
          <a:stretch>
            <a:fillRect/>
          </a:stretch>
        </p:blipFill>
        <p:spPr>
          <a:xfrm>
            <a:off x="430337" y="512956"/>
            <a:ext cx="2381443" cy="622221"/>
          </a:xfrm>
          <a:prstGeom prst="rect">
            <a:avLst/>
          </a:prstGeom>
          <a:ln>
            <a:noFill/>
          </a:ln>
          <a:effectLst>
            <a:outerShdw blurRad="292100" dist="139700" dir="2700000" algn="tl" rotWithShape="0">
              <a:srgbClr val="333333">
                <a:alpha val="65000"/>
              </a:srgbClr>
            </a:outerShdw>
          </a:effectLst>
        </p:spPr>
      </p:pic>
      <p:pic>
        <p:nvPicPr>
          <p:cNvPr id="4" name="Resim 3"/>
          <p:cNvPicPr>
            <a:picLocks noChangeAspect="1"/>
          </p:cNvPicPr>
          <p:nvPr/>
        </p:nvPicPr>
        <p:blipFill>
          <a:blip r:embed="rId3" cstate="print">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tretch>
            <a:fillRect/>
          </a:stretch>
        </p:blipFill>
        <p:spPr>
          <a:xfrm>
            <a:off x="7637317" y="209270"/>
            <a:ext cx="3633923" cy="1376007"/>
          </a:xfrm>
          <a:prstGeom prst="rect">
            <a:avLst/>
          </a:prstGeom>
        </p:spPr>
      </p:pic>
    </p:spTree>
    <p:extLst>
      <p:ext uri="{BB962C8B-B14F-4D97-AF65-F5344CB8AC3E}">
        <p14:creationId xmlns:p14="http://schemas.microsoft.com/office/powerpoint/2010/main" val="6755559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1">
            <a:extLst>
              <a:ext uri="{FF2B5EF4-FFF2-40B4-BE49-F238E27FC236}">
                <a16:creationId xmlns:a16="http://schemas.microsoft.com/office/drawing/2014/main" id="{6632B727-E882-4BC3-80D0-72ED7EB9DBE0}"/>
              </a:ext>
            </a:extLst>
          </p:cNvPr>
          <p:cNvSpPr>
            <a:spLocks noGrp="1"/>
          </p:cNvSpPr>
          <p:nvPr>
            <p:ph type="title"/>
          </p:nvPr>
        </p:nvSpPr>
        <p:spPr>
          <a:xfrm>
            <a:off x="0" y="176443"/>
            <a:ext cx="12192000" cy="1077591"/>
          </a:xfrm>
          <a:solidFill>
            <a:schemeClr val="accent1">
              <a:lumMod val="75000"/>
            </a:schemeClr>
          </a:solidFill>
        </p:spPr>
        <p:txBody>
          <a:bodyPr>
            <a:noAutofit/>
          </a:bodyPr>
          <a:lstStyle/>
          <a:p>
            <a:pPr algn="ctr">
              <a:lnSpc>
                <a:spcPct val="150000"/>
              </a:lnSpc>
              <a:spcAft>
                <a:spcPts val="800"/>
              </a:spcAft>
            </a:pPr>
            <a:r>
              <a:rPr lang="tr-TR" sz="3600" b="1" dirty="0">
                <a:solidFill>
                  <a:schemeClr val="bg1"/>
                </a:solidFill>
              </a:rPr>
              <a:t>İşleyiş</a:t>
            </a:r>
            <a:r>
              <a:rPr lang="tr-TR" sz="2800" b="1" dirty="0">
                <a:solidFill>
                  <a:schemeClr val="bg1"/>
                </a:solidFill>
              </a:rPr>
              <a:t> </a:t>
            </a:r>
          </a:p>
        </p:txBody>
      </p:sp>
      <p:sp>
        <p:nvSpPr>
          <p:cNvPr id="7" name="Metin kutusu 6">
            <a:extLst>
              <a:ext uri="{FF2B5EF4-FFF2-40B4-BE49-F238E27FC236}">
                <a16:creationId xmlns:a16="http://schemas.microsoft.com/office/drawing/2014/main" id="{5313F97A-AD93-4DA7-A13D-A50AC37A3392}"/>
              </a:ext>
            </a:extLst>
          </p:cNvPr>
          <p:cNvSpPr txBox="1"/>
          <p:nvPr/>
        </p:nvSpPr>
        <p:spPr>
          <a:xfrm>
            <a:off x="853274" y="1518834"/>
            <a:ext cx="6132352" cy="3788858"/>
          </a:xfrm>
          <a:prstGeom prst="rect">
            <a:avLst/>
          </a:prstGeom>
          <a:noFill/>
        </p:spPr>
        <p:txBody>
          <a:bodyPr wrap="square">
            <a:spAutoFit/>
          </a:bodyPr>
          <a:lstStyle/>
          <a:p>
            <a:pPr marL="342900" indent="-342900" algn="just">
              <a:lnSpc>
                <a:spcPct val="150000"/>
              </a:lnSpc>
              <a:buFont typeface="Wingdings" panose="05000000000000000000" pitchFamily="2" charset="2"/>
              <a:buChar char="§"/>
            </a:pPr>
            <a:r>
              <a:rPr lang="tr-TR" b="1" dirty="0">
                <a:latin typeface="Corbel" panose="020B0503020204020204" pitchFamily="34" charset="0"/>
              </a:rPr>
              <a:t>5 Modül</a:t>
            </a:r>
            <a:r>
              <a:rPr lang="tr-TR" dirty="0">
                <a:latin typeface="Corbel" panose="020B0503020204020204" pitchFamily="34" charset="0"/>
              </a:rPr>
              <a:t>,</a:t>
            </a:r>
          </a:p>
          <a:p>
            <a:pPr marL="342900" indent="-342900" algn="just">
              <a:lnSpc>
                <a:spcPct val="150000"/>
              </a:lnSpc>
              <a:buFont typeface="Wingdings" panose="05000000000000000000" pitchFamily="2" charset="2"/>
              <a:buChar char="§"/>
            </a:pPr>
            <a:r>
              <a:rPr lang="tr-TR" b="1" dirty="0">
                <a:latin typeface="Corbel" panose="020B0503020204020204" pitchFamily="34" charset="0"/>
              </a:rPr>
              <a:t>Bir Programda 200</a:t>
            </a:r>
            <a:r>
              <a:rPr lang="tr-TR" dirty="0">
                <a:latin typeface="Corbel" panose="020B0503020204020204" pitchFamily="34" charset="0"/>
              </a:rPr>
              <a:t> Katılımcı</a:t>
            </a:r>
          </a:p>
          <a:p>
            <a:pPr marL="342900" indent="-342900" algn="just">
              <a:lnSpc>
                <a:spcPct val="150000"/>
              </a:lnSpc>
              <a:buFont typeface="Wingdings" panose="05000000000000000000" pitchFamily="2" charset="2"/>
              <a:buChar char="§"/>
            </a:pPr>
            <a:r>
              <a:rPr lang="tr-TR" b="1" dirty="0">
                <a:latin typeface="Corbel" panose="020B0503020204020204" pitchFamily="34" charset="0"/>
              </a:rPr>
              <a:t>10</a:t>
            </a:r>
            <a:r>
              <a:rPr lang="tr-TR" dirty="0">
                <a:latin typeface="Corbel" panose="020B0503020204020204" pitchFamily="34" charset="0"/>
              </a:rPr>
              <a:t> Moderatör,</a:t>
            </a:r>
          </a:p>
          <a:p>
            <a:pPr marL="342900" indent="-342900" algn="just">
              <a:lnSpc>
                <a:spcPct val="150000"/>
              </a:lnSpc>
              <a:buFont typeface="Wingdings" panose="05000000000000000000" pitchFamily="2" charset="2"/>
              <a:buChar char="§"/>
            </a:pPr>
            <a:r>
              <a:rPr lang="tr-TR" b="1" dirty="0">
                <a:latin typeface="Corbel" panose="020B0503020204020204" pitchFamily="34" charset="0"/>
              </a:rPr>
              <a:t>10</a:t>
            </a:r>
            <a:r>
              <a:rPr lang="tr-TR" dirty="0">
                <a:latin typeface="Corbel" panose="020B0503020204020204" pitchFamily="34" charset="0"/>
              </a:rPr>
              <a:t> Sanal Sınıf, </a:t>
            </a:r>
          </a:p>
          <a:p>
            <a:pPr marL="342900" indent="-342900" algn="just">
              <a:lnSpc>
                <a:spcPct val="150000"/>
              </a:lnSpc>
              <a:buFont typeface="Wingdings" panose="05000000000000000000" pitchFamily="2" charset="2"/>
              <a:buChar char="§"/>
            </a:pPr>
            <a:r>
              <a:rPr lang="tr-TR" b="1" dirty="0">
                <a:latin typeface="Corbel" panose="020B0503020204020204" pitchFamily="34" charset="0"/>
              </a:rPr>
              <a:t>Bir Sınıfta 20</a:t>
            </a:r>
            <a:r>
              <a:rPr lang="tr-TR" dirty="0">
                <a:latin typeface="Corbel" panose="020B0503020204020204" pitchFamily="34" charset="0"/>
              </a:rPr>
              <a:t> </a:t>
            </a:r>
            <a:r>
              <a:rPr lang="tr-TR" b="1" dirty="0">
                <a:latin typeface="Corbel" panose="020B0503020204020204" pitchFamily="34" charset="0"/>
              </a:rPr>
              <a:t>Katılımcı,</a:t>
            </a:r>
          </a:p>
          <a:p>
            <a:pPr marL="342900" indent="-342900" algn="just">
              <a:lnSpc>
                <a:spcPct val="150000"/>
              </a:lnSpc>
              <a:buFont typeface="Wingdings" panose="05000000000000000000" pitchFamily="2" charset="2"/>
              <a:buChar char="§"/>
            </a:pPr>
            <a:r>
              <a:rPr lang="tr-TR" b="1" dirty="0">
                <a:latin typeface="Corbel" panose="020B0503020204020204" pitchFamily="34" charset="0"/>
              </a:rPr>
              <a:t>Grup Temelli </a:t>
            </a:r>
            <a:r>
              <a:rPr lang="tr-TR" dirty="0">
                <a:latin typeface="Corbel" panose="020B0503020204020204" pitchFamily="34" charset="0"/>
              </a:rPr>
              <a:t>Etkinlikler,</a:t>
            </a:r>
          </a:p>
          <a:p>
            <a:pPr marL="342900" indent="-342900" algn="just">
              <a:lnSpc>
                <a:spcPct val="150000"/>
              </a:lnSpc>
              <a:buFont typeface="Wingdings" panose="05000000000000000000" pitchFamily="2" charset="2"/>
              <a:buChar char="§"/>
            </a:pPr>
            <a:r>
              <a:rPr lang="tr-TR" dirty="0">
                <a:latin typeface="Corbel" panose="020B0503020204020204" pitchFamily="34" charset="0"/>
              </a:rPr>
              <a:t>Sınıflarda </a:t>
            </a:r>
            <a:r>
              <a:rPr lang="tr-TR" b="1" dirty="0" err="1">
                <a:latin typeface="Corbel" panose="020B0503020204020204" pitchFamily="34" charset="0"/>
              </a:rPr>
              <a:t>Moderatör</a:t>
            </a:r>
            <a:r>
              <a:rPr lang="tr-TR" b="1" dirty="0">
                <a:latin typeface="Corbel" panose="020B0503020204020204" pitchFamily="34" charset="0"/>
              </a:rPr>
              <a:t> Tarafından </a:t>
            </a:r>
            <a:r>
              <a:rPr lang="tr-TR" dirty="0">
                <a:latin typeface="Corbel" panose="020B0503020204020204" pitchFamily="34" charset="0"/>
              </a:rPr>
              <a:t>Verilen Dönütler</a:t>
            </a:r>
          </a:p>
          <a:p>
            <a:pPr marL="342900" indent="-342900" algn="just">
              <a:lnSpc>
                <a:spcPct val="150000"/>
              </a:lnSpc>
              <a:buFont typeface="Wingdings" panose="05000000000000000000" pitchFamily="2" charset="2"/>
              <a:buChar char="§"/>
            </a:pPr>
            <a:r>
              <a:rPr lang="tr-TR" dirty="0">
                <a:latin typeface="Corbel" panose="020B0503020204020204" pitchFamily="34" charset="0"/>
              </a:rPr>
              <a:t>Hedef Kitle: TOPLAM </a:t>
            </a:r>
            <a:r>
              <a:rPr lang="tr-TR" b="1" dirty="0">
                <a:latin typeface="Corbel" panose="020B0503020204020204" pitchFamily="34" charset="0"/>
              </a:rPr>
              <a:t>600</a:t>
            </a:r>
            <a:r>
              <a:rPr lang="tr-TR" dirty="0">
                <a:latin typeface="Corbel" panose="020B0503020204020204" pitchFamily="34" charset="0"/>
              </a:rPr>
              <a:t> Kişi,</a:t>
            </a:r>
          </a:p>
          <a:p>
            <a:pPr marL="342900" indent="-342900" algn="just">
              <a:lnSpc>
                <a:spcPct val="150000"/>
              </a:lnSpc>
              <a:buFont typeface="Wingdings" panose="05000000000000000000" pitchFamily="2" charset="2"/>
              <a:buChar char="§"/>
            </a:pPr>
            <a:r>
              <a:rPr lang="tr-TR" dirty="0">
                <a:latin typeface="Corbel" panose="020B0503020204020204" pitchFamily="34" charset="0"/>
              </a:rPr>
              <a:t>Programın Tekrar Sayısı: </a:t>
            </a:r>
            <a:r>
              <a:rPr lang="tr-TR" b="1" dirty="0">
                <a:latin typeface="Corbel" panose="020B0503020204020204" pitchFamily="34" charset="0"/>
              </a:rPr>
              <a:t>3</a:t>
            </a:r>
            <a:r>
              <a:rPr lang="tr-TR" dirty="0">
                <a:latin typeface="Corbel" panose="020B0503020204020204" pitchFamily="34" charset="0"/>
              </a:rPr>
              <a:t> (Toplam 6 Gün, 36 Saat)</a:t>
            </a:r>
          </a:p>
        </p:txBody>
      </p:sp>
      <p:pic>
        <p:nvPicPr>
          <p:cNvPr id="9" name="Resim 8">
            <a:extLst>
              <a:ext uri="{FF2B5EF4-FFF2-40B4-BE49-F238E27FC236}">
                <a16:creationId xmlns:a16="http://schemas.microsoft.com/office/drawing/2014/main" id="{60EBC2AE-D472-4CA1-A34E-E2474C9DED97}"/>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tretch>
            <a:fillRect/>
          </a:stretch>
        </p:blipFill>
        <p:spPr>
          <a:xfrm>
            <a:off x="6985626" y="1372427"/>
            <a:ext cx="2394756" cy="2838539"/>
          </a:xfrm>
          <a:prstGeom prst="rect">
            <a:avLst/>
          </a:prstGeom>
          <a:ln>
            <a:noFill/>
          </a:ln>
          <a:effectLst>
            <a:outerShdw blurRad="292100" dist="139700" dir="2700000" algn="tl" rotWithShape="0">
              <a:srgbClr val="333333">
                <a:alpha val="65000"/>
              </a:srgbClr>
            </a:outerShdw>
          </a:effectLst>
        </p:spPr>
      </p:pic>
      <p:pic>
        <p:nvPicPr>
          <p:cNvPr id="11" name="Resim 10">
            <a:extLst>
              <a:ext uri="{FF2B5EF4-FFF2-40B4-BE49-F238E27FC236}">
                <a16:creationId xmlns:a16="http://schemas.microsoft.com/office/drawing/2014/main" id="{6B698A1D-A312-4A2B-8A90-81CD9757ACD6}"/>
              </a:ext>
            </a:extLst>
          </p:cNvPr>
          <p:cNvPicPr>
            <a:picLocks noChangeAspect="1"/>
          </p:cNvPicPr>
          <p:nvPr/>
        </p:nvPicPr>
        <p:blipFill>
          <a:blip r:embed="rId5">
            <a:extLst>
              <a:ext uri="{BEBA8EAE-BF5A-486C-A8C5-ECC9F3942E4B}">
                <a14:imgProps xmlns:a14="http://schemas.microsoft.com/office/drawing/2010/main">
                  <a14:imgLayer r:embed="rId6">
                    <a14:imgEffect>
                      <a14:sharpenSoften amount="50000"/>
                    </a14:imgEffect>
                  </a14:imgLayer>
                </a14:imgProps>
              </a:ext>
              <a:ext uri="{28A0092B-C50C-407E-A947-70E740481C1C}">
                <a14:useLocalDpi xmlns:a14="http://schemas.microsoft.com/office/drawing/2010/main" val="0"/>
              </a:ext>
            </a:extLst>
          </a:blip>
          <a:stretch>
            <a:fillRect/>
          </a:stretch>
        </p:blipFill>
        <p:spPr>
          <a:xfrm>
            <a:off x="9567418" y="3221274"/>
            <a:ext cx="2394756" cy="283853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891184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4">
            <a:extLst>
              <a:ext uri="{FF2B5EF4-FFF2-40B4-BE49-F238E27FC236}">
                <a16:creationId xmlns:a16="http://schemas.microsoft.com/office/drawing/2014/main" id="{977C1633-451B-4F3F-93E6-7BEA954C266E}"/>
              </a:ext>
            </a:extLst>
          </p:cNvPr>
          <p:cNvGraphicFramePr>
            <a:graphicFrameLocks noGrp="1"/>
          </p:cNvGraphicFramePr>
          <p:nvPr>
            <p:extLst>
              <p:ext uri="{D42A27DB-BD31-4B8C-83A1-F6EECF244321}">
                <p14:modId xmlns:p14="http://schemas.microsoft.com/office/powerpoint/2010/main" val="1510337618"/>
              </p:ext>
            </p:extLst>
          </p:nvPr>
        </p:nvGraphicFramePr>
        <p:xfrm>
          <a:off x="642791" y="205952"/>
          <a:ext cx="5391930" cy="6129310"/>
        </p:xfrm>
        <a:graphic>
          <a:graphicData uri="http://schemas.openxmlformats.org/drawingml/2006/table">
            <a:tbl>
              <a:tblPr firstRow="1" bandRow="1">
                <a:tableStyleId>{69012ECD-51FC-41F1-AA8D-1B2483CD663E}</a:tableStyleId>
              </a:tblPr>
              <a:tblGrid>
                <a:gridCol w="1109338">
                  <a:extLst>
                    <a:ext uri="{9D8B030D-6E8A-4147-A177-3AD203B41FA5}">
                      <a16:colId xmlns:a16="http://schemas.microsoft.com/office/drawing/2014/main" val="2080218238"/>
                    </a:ext>
                  </a:extLst>
                </a:gridCol>
                <a:gridCol w="4282592">
                  <a:extLst>
                    <a:ext uri="{9D8B030D-6E8A-4147-A177-3AD203B41FA5}">
                      <a16:colId xmlns:a16="http://schemas.microsoft.com/office/drawing/2014/main" val="2924815694"/>
                    </a:ext>
                  </a:extLst>
                </a:gridCol>
              </a:tblGrid>
              <a:tr h="700671">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sz="2000" kern="1200" dirty="0">
                          <a:solidFill>
                            <a:schemeClr val="tx1"/>
                          </a:solidFill>
                          <a:latin typeface="Corbel" panose="020B0503020204020204" pitchFamily="34" charset="0"/>
                        </a:rPr>
                        <a:t>PROGRAM I.GÜN</a:t>
                      </a:r>
                      <a:endParaRPr lang="tr-TR" sz="2000" b="0" i="0" kern="1200" dirty="0">
                        <a:solidFill>
                          <a:schemeClr val="tx1"/>
                        </a:solidFill>
                        <a:latin typeface="Corbel" panose="020B0503020204020204" pitchFamily="34" charset="0"/>
                      </a:endParaRPr>
                    </a:p>
                  </a:txBody>
                  <a:tcPr anchor="ctr">
                    <a:solidFill>
                      <a:schemeClr val="accent5">
                        <a:lumMod val="60000"/>
                        <a:lumOff val="40000"/>
                      </a:schemeClr>
                    </a:solidFill>
                  </a:tcPr>
                </a:tc>
                <a:tc hMerge="1">
                  <a:txBody>
                    <a:bodyPr/>
                    <a:lstStyle/>
                    <a:p>
                      <a:endParaRPr lang="tr-TR" sz="1200" dirty="0">
                        <a:latin typeface="+mn-lt"/>
                      </a:endParaRPr>
                    </a:p>
                  </a:txBody>
                  <a:tcPr/>
                </a:tc>
                <a:extLst>
                  <a:ext uri="{0D108BD9-81ED-4DB2-BD59-A6C34878D82A}">
                    <a16:rowId xmlns:a16="http://schemas.microsoft.com/office/drawing/2014/main" val="3057373392"/>
                  </a:ext>
                </a:extLst>
              </a:tr>
              <a:tr h="420803">
                <a:tc>
                  <a:txBody>
                    <a:bodyPr/>
                    <a:lstStyle/>
                    <a:p>
                      <a:r>
                        <a:rPr lang="tr-TR" sz="1400" dirty="0">
                          <a:latin typeface="Corbel" panose="020B0503020204020204" pitchFamily="34" charset="0"/>
                        </a:rPr>
                        <a:t>09.30-09.45</a:t>
                      </a:r>
                      <a:endParaRPr lang="tr-TR" sz="1400" b="1" dirty="0">
                        <a:latin typeface="Corbel" panose="020B0503020204020204" pitchFamily="34" charset="0"/>
                      </a:endParaRPr>
                    </a:p>
                  </a:txBody>
                  <a:tcPr/>
                </a:tc>
                <a:tc>
                  <a:txBody>
                    <a:bodyPr/>
                    <a:lstStyle/>
                    <a:p>
                      <a:r>
                        <a:rPr lang="tr-TR" sz="1400" b="0" dirty="0">
                          <a:latin typeface="Corbel" panose="020B0503020204020204" pitchFamily="34" charset="0"/>
                        </a:rPr>
                        <a:t>Açılış</a:t>
                      </a:r>
                      <a:br>
                        <a:rPr lang="tr-TR" sz="1400" b="0" dirty="0">
                          <a:latin typeface="Corbel" panose="020B0503020204020204" pitchFamily="34" charset="0"/>
                        </a:rPr>
                      </a:br>
                      <a:r>
                        <a:rPr lang="tr-TR" sz="1400" b="0" dirty="0">
                          <a:latin typeface="Corbel" panose="020B0503020204020204" pitchFamily="34" charset="0"/>
                        </a:rPr>
                        <a:t>Prof. Dr. Muzaffer ELMAS-Ana Salon</a:t>
                      </a:r>
                    </a:p>
                  </a:txBody>
                  <a:tcPr/>
                </a:tc>
                <a:extLst>
                  <a:ext uri="{0D108BD9-81ED-4DB2-BD59-A6C34878D82A}">
                    <a16:rowId xmlns:a16="http://schemas.microsoft.com/office/drawing/2014/main" val="3412805609"/>
                  </a:ext>
                </a:extLst>
              </a:tr>
              <a:tr h="509148">
                <a:tc>
                  <a:txBody>
                    <a:bodyPr/>
                    <a:lstStyle/>
                    <a:p>
                      <a:r>
                        <a:rPr lang="tr-TR" sz="1400" dirty="0">
                          <a:latin typeface="Corbel" panose="020B0503020204020204" pitchFamily="34" charset="0"/>
                        </a:rPr>
                        <a:t>09.45-10.00  </a:t>
                      </a:r>
                      <a:endParaRPr lang="tr-TR" sz="1400" b="1" dirty="0">
                        <a:latin typeface="Corbel" panose="020B0503020204020204" pitchFamily="34" charset="0"/>
                      </a:endParaRPr>
                    </a:p>
                  </a:txBody>
                  <a:tcPr/>
                </a:tc>
                <a:tc>
                  <a:txBody>
                    <a:bodyPr/>
                    <a:lstStyle/>
                    <a:p>
                      <a:r>
                        <a:rPr lang="tr-TR" sz="1400" b="0" dirty="0">
                          <a:latin typeface="Corbel" panose="020B0503020204020204" pitchFamily="34" charset="0"/>
                        </a:rPr>
                        <a:t>Eğitim Programı Hakkında Bilgilendirme</a:t>
                      </a:r>
                      <a:br>
                        <a:rPr lang="tr-TR" sz="1400" b="0" dirty="0">
                          <a:latin typeface="Corbel" panose="020B0503020204020204" pitchFamily="34" charset="0"/>
                        </a:rPr>
                      </a:br>
                      <a:r>
                        <a:rPr lang="tr-TR" sz="1400" b="0" dirty="0">
                          <a:latin typeface="Corbel" panose="020B0503020204020204" pitchFamily="34" charset="0"/>
                        </a:rPr>
                        <a:t>Prof. Dr. Sibel Aksu YILDIRIM-Ana Salon</a:t>
                      </a:r>
                    </a:p>
                  </a:txBody>
                  <a:tcPr/>
                </a:tc>
                <a:extLst>
                  <a:ext uri="{0D108BD9-81ED-4DB2-BD59-A6C34878D82A}">
                    <a16:rowId xmlns:a16="http://schemas.microsoft.com/office/drawing/2014/main" val="1083544657"/>
                  </a:ext>
                </a:extLst>
              </a:tr>
              <a:tr h="420803">
                <a:tc>
                  <a:txBody>
                    <a:bodyPr/>
                    <a:lstStyle/>
                    <a:p>
                      <a:pPr>
                        <a:lnSpc>
                          <a:spcPct val="125000"/>
                        </a:lnSpc>
                      </a:pPr>
                      <a:r>
                        <a:rPr lang="tr-TR" sz="1400" dirty="0">
                          <a:latin typeface="Corbel" panose="020B0503020204020204" pitchFamily="34" charset="0"/>
                        </a:rPr>
                        <a:t>10.00-10.30</a:t>
                      </a:r>
                      <a:endParaRPr lang="tr-TR" sz="1400" b="1" dirty="0">
                        <a:latin typeface="Corbel" panose="020B0503020204020204" pitchFamily="34" charset="0"/>
                      </a:endParaRPr>
                    </a:p>
                  </a:txBody>
                  <a:tcPr/>
                </a:tc>
                <a:tc>
                  <a:txBody>
                    <a:bodyPr/>
                    <a:lstStyle/>
                    <a:p>
                      <a:pPr>
                        <a:lnSpc>
                          <a:spcPct val="125000"/>
                        </a:lnSpc>
                      </a:pPr>
                      <a:r>
                        <a:rPr lang="tr-TR" sz="1400" b="0" dirty="0">
                          <a:latin typeface="Corbel" panose="020B0503020204020204" pitchFamily="34" charset="0"/>
                        </a:rPr>
                        <a:t>Modül 1- </a:t>
                      </a:r>
                      <a:r>
                        <a:rPr lang="tr-TR" sz="1400" b="0" dirty="0" err="1">
                          <a:latin typeface="Corbel" panose="020B0503020204020204" pitchFamily="34" charset="0"/>
                        </a:rPr>
                        <a:t>Jigsaw</a:t>
                      </a:r>
                      <a:r>
                        <a:rPr lang="tr-TR" sz="1400" b="0" dirty="0">
                          <a:latin typeface="Corbel" panose="020B0503020204020204" pitchFamily="34" charset="0"/>
                        </a:rPr>
                        <a:t> grup tartışmaları</a:t>
                      </a:r>
                    </a:p>
                  </a:txBody>
                  <a:tcPr/>
                </a:tc>
                <a:extLst>
                  <a:ext uri="{0D108BD9-81ED-4DB2-BD59-A6C34878D82A}">
                    <a16:rowId xmlns:a16="http://schemas.microsoft.com/office/drawing/2014/main" val="2030051730"/>
                  </a:ext>
                </a:extLst>
              </a:tr>
              <a:tr h="420803">
                <a:tc>
                  <a:txBody>
                    <a:bodyPr/>
                    <a:lstStyle/>
                    <a:p>
                      <a:pPr>
                        <a:lnSpc>
                          <a:spcPct val="125000"/>
                        </a:lnSpc>
                      </a:pPr>
                      <a:r>
                        <a:rPr lang="tr-TR" sz="1400" dirty="0">
                          <a:latin typeface="Corbel" panose="020B0503020204020204" pitchFamily="34" charset="0"/>
                        </a:rPr>
                        <a:t>10.30-10.50</a:t>
                      </a:r>
                      <a:endParaRPr lang="tr-TR" sz="1400" b="1" dirty="0">
                        <a:latin typeface="Corbel" panose="020B0503020204020204" pitchFamily="34" charset="0"/>
                      </a:endParaRPr>
                    </a:p>
                  </a:txBody>
                  <a:tcPr/>
                </a:tc>
                <a:tc>
                  <a:txBody>
                    <a:bodyPr/>
                    <a:lstStyle/>
                    <a:p>
                      <a:pPr>
                        <a:lnSpc>
                          <a:spcPct val="125000"/>
                        </a:lnSpc>
                      </a:pPr>
                      <a:r>
                        <a:rPr lang="tr-TR" sz="1400" b="0" dirty="0">
                          <a:latin typeface="Corbel" panose="020B0503020204020204" pitchFamily="34" charset="0"/>
                        </a:rPr>
                        <a:t>Ara</a:t>
                      </a:r>
                    </a:p>
                  </a:txBody>
                  <a:tcPr/>
                </a:tc>
                <a:extLst>
                  <a:ext uri="{0D108BD9-81ED-4DB2-BD59-A6C34878D82A}">
                    <a16:rowId xmlns:a16="http://schemas.microsoft.com/office/drawing/2014/main" val="1945156761"/>
                  </a:ext>
                </a:extLst>
              </a:tr>
              <a:tr h="420803">
                <a:tc>
                  <a:txBody>
                    <a:bodyPr/>
                    <a:lstStyle/>
                    <a:p>
                      <a:pPr>
                        <a:lnSpc>
                          <a:spcPct val="125000"/>
                        </a:lnSpc>
                      </a:pPr>
                      <a:r>
                        <a:rPr lang="tr-TR" sz="1400" dirty="0">
                          <a:latin typeface="Corbel" panose="020B0503020204020204" pitchFamily="34" charset="0"/>
                        </a:rPr>
                        <a:t>10.50-11.30</a:t>
                      </a:r>
                      <a:endParaRPr lang="tr-TR" sz="1400" b="1" dirty="0">
                        <a:latin typeface="Corbel" panose="020B0503020204020204" pitchFamily="34" charset="0"/>
                      </a:endParaRPr>
                    </a:p>
                  </a:txBody>
                  <a:tcPr/>
                </a:tc>
                <a:tc>
                  <a:txBody>
                    <a:bodyPr/>
                    <a:lstStyle/>
                    <a:p>
                      <a:pPr marL="0" marR="0" lvl="0" indent="0" algn="l" defTabSz="914400" rtl="0" eaLnBrk="1" fontAlgn="auto" latinLnBrk="0" hangingPunct="1">
                        <a:lnSpc>
                          <a:spcPct val="125000"/>
                        </a:lnSpc>
                        <a:spcBef>
                          <a:spcPts val="0"/>
                        </a:spcBef>
                        <a:spcAft>
                          <a:spcPts val="0"/>
                        </a:spcAft>
                        <a:buClrTx/>
                        <a:buSzTx/>
                        <a:buFontTx/>
                        <a:buNone/>
                        <a:tabLst/>
                        <a:defRPr/>
                      </a:pPr>
                      <a:r>
                        <a:rPr lang="tr-TR" sz="1400" b="0" dirty="0">
                          <a:latin typeface="Corbel" panose="020B0503020204020204" pitchFamily="34" charset="0"/>
                        </a:rPr>
                        <a:t>Modül 1- </a:t>
                      </a:r>
                      <a:r>
                        <a:rPr lang="tr-TR" sz="1400" b="0" kern="1200" dirty="0">
                          <a:latin typeface="Corbel" panose="020B0503020204020204" pitchFamily="34" charset="0"/>
                        </a:rPr>
                        <a:t>Gruplar</a:t>
                      </a:r>
                      <a:endParaRPr lang="tr-TR" sz="1400" b="0" dirty="0">
                        <a:latin typeface="Corbel" panose="020B0503020204020204" pitchFamily="34" charset="0"/>
                      </a:endParaRPr>
                    </a:p>
                  </a:txBody>
                  <a:tcPr/>
                </a:tc>
                <a:extLst>
                  <a:ext uri="{0D108BD9-81ED-4DB2-BD59-A6C34878D82A}">
                    <a16:rowId xmlns:a16="http://schemas.microsoft.com/office/drawing/2014/main" val="3894197893"/>
                  </a:ext>
                </a:extLst>
              </a:tr>
              <a:tr h="420803">
                <a:tc>
                  <a:txBody>
                    <a:bodyPr/>
                    <a:lstStyle/>
                    <a:p>
                      <a:pPr>
                        <a:lnSpc>
                          <a:spcPct val="125000"/>
                        </a:lnSpc>
                      </a:pPr>
                      <a:r>
                        <a:rPr lang="tr-TR" sz="1400" dirty="0">
                          <a:latin typeface="Corbel" panose="020B0503020204020204" pitchFamily="34" charset="0"/>
                        </a:rPr>
                        <a:t>11.30-12.30</a:t>
                      </a:r>
                      <a:endParaRPr lang="tr-TR" sz="1400" b="1" dirty="0">
                        <a:latin typeface="Corbel" panose="020B0503020204020204" pitchFamily="34" charset="0"/>
                      </a:endParaRPr>
                    </a:p>
                  </a:txBody>
                  <a:tcPr/>
                </a:tc>
                <a:tc>
                  <a:txBody>
                    <a:bodyPr/>
                    <a:lstStyle/>
                    <a:p>
                      <a:pPr>
                        <a:lnSpc>
                          <a:spcPct val="125000"/>
                        </a:lnSpc>
                      </a:pPr>
                      <a:r>
                        <a:rPr lang="tr-TR" sz="1400" b="0" dirty="0">
                          <a:latin typeface="Corbel" panose="020B0503020204020204" pitchFamily="34" charset="0"/>
                        </a:rPr>
                        <a:t>Modül 2-</a:t>
                      </a:r>
                      <a:r>
                        <a:rPr lang="tr-TR" sz="1400" b="0" kern="1200" dirty="0">
                          <a:latin typeface="Corbel" panose="020B0503020204020204" pitchFamily="34" charset="0"/>
                        </a:rPr>
                        <a:t>Gruplar</a:t>
                      </a:r>
                      <a:endParaRPr lang="tr-TR" sz="1400" b="0" dirty="0">
                        <a:latin typeface="Corbel" panose="020B0503020204020204" pitchFamily="34" charset="0"/>
                      </a:endParaRPr>
                    </a:p>
                  </a:txBody>
                  <a:tcPr/>
                </a:tc>
                <a:extLst>
                  <a:ext uri="{0D108BD9-81ED-4DB2-BD59-A6C34878D82A}">
                    <a16:rowId xmlns:a16="http://schemas.microsoft.com/office/drawing/2014/main" val="3697824807"/>
                  </a:ext>
                </a:extLst>
              </a:tr>
              <a:tr h="420803">
                <a:tc>
                  <a:txBody>
                    <a:bodyPr/>
                    <a:lstStyle/>
                    <a:p>
                      <a:pPr>
                        <a:lnSpc>
                          <a:spcPct val="125000"/>
                        </a:lnSpc>
                      </a:pPr>
                      <a:r>
                        <a:rPr lang="tr-TR" sz="1400" dirty="0">
                          <a:latin typeface="Corbel" panose="020B0503020204020204" pitchFamily="34" charset="0"/>
                        </a:rPr>
                        <a:t>12.30-14.00</a:t>
                      </a:r>
                      <a:endParaRPr lang="tr-TR" sz="1400" b="1" dirty="0">
                        <a:latin typeface="Corbel" panose="020B0503020204020204" pitchFamily="34" charset="0"/>
                      </a:endParaRPr>
                    </a:p>
                  </a:txBody>
                  <a:tcPr/>
                </a:tc>
                <a:tc>
                  <a:txBody>
                    <a:bodyPr/>
                    <a:lstStyle/>
                    <a:p>
                      <a:pPr marL="0" marR="0" lvl="0" indent="0" algn="l" defTabSz="914400" rtl="0" eaLnBrk="1" fontAlgn="auto" latinLnBrk="0" hangingPunct="1">
                        <a:lnSpc>
                          <a:spcPct val="125000"/>
                        </a:lnSpc>
                        <a:spcBef>
                          <a:spcPts val="0"/>
                        </a:spcBef>
                        <a:spcAft>
                          <a:spcPts val="0"/>
                        </a:spcAft>
                        <a:buClrTx/>
                        <a:buSzTx/>
                        <a:buFontTx/>
                        <a:buNone/>
                        <a:tabLst/>
                        <a:defRPr/>
                      </a:pPr>
                      <a:r>
                        <a:rPr lang="tr-TR" sz="1400" b="0" dirty="0">
                          <a:latin typeface="Corbel" panose="020B0503020204020204" pitchFamily="34" charset="0"/>
                        </a:rPr>
                        <a:t>Öğle Yemeği</a:t>
                      </a:r>
                    </a:p>
                  </a:txBody>
                  <a:tcPr/>
                </a:tc>
                <a:extLst>
                  <a:ext uri="{0D108BD9-81ED-4DB2-BD59-A6C34878D82A}">
                    <a16:rowId xmlns:a16="http://schemas.microsoft.com/office/drawing/2014/main" val="3045452446"/>
                  </a:ext>
                </a:extLst>
              </a:tr>
              <a:tr h="594505">
                <a:tc>
                  <a:txBody>
                    <a:bodyPr/>
                    <a:lstStyle/>
                    <a:p>
                      <a:pPr>
                        <a:lnSpc>
                          <a:spcPct val="125000"/>
                        </a:lnSpc>
                      </a:pPr>
                      <a:r>
                        <a:rPr lang="tr-TR" sz="1400" dirty="0">
                          <a:latin typeface="Corbel" panose="020B0503020204020204" pitchFamily="34" charset="0"/>
                        </a:rPr>
                        <a:t>14.00-14.30</a:t>
                      </a:r>
                      <a:endParaRPr lang="tr-TR" sz="1400" b="1" dirty="0">
                        <a:latin typeface="Corbel" panose="020B0503020204020204" pitchFamily="34" charset="0"/>
                      </a:endParaRPr>
                    </a:p>
                  </a:txBody>
                  <a:tcPr/>
                </a:tc>
                <a:tc>
                  <a:txBody>
                    <a:bodyPr/>
                    <a:lstStyle/>
                    <a:p>
                      <a:pPr marL="0" marR="0" lvl="0" indent="0" algn="l" defTabSz="914400" rtl="0" eaLnBrk="1" fontAlgn="auto" latinLnBrk="0" hangingPunct="1">
                        <a:lnSpc>
                          <a:spcPct val="125000"/>
                        </a:lnSpc>
                        <a:spcBef>
                          <a:spcPts val="0"/>
                        </a:spcBef>
                        <a:spcAft>
                          <a:spcPts val="0"/>
                        </a:spcAft>
                        <a:buClrTx/>
                        <a:buSzTx/>
                        <a:buFontTx/>
                        <a:buNone/>
                        <a:tabLst/>
                        <a:defRPr/>
                      </a:pPr>
                      <a:r>
                        <a:rPr lang="tr-TR" sz="1400" b="0" dirty="0">
                          <a:latin typeface="Corbel" panose="020B0503020204020204" pitchFamily="34" charset="0"/>
                        </a:rPr>
                        <a:t>Stratejik Yönetim ve Süreç Yönetimi </a:t>
                      </a:r>
                      <a:br>
                        <a:rPr lang="tr-TR" sz="1400" b="0" dirty="0">
                          <a:latin typeface="Corbel" panose="020B0503020204020204" pitchFamily="34" charset="0"/>
                        </a:rPr>
                      </a:br>
                      <a:r>
                        <a:rPr lang="tr-TR" sz="1400" b="0" dirty="0">
                          <a:latin typeface="Corbel" panose="020B0503020204020204" pitchFamily="34" charset="0"/>
                        </a:rPr>
                        <a:t>Dr. </a:t>
                      </a:r>
                      <a:r>
                        <a:rPr lang="tr-TR" sz="1400" b="0" dirty="0" err="1">
                          <a:latin typeface="Corbel" panose="020B0503020204020204" pitchFamily="34" charset="0"/>
                        </a:rPr>
                        <a:t>Öğr</a:t>
                      </a:r>
                      <a:r>
                        <a:rPr lang="tr-TR" sz="1400" b="0" dirty="0">
                          <a:latin typeface="Corbel" panose="020B0503020204020204" pitchFamily="34" charset="0"/>
                        </a:rPr>
                        <a:t>. Üyesi Tuba </a:t>
                      </a:r>
                      <a:r>
                        <a:rPr lang="tr-TR" sz="1400" b="0" dirty="0" err="1">
                          <a:latin typeface="Corbel" panose="020B0503020204020204" pitchFamily="34" charset="0"/>
                        </a:rPr>
                        <a:t>Canvar</a:t>
                      </a:r>
                      <a:r>
                        <a:rPr lang="tr-TR" sz="1400" b="0" dirty="0">
                          <a:latin typeface="Corbel" panose="020B0503020204020204" pitchFamily="34" charset="0"/>
                        </a:rPr>
                        <a:t> KAHVECİ-Ana Salon</a:t>
                      </a:r>
                    </a:p>
                  </a:txBody>
                  <a:tcPr/>
                </a:tc>
                <a:extLst>
                  <a:ext uri="{0D108BD9-81ED-4DB2-BD59-A6C34878D82A}">
                    <a16:rowId xmlns:a16="http://schemas.microsoft.com/office/drawing/2014/main" val="4231268352"/>
                  </a:ext>
                </a:extLst>
              </a:tr>
              <a:tr h="420803">
                <a:tc>
                  <a:txBody>
                    <a:bodyPr/>
                    <a:lstStyle/>
                    <a:p>
                      <a:pPr>
                        <a:lnSpc>
                          <a:spcPct val="125000"/>
                        </a:lnSpc>
                      </a:pPr>
                      <a:r>
                        <a:rPr lang="tr-TR" sz="1400" dirty="0">
                          <a:latin typeface="Corbel" panose="020B0503020204020204" pitchFamily="34" charset="0"/>
                        </a:rPr>
                        <a:t>14.30-15.00</a:t>
                      </a:r>
                      <a:endParaRPr lang="tr-TR" sz="1400" b="1" dirty="0">
                        <a:latin typeface="Corbel" panose="020B0503020204020204" pitchFamily="34" charset="0"/>
                      </a:endParaRPr>
                    </a:p>
                  </a:txBody>
                  <a:tcPr/>
                </a:tc>
                <a:tc>
                  <a:txBody>
                    <a:bodyPr/>
                    <a:lstStyle/>
                    <a:p>
                      <a:pPr marL="0" marR="0" lvl="0" indent="0" algn="l" defTabSz="914400" rtl="0" eaLnBrk="1" fontAlgn="auto" latinLnBrk="0" hangingPunct="1">
                        <a:lnSpc>
                          <a:spcPct val="125000"/>
                        </a:lnSpc>
                        <a:spcBef>
                          <a:spcPts val="0"/>
                        </a:spcBef>
                        <a:spcAft>
                          <a:spcPts val="0"/>
                        </a:spcAft>
                        <a:buClrTx/>
                        <a:buSzTx/>
                        <a:buFontTx/>
                        <a:buNone/>
                        <a:tabLst/>
                        <a:defRPr/>
                      </a:pPr>
                      <a:r>
                        <a:rPr lang="tr-TR" sz="1400" b="0" dirty="0">
                          <a:latin typeface="Corbel" panose="020B0503020204020204" pitchFamily="34" charset="0"/>
                        </a:rPr>
                        <a:t>Modül 3 Etkinlik 1-</a:t>
                      </a:r>
                      <a:r>
                        <a:rPr lang="tr-TR" sz="1400" b="0" kern="1200" dirty="0">
                          <a:latin typeface="Corbel" panose="020B0503020204020204" pitchFamily="34" charset="0"/>
                        </a:rPr>
                        <a:t>Gruplar</a:t>
                      </a:r>
                      <a:endParaRPr lang="tr-TR" sz="1400" b="0" dirty="0">
                        <a:latin typeface="Corbel" panose="020B0503020204020204" pitchFamily="34" charset="0"/>
                      </a:endParaRPr>
                    </a:p>
                  </a:txBody>
                  <a:tcPr/>
                </a:tc>
                <a:extLst>
                  <a:ext uri="{0D108BD9-81ED-4DB2-BD59-A6C34878D82A}">
                    <a16:rowId xmlns:a16="http://schemas.microsoft.com/office/drawing/2014/main" val="4129842971"/>
                  </a:ext>
                </a:extLst>
              </a:tr>
              <a:tr h="420803">
                <a:tc>
                  <a:txBody>
                    <a:bodyPr/>
                    <a:lstStyle/>
                    <a:p>
                      <a:pPr>
                        <a:lnSpc>
                          <a:spcPct val="125000"/>
                        </a:lnSpc>
                      </a:pPr>
                      <a:r>
                        <a:rPr lang="tr-TR" sz="1400" dirty="0">
                          <a:latin typeface="Corbel" panose="020B0503020204020204" pitchFamily="34" charset="0"/>
                        </a:rPr>
                        <a:t>15.00-15.15</a:t>
                      </a:r>
                      <a:endParaRPr lang="tr-TR" sz="1400" b="1" dirty="0">
                        <a:latin typeface="Corbel" panose="020B0503020204020204" pitchFamily="34" charset="0"/>
                      </a:endParaRPr>
                    </a:p>
                  </a:txBody>
                  <a:tcPr/>
                </a:tc>
                <a:tc>
                  <a:txBody>
                    <a:bodyPr/>
                    <a:lstStyle/>
                    <a:p>
                      <a:pPr marL="0" marR="0" lvl="0" indent="0" algn="l" defTabSz="914400" rtl="0" eaLnBrk="1" fontAlgn="auto" latinLnBrk="0" hangingPunct="1">
                        <a:lnSpc>
                          <a:spcPct val="125000"/>
                        </a:lnSpc>
                        <a:spcBef>
                          <a:spcPts val="0"/>
                        </a:spcBef>
                        <a:spcAft>
                          <a:spcPts val="0"/>
                        </a:spcAft>
                        <a:buClrTx/>
                        <a:buSzTx/>
                        <a:buFontTx/>
                        <a:buNone/>
                        <a:tabLst/>
                        <a:defRPr/>
                      </a:pPr>
                      <a:r>
                        <a:rPr lang="tr-TR" sz="1400" b="0" dirty="0">
                          <a:latin typeface="Corbel" panose="020B0503020204020204" pitchFamily="34" charset="0"/>
                        </a:rPr>
                        <a:t>Ara</a:t>
                      </a:r>
                    </a:p>
                  </a:txBody>
                  <a:tcPr/>
                </a:tc>
                <a:extLst>
                  <a:ext uri="{0D108BD9-81ED-4DB2-BD59-A6C34878D82A}">
                    <a16:rowId xmlns:a16="http://schemas.microsoft.com/office/drawing/2014/main" val="4152007318"/>
                  </a:ext>
                </a:extLst>
              </a:tr>
              <a:tr h="420803">
                <a:tc>
                  <a:txBody>
                    <a:bodyPr/>
                    <a:lstStyle/>
                    <a:p>
                      <a:pPr>
                        <a:lnSpc>
                          <a:spcPct val="125000"/>
                        </a:lnSpc>
                      </a:pPr>
                      <a:r>
                        <a:rPr lang="tr-TR" sz="1400" dirty="0">
                          <a:latin typeface="Corbel" panose="020B0503020204020204" pitchFamily="34" charset="0"/>
                        </a:rPr>
                        <a:t>15.15-15.45</a:t>
                      </a:r>
                      <a:endParaRPr lang="tr-TR" sz="1400" b="1" dirty="0">
                        <a:latin typeface="Corbel" panose="020B0503020204020204" pitchFamily="34" charset="0"/>
                      </a:endParaRPr>
                    </a:p>
                  </a:txBody>
                  <a:tcPr/>
                </a:tc>
                <a:tc>
                  <a:txBody>
                    <a:bodyPr/>
                    <a:lstStyle/>
                    <a:p>
                      <a:pPr marL="0" marR="0" lvl="0" indent="0" algn="l" defTabSz="914400" rtl="0" eaLnBrk="1" fontAlgn="auto" latinLnBrk="0" hangingPunct="1">
                        <a:lnSpc>
                          <a:spcPct val="125000"/>
                        </a:lnSpc>
                        <a:spcBef>
                          <a:spcPts val="0"/>
                        </a:spcBef>
                        <a:spcAft>
                          <a:spcPts val="0"/>
                        </a:spcAft>
                        <a:buClrTx/>
                        <a:buSzTx/>
                        <a:buFontTx/>
                        <a:buNone/>
                        <a:tabLst/>
                        <a:defRPr/>
                      </a:pPr>
                      <a:r>
                        <a:rPr lang="tr-TR" sz="1400" b="0" dirty="0">
                          <a:latin typeface="Corbel" panose="020B0503020204020204" pitchFamily="34" charset="0"/>
                        </a:rPr>
                        <a:t>Modül 3 Etkinlik 2-</a:t>
                      </a:r>
                      <a:r>
                        <a:rPr lang="tr-TR" sz="1400" b="0" kern="1200" dirty="0">
                          <a:latin typeface="Corbel" panose="020B0503020204020204" pitchFamily="34" charset="0"/>
                        </a:rPr>
                        <a:t>Gruplar</a:t>
                      </a:r>
                      <a:endParaRPr lang="tr-TR" sz="1400" b="0" dirty="0">
                        <a:latin typeface="Corbel" panose="020B0503020204020204" pitchFamily="34" charset="0"/>
                      </a:endParaRPr>
                    </a:p>
                  </a:txBody>
                  <a:tcPr/>
                </a:tc>
                <a:extLst>
                  <a:ext uri="{0D108BD9-81ED-4DB2-BD59-A6C34878D82A}">
                    <a16:rowId xmlns:a16="http://schemas.microsoft.com/office/drawing/2014/main" val="3926255538"/>
                  </a:ext>
                </a:extLst>
              </a:tr>
              <a:tr h="420803">
                <a:tc>
                  <a:txBody>
                    <a:bodyPr/>
                    <a:lstStyle/>
                    <a:p>
                      <a:pPr>
                        <a:lnSpc>
                          <a:spcPct val="125000"/>
                        </a:lnSpc>
                      </a:pPr>
                      <a:r>
                        <a:rPr lang="tr-TR" sz="1400" dirty="0">
                          <a:latin typeface="Corbel" panose="020B0503020204020204" pitchFamily="34" charset="0"/>
                        </a:rPr>
                        <a:t>15.45-16.00</a:t>
                      </a:r>
                      <a:endParaRPr lang="tr-TR" sz="1400" b="1" dirty="0">
                        <a:latin typeface="Corbel" panose="020B0503020204020204" pitchFamily="34" charset="0"/>
                      </a:endParaRPr>
                    </a:p>
                  </a:txBody>
                  <a:tcPr/>
                </a:tc>
                <a:tc>
                  <a:txBody>
                    <a:bodyPr/>
                    <a:lstStyle/>
                    <a:p>
                      <a:pPr>
                        <a:lnSpc>
                          <a:spcPct val="125000"/>
                        </a:lnSpc>
                      </a:pPr>
                      <a:r>
                        <a:rPr lang="tr-TR" sz="1400" b="0" dirty="0">
                          <a:latin typeface="Corbel" panose="020B0503020204020204" pitchFamily="34" charset="0"/>
                        </a:rPr>
                        <a:t>İlk gün etkinliklerinin değerlendirmesi-Ana Salon </a:t>
                      </a:r>
                    </a:p>
                  </a:txBody>
                  <a:tcPr/>
                </a:tc>
                <a:extLst>
                  <a:ext uri="{0D108BD9-81ED-4DB2-BD59-A6C34878D82A}">
                    <a16:rowId xmlns:a16="http://schemas.microsoft.com/office/drawing/2014/main" val="3108433286"/>
                  </a:ext>
                </a:extLst>
              </a:tr>
            </a:tbl>
          </a:graphicData>
        </a:graphic>
      </p:graphicFrame>
      <p:graphicFrame>
        <p:nvGraphicFramePr>
          <p:cNvPr id="2" name="Tablo 1">
            <a:extLst>
              <a:ext uri="{FF2B5EF4-FFF2-40B4-BE49-F238E27FC236}">
                <a16:creationId xmlns:a16="http://schemas.microsoft.com/office/drawing/2014/main" id="{A1FCBEEB-73E5-4C91-908B-D0E5CC1301C8}"/>
              </a:ext>
            </a:extLst>
          </p:cNvPr>
          <p:cNvGraphicFramePr>
            <a:graphicFrameLocks noGrp="1"/>
          </p:cNvGraphicFramePr>
          <p:nvPr>
            <p:extLst>
              <p:ext uri="{D42A27DB-BD31-4B8C-83A1-F6EECF244321}">
                <p14:modId xmlns:p14="http://schemas.microsoft.com/office/powerpoint/2010/main" val="1449755135"/>
              </p:ext>
            </p:extLst>
          </p:nvPr>
        </p:nvGraphicFramePr>
        <p:xfrm>
          <a:off x="6268722" y="205951"/>
          <a:ext cx="5736822" cy="6129310"/>
        </p:xfrm>
        <a:graphic>
          <a:graphicData uri="http://schemas.openxmlformats.org/drawingml/2006/table">
            <a:tbl>
              <a:tblPr firstRow="1" bandRow="1">
                <a:tableStyleId>{17292A2E-F333-43FB-9621-5CBBE7FDCDCB}</a:tableStyleId>
              </a:tblPr>
              <a:tblGrid>
                <a:gridCol w="1197480">
                  <a:extLst>
                    <a:ext uri="{9D8B030D-6E8A-4147-A177-3AD203B41FA5}">
                      <a16:colId xmlns:a16="http://schemas.microsoft.com/office/drawing/2014/main" val="1083722572"/>
                    </a:ext>
                  </a:extLst>
                </a:gridCol>
                <a:gridCol w="4539342">
                  <a:extLst>
                    <a:ext uri="{9D8B030D-6E8A-4147-A177-3AD203B41FA5}">
                      <a16:colId xmlns:a16="http://schemas.microsoft.com/office/drawing/2014/main" val="1505666801"/>
                    </a:ext>
                  </a:extLst>
                </a:gridCol>
              </a:tblGrid>
              <a:tr h="691654">
                <a:tc gridSpan="2">
                  <a:txBody>
                    <a:bodyPr/>
                    <a:lstStyle/>
                    <a:p>
                      <a:pPr algn="ctr"/>
                      <a:r>
                        <a:rPr lang="tr-TR" sz="2000" dirty="0">
                          <a:solidFill>
                            <a:sysClr val="windowText" lastClr="000000"/>
                          </a:solidFill>
                          <a:latin typeface="Corbel" panose="020B0503020204020204" pitchFamily="34" charset="0"/>
                        </a:rPr>
                        <a:t>PROGRAM  II.GÜN</a:t>
                      </a:r>
                      <a:endParaRPr lang="tr-TR" sz="2000" b="1" dirty="0">
                        <a:solidFill>
                          <a:sysClr val="windowText" lastClr="000000"/>
                        </a:solidFill>
                        <a:latin typeface="Corbel" panose="020B0503020204020204" pitchFamily="34" charset="0"/>
                      </a:endParaRPr>
                    </a:p>
                  </a:txBody>
                  <a:tcPr anchor="ctr"/>
                </a:tc>
                <a:tc hMerge="1">
                  <a:txBody>
                    <a:bodyPr/>
                    <a:lstStyle/>
                    <a:p>
                      <a:pPr>
                        <a:lnSpc>
                          <a:spcPct val="125000"/>
                        </a:lnSpc>
                      </a:pPr>
                      <a:endParaRPr lang="tr-TR" sz="1000" dirty="0">
                        <a:latin typeface="+mn-lt"/>
                      </a:endParaRPr>
                    </a:p>
                  </a:txBody>
                  <a:tcPr/>
                </a:tc>
                <a:extLst>
                  <a:ext uri="{0D108BD9-81ED-4DB2-BD59-A6C34878D82A}">
                    <a16:rowId xmlns:a16="http://schemas.microsoft.com/office/drawing/2014/main" val="1934477584"/>
                  </a:ext>
                </a:extLst>
              </a:tr>
              <a:tr h="640517">
                <a:tc>
                  <a:txBody>
                    <a:bodyPr/>
                    <a:lstStyle/>
                    <a:p>
                      <a:pPr>
                        <a:lnSpc>
                          <a:spcPct val="125000"/>
                        </a:lnSpc>
                      </a:pPr>
                      <a:r>
                        <a:rPr lang="tr-TR" sz="1400" dirty="0">
                          <a:latin typeface="Corbel" panose="020B0503020204020204" pitchFamily="34" charset="0"/>
                        </a:rPr>
                        <a:t>09.30-09.50</a:t>
                      </a:r>
                      <a:endParaRPr lang="tr-TR" sz="1400" b="1" dirty="0">
                        <a:latin typeface="Corbel" panose="020B0503020204020204" pitchFamily="34" charset="0"/>
                      </a:endParaRPr>
                    </a:p>
                  </a:txBody>
                  <a:tcPr/>
                </a:tc>
                <a:tc>
                  <a:txBody>
                    <a:bodyPr/>
                    <a:lstStyle/>
                    <a:p>
                      <a:pPr>
                        <a:lnSpc>
                          <a:spcPct val="125000"/>
                        </a:lnSpc>
                      </a:pPr>
                      <a:r>
                        <a:rPr lang="tr-TR" sz="1400" dirty="0">
                          <a:latin typeface="Corbel" panose="020B0503020204020204" pitchFamily="34" charset="0"/>
                        </a:rPr>
                        <a:t>Modül 4- Liderlik ve Kültür </a:t>
                      </a:r>
                      <a:br>
                        <a:rPr lang="tr-TR" sz="1400" dirty="0">
                          <a:latin typeface="Corbel" panose="020B0503020204020204" pitchFamily="34" charset="0"/>
                        </a:rPr>
                      </a:br>
                      <a:r>
                        <a:rPr lang="tr-TR" sz="1400" dirty="0">
                          <a:latin typeface="Corbel" panose="020B0503020204020204" pitchFamily="34" charset="0"/>
                        </a:rPr>
                        <a:t>Prof. Dr. Muzaffer ELMAS-Ana Salon</a:t>
                      </a:r>
                      <a:endParaRPr lang="tr-TR" sz="1400" b="1" dirty="0">
                        <a:latin typeface="Corbel" panose="020B0503020204020204" pitchFamily="34" charset="0"/>
                      </a:endParaRPr>
                    </a:p>
                  </a:txBody>
                  <a:tcPr/>
                </a:tc>
                <a:extLst>
                  <a:ext uri="{0D108BD9-81ED-4DB2-BD59-A6C34878D82A}">
                    <a16:rowId xmlns:a16="http://schemas.microsoft.com/office/drawing/2014/main" val="3953959521"/>
                  </a:ext>
                </a:extLst>
              </a:tr>
              <a:tr h="610740">
                <a:tc>
                  <a:txBody>
                    <a:bodyPr/>
                    <a:lstStyle/>
                    <a:p>
                      <a:pPr>
                        <a:lnSpc>
                          <a:spcPct val="125000"/>
                        </a:lnSpc>
                      </a:pPr>
                      <a:r>
                        <a:rPr lang="tr-TR" sz="1400" dirty="0">
                          <a:latin typeface="Corbel" panose="020B0503020204020204" pitchFamily="34" charset="0"/>
                        </a:rPr>
                        <a:t>09.50-10.20</a:t>
                      </a:r>
                      <a:endParaRPr lang="tr-TR" sz="1400" b="1" dirty="0">
                        <a:latin typeface="Corbel" panose="020B0503020204020204" pitchFamily="34" charset="0"/>
                      </a:endParaRPr>
                    </a:p>
                  </a:txBody>
                  <a:tcPr/>
                </a:tc>
                <a:tc>
                  <a:txBody>
                    <a:bodyPr/>
                    <a:lstStyle/>
                    <a:p>
                      <a:pPr>
                        <a:lnSpc>
                          <a:spcPct val="125000"/>
                        </a:lnSpc>
                      </a:pPr>
                      <a:r>
                        <a:rPr lang="tr-TR" sz="1400" dirty="0">
                          <a:latin typeface="Corbel" panose="020B0503020204020204" pitchFamily="34" charset="0"/>
                        </a:rPr>
                        <a:t>Güneş Üniversitesi </a:t>
                      </a:r>
                      <a:r>
                        <a:rPr lang="tr-TR" sz="1400" dirty="0" err="1">
                          <a:latin typeface="Corbel" panose="020B0503020204020204" pitchFamily="34" charset="0"/>
                        </a:rPr>
                        <a:t>KİDR’sinin</a:t>
                      </a:r>
                      <a:r>
                        <a:rPr lang="tr-TR" sz="1400" dirty="0">
                          <a:latin typeface="Corbel" panose="020B0503020204020204" pitchFamily="34" charset="0"/>
                        </a:rPr>
                        <a:t> incelenmesi </a:t>
                      </a:r>
                      <a:endParaRPr lang="tr-TR" sz="1400" b="1" dirty="0">
                        <a:latin typeface="Corbel" panose="020B0503020204020204" pitchFamily="34" charset="0"/>
                      </a:endParaRPr>
                    </a:p>
                  </a:txBody>
                  <a:tcPr/>
                </a:tc>
                <a:extLst>
                  <a:ext uri="{0D108BD9-81ED-4DB2-BD59-A6C34878D82A}">
                    <a16:rowId xmlns:a16="http://schemas.microsoft.com/office/drawing/2014/main" val="3058021771"/>
                  </a:ext>
                </a:extLst>
              </a:tr>
              <a:tr h="605350">
                <a:tc>
                  <a:txBody>
                    <a:bodyPr/>
                    <a:lstStyle/>
                    <a:p>
                      <a:pPr>
                        <a:lnSpc>
                          <a:spcPct val="125000"/>
                        </a:lnSpc>
                      </a:pPr>
                      <a:r>
                        <a:rPr lang="tr-TR" sz="1400" dirty="0">
                          <a:latin typeface="Corbel" panose="020B0503020204020204" pitchFamily="34" charset="0"/>
                        </a:rPr>
                        <a:t>10.20-10.50</a:t>
                      </a:r>
                      <a:endParaRPr lang="tr-TR" sz="1400" b="1" dirty="0">
                        <a:latin typeface="Corbel" panose="020B0503020204020204" pitchFamily="34" charset="0"/>
                      </a:endParaRPr>
                    </a:p>
                  </a:txBody>
                  <a:tcPr/>
                </a:tc>
                <a:tc>
                  <a:txBody>
                    <a:bodyPr/>
                    <a:lstStyle/>
                    <a:p>
                      <a:pPr>
                        <a:lnSpc>
                          <a:spcPct val="125000"/>
                        </a:lnSpc>
                      </a:pPr>
                      <a:r>
                        <a:rPr lang="tr-TR" sz="1400" kern="1200" dirty="0">
                          <a:latin typeface="Corbel" panose="020B0503020204020204" pitchFamily="34" charset="0"/>
                        </a:rPr>
                        <a:t>Modül </a:t>
                      </a:r>
                      <a:r>
                        <a:rPr lang="tr-TR" sz="1400" kern="1200">
                          <a:latin typeface="Corbel" panose="020B0503020204020204" pitchFamily="34" charset="0"/>
                        </a:rPr>
                        <a:t>5 Etkinlik </a:t>
                      </a:r>
                      <a:r>
                        <a:rPr lang="tr-TR" sz="1400" kern="1200" dirty="0">
                          <a:latin typeface="Corbel" panose="020B0503020204020204" pitchFamily="34" charset="0"/>
                        </a:rPr>
                        <a:t>1-Gruplar </a:t>
                      </a:r>
                      <a:endParaRPr lang="tr-TR" sz="1400" b="1" dirty="0">
                        <a:latin typeface="Corbel" panose="020B0503020204020204" pitchFamily="34" charset="0"/>
                      </a:endParaRPr>
                    </a:p>
                  </a:txBody>
                  <a:tcPr/>
                </a:tc>
                <a:extLst>
                  <a:ext uri="{0D108BD9-81ED-4DB2-BD59-A6C34878D82A}">
                    <a16:rowId xmlns:a16="http://schemas.microsoft.com/office/drawing/2014/main" val="2447435746"/>
                  </a:ext>
                </a:extLst>
              </a:tr>
              <a:tr h="513894">
                <a:tc>
                  <a:txBody>
                    <a:bodyPr/>
                    <a:lstStyle/>
                    <a:p>
                      <a:pPr>
                        <a:lnSpc>
                          <a:spcPct val="125000"/>
                        </a:lnSpc>
                      </a:pPr>
                      <a:r>
                        <a:rPr lang="tr-TR" sz="1400" dirty="0">
                          <a:latin typeface="Corbel" panose="020B0503020204020204" pitchFamily="34" charset="0"/>
                        </a:rPr>
                        <a:t>10.50-11.00</a:t>
                      </a:r>
                      <a:endParaRPr lang="tr-TR" sz="1400" b="1" dirty="0">
                        <a:latin typeface="Corbel" panose="020B0503020204020204" pitchFamily="34" charset="0"/>
                      </a:endParaRPr>
                    </a:p>
                  </a:txBody>
                  <a:tcPr/>
                </a:tc>
                <a:tc>
                  <a:txBody>
                    <a:bodyPr/>
                    <a:lstStyle/>
                    <a:p>
                      <a:pPr>
                        <a:lnSpc>
                          <a:spcPct val="125000"/>
                        </a:lnSpc>
                      </a:pPr>
                      <a:r>
                        <a:rPr lang="tr-TR" sz="1400" dirty="0">
                          <a:latin typeface="Corbel" panose="020B0503020204020204" pitchFamily="34" charset="0"/>
                        </a:rPr>
                        <a:t>Ara</a:t>
                      </a:r>
                      <a:endParaRPr lang="tr-TR" sz="1400" b="1" dirty="0">
                        <a:latin typeface="Corbel" panose="020B0503020204020204" pitchFamily="34" charset="0"/>
                      </a:endParaRPr>
                    </a:p>
                  </a:txBody>
                  <a:tcPr/>
                </a:tc>
                <a:extLst>
                  <a:ext uri="{0D108BD9-81ED-4DB2-BD59-A6C34878D82A}">
                    <a16:rowId xmlns:a16="http://schemas.microsoft.com/office/drawing/2014/main" val="57602408"/>
                  </a:ext>
                </a:extLst>
              </a:tr>
              <a:tr h="513894">
                <a:tc>
                  <a:txBody>
                    <a:bodyPr/>
                    <a:lstStyle/>
                    <a:p>
                      <a:pPr>
                        <a:lnSpc>
                          <a:spcPct val="125000"/>
                        </a:lnSpc>
                      </a:pPr>
                      <a:r>
                        <a:rPr lang="tr-TR" sz="1400" dirty="0">
                          <a:latin typeface="Corbel" panose="020B0503020204020204" pitchFamily="34" charset="0"/>
                        </a:rPr>
                        <a:t>11.00-11.30</a:t>
                      </a:r>
                      <a:endParaRPr lang="tr-TR" sz="1400" b="1" dirty="0">
                        <a:latin typeface="Corbel" panose="020B0503020204020204" pitchFamily="34" charset="0"/>
                      </a:endParaRPr>
                    </a:p>
                  </a:txBody>
                  <a:tcPr/>
                </a:tc>
                <a:tc>
                  <a:txBody>
                    <a:bodyPr/>
                    <a:lstStyle/>
                    <a:p>
                      <a:pPr marL="0" marR="0" lvl="0" indent="0" algn="l" defTabSz="914400" rtl="0" eaLnBrk="1" fontAlgn="auto" latinLnBrk="0" hangingPunct="1">
                        <a:lnSpc>
                          <a:spcPct val="125000"/>
                        </a:lnSpc>
                        <a:spcBef>
                          <a:spcPts val="0"/>
                        </a:spcBef>
                        <a:spcAft>
                          <a:spcPts val="0"/>
                        </a:spcAft>
                        <a:buClrTx/>
                        <a:buSzTx/>
                        <a:buFontTx/>
                        <a:buNone/>
                        <a:tabLst/>
                        <a:defRPr/>
                      </a:pPr>
                      <a:r>
                        <a:rPr kumimoji="0" lang="tr-TR" sz="1400" u="none" strike="noStrike" kern="1200" cap="none" spc="0" normalizeH="0" baseline="0" noProof="0" dirty="0">
                          <a:ln>
                            <a:noFill/>
                          </a:ln>
                          <a:effectLst/>
                          <a:uLnTx/>
                          <a:uFillTx/>
                          <a:latin typeface="Corbel" panose="020B0503020204020204" pitchFamily="34" charset="0"/>
                        </a:rPr>
                        <a:t>Modül 5 Etkinlik 2-Gruplar</a:t>
                      </a:r>
                      <a:endParaRPr kumimoji="0" lang="tr-TR" sz="1400" b="1" i="0" u="none" strike="noStrike" kern="1200" cap="none" spc="0" normalizeH="0" baseline="0" noProof="0" dirty="0">
                        <a:ln>
                          <a:noFill/>
                        </a:ln>
                        <a:solidFill>
                          <a:prstClr val="black"/>
                        </a:solidFill>
                        <a:effectLst/>
                        <a:uLnTx/>
                        <a:uFillTx/>
                        <a:latin typeface="Corbel" panose="020B0503020204020204" pitchFamily="34" charset="0"/>
                        <a:ea typeface="+mn-ea"/>
                        <a:cs typeface="+mn-cs"/>
                      </a:endParaRPr>
                    </a:p>
                  </a:txBody>
                  <a:tcPr/>
                </a:tc>
                <a:extLst>
                  <a:ext uri="{0D108BD9-81ED-4DB2-BD59-A6C34878D82A}">
                    <a16:rowId xmlns:a16="http://schemas.microsoft.com/office/drawing/2014/main" val="3257128669"/>
                  </a:ext>
                </a:extLst>
              </a:tr>
              <a:tr h="508491">
                <a:tc>
                  <a:txBody>
                    <a:bodyPr/>
                    <a:lstStyle/>
                    <a:p>
                      <a:pPr>
                        <a:lnSpc>
                          <a:spcPct val="125000"/>
                        </a:lnSpc>
                      </a:pPr>
                      <a:r>
                        <a:rPr lang="tr-TR" sz="1400" dirty="0">
                          <a:latin typeface="Corbel" panose="020B0503020204020204" pitchFamily="34" charset="0"/>
                        </a:rPr>
                        <a:t>11.30-12.00</a:t>
                      </a:r>
                      <a:endParaRPr lang="tr-TR" sz="1400" b="1" dirty="0">
                        <a:latin typeface="Corbel" panose="020B0503020204020204" pitchFamily="34" charset="0"/>
                      </a:endParaRPr>
                    </a:p>
                  </a:txBody>
                  <a:tcPr/>
                </a:tc>
                <a:tc>
                  <a:txBody>
                    <a:bodyPr/>
                    <a:lstStyle/>
                    <a:p>
                      <a:pPr marL="0" marR="0" lvl="0" indent="0" algn="l" defTabSz="914400" rtl="0" eaLnBrk="1" fontAlgn="auto" latinLnBrk="0" hangingPunct="1">
                        <a:lnSpc>
                          <a:spcPct val="125000"/>
                        </a:lnSpc>
                        <a:spcBef>
                          <a:spcPts val="0"/>
                        </a:spcBef>
                        <a:spcAft>
                          <a:spcPts val="0"/>
                        </a:spcAft>
                        <a:buClrTx/>
                        <a:buSzTx/>
                        <a:buFontTx/>
                        <a:buNone/>
                        <a:tabLst/>
                        <a:defRPr/>
                      </a:pPr>
                      <a:r>
                        <a:rPr kumimoji="0" lang="tr-TR" sz="1400" u="none" strike="noStrike" kern="1200" cap="none" spc="0" normalizeH="0" baseline="0" noProof="0" dirty="0">
                          <a:ln>
                            <a:noFill/>
                          </a:ln>
                          <a:effectLst/>
                          <a:uLnTx/>
                          <a:uFillTx/>
                          <a:latin typeface="Corbel" panose="020B0503020204020204" pitchFamily="34" charset="0"/>
                        </a:rPr>
                        <a:t>Modül 5 Etkinlik 3-Gruplar</a:t>
                      </a:r>
                      <a:endParaRPr kumimoji="0" lang="tr-TR" sz="1400" b="1" u="none" strike="noStrike" kern="1200" cap="none" spc="0" normalizeH="0" baseline="0" noProof="0" dirty="0">
                        <a:ln>
                          <a:noFill/>
                        </a:ln>
                        <a:solidFill>
                          <a:schemeClr val="tx1"/>
                        </a:solidFill>
                        <a:effectLst/>
                        <a:uLnTx/>
                        <a:uFillTx/>
                        <a:latin typeface="Corbel" panose="020B0503020204020204" pitchFamily="34" charset="0"/>
                        <a:ea typeface="+mn-ea"/>
                        <a:cs typeface="+mn-cs"/>
                      </a:endParaRPr>
                    </a:p>
                  </a:txBody>
                  <a:tcPr/>
                </a:tc>
                <a:extLst>
                  <a:ext uri="{0D108BD9-81ED-4DB2-BD59-A6C34878D82A}">
                    <a16:rowId xmlns:a16="http://schemas.microsoft.com/office/drawing/2014/main" val="1535681729"/>
                  </a:ext>
                </a:extLst>
              </a:tr>
              <a:tr h="508491">
                <a:tc>
                  <a:txBody>
                    <a:bodyPr/>
                    <a:lstStyle/>
                    <a:p>
                      <a:pPr>
                        <a:lnSpc>
                          <a:spcPct val="125000"/>
                        </a:lnSpc>
                      </a:pPr>
                      <a:r>
                        <a:rPr lang="tr-TR" sz="1400" dirty="0">
                          <a:latin typeface="Corbel" panose="020B0503020204020204" pitchFamily="34" charset="0"/>
                        </a:rPr>
                        <a:t>12.00-12.45</a:t>
                      </a:r>
                      <a:endParaRPr lang="tr-TR" sz="1400" b="1" dirty="0">
                        <a:latin typeface="Corbel" panose="020B0503020204020204" pitchFamily="34" charset="0"/>
                      </a:endParaRPr>
                    </a:p>
                  </a:txBody>
                  <a:tcPr/>
                </a:tc>
                <a:tc>
                  <a:txBody>
                    <a:bodyPr/>
                    <a:lstStyle/>
                    <a:p>
                      <a:pPr marL="0" marR="0" lvl="0" indent="0" algn="l" defTabSz="914400" rtl="0" eaLnBrk="1" fontAlgn="auto" latinLnBrk="0" hangingPunct="1">
                        <a:lnSpc>
                          <a:spcPct val="125000"/>
                        </a:lnSpc>
                        <a:spcBef>
                          <a:spcPts val="0"/>
                        </a:spcBef>
                        <a:spcAft>
                          <a:spcPts val="0"/>
                        </a:spcAft>
                        <a:buClrTx/>
                        <a:buSzTx/>
                        <a:buFontTx/>
                        <a:buNone/>
                        <a:tabLst/>
                        <a:defRPr/>
                      </a:pPr>
                      <a:r>
                        <a:rPr kumimoji="0" lang="tr-TR" sz="1400" u="none" strike="noStrike" kern="1200" cap="none" spc="0" normalizeH="0" baseline="0" noProof="0" dirty="0">
                          <a:ln>
                            <a:noFill/>
                          </a:ln>
                          <a:effectLst/>
                          <a:uLnTx/>
                          <a:uFillTx/>
                          <a:latin typeface="Corbel" panose="020B0503020204020204" pitchFamily="34" charset="0"/>
                        </a:rPr>
                        <a:t>Öğle yemeği</a:t>
                      </a:r>
                      <a:endParaRPr kumimoji="0" lang="tr-TR" sz="1400" b="1" i="0" u="none" strike="noStrike" kern="1200" cap="none" spc="0" normalizeH="0" baseline="0" noProof="0" dirty="0">
                        <a:ln>
                          <a:noFill/>
                        </a:ln>
                        <a:solidFill>
                          <a:prstClr val="black"/>
                        </a:solidFill>
                        <a:effectLst/>
                        <a:uLnTx/>
                        <a:uFillTx/>
                        <a:latin typeface="Corbel" panose="020B0503020204020204" pitchFamily="34" charset="0"/>
                        <a:ea typeface="+mn-ea"/>
                        <a:cs typeface="+mn-cs"/>
                      </a:endParaRPr>
                    </a:p>
                  </a:txBody>
                  <a:tcPr/>
                </a:tc>
                <a:extLst>
                  <a:ext uri="{0D108BD9-81ED-4DB2-BD59-A6C34878D82A}">
                    <a16:rowId xmlns:a16="http://schemas.microsoft.com/office/drawing/2014/main" val="2573862995"/>
                  </a:ext>
                </a:extLst>
              </a:tr>
              <a:tr h="508491">
                <a:tc>
                  <a:txBody>
                    <a:bodyPr/>
                    <a:lstStyle/>
                    <a:p>
                      <a:pPr>
                        <a:lnSpc>
                          <a:spcPct val="125000"/>
                        </a:lnSpc>
                      </a:pPr>
                      <a:r>
                        <a:rPr lang="tr-TR" sz="1400" dirty="0">
                          <a:latin typeface="Corbel" panose="020B0503020204020204" pitchFamily="34" charset="0"/>
                        </a:rPr>
                        <a:t>12.45-13.15</a:t>
                      </a:r>
                      <a:endParaRPr lang="tr-TR" sz="1400" b="1" dirty="0">
                        <a:latin typeface="Corbel" panose="020B0503020204020204" pitchFamily="34" charset="0"/>
                      </a:endParaRPr>
                    </a:p>
                  </a:txBody>
                  <a:tcPr/>
                </a:tc>
                <a:tc>
                  <a:txBody>
                    <a:bodyPr/>
                    <a:lstStyle/>
                    <a:p>
                      <a:pPr marL="0" marR="0" lvl="0" indent="0" algn="l" defTabSz="914400" rtl="0" eaLnBrk="1" fontAlgn="auto" latinLnBrk="0" hangingPunct="1">
                        <a:lnSpc>
                          <a:spcPct val="125000"/>
                        </a:lnSpc>
                        <a:spcBef>
                          <a:spcPts val="0"/>
                        </a:spcBef>
                        <a:spcAft>
                          <a:spcPts val="0"/>
                        </a:spcAft>
                        <a:buClrTx/>
                        <a:buSzTx/>
                        <a:buFontTx/>
                        <a:buNone/>
                        <a:tabLst/>
                        <a:defRPr/>
                      </a:pPr>
                      <a:r>
                        <a:rPr kumimoji="0" lang="tr-TR" sz="1400" u="none" strike="noStrike" kern="1200" cap="none" spc="0" normalizeH="0" baseline="0" noProof="0" dirty="0">
                          <a:ln>
                            <a:noFill/>
                          </a:ln>
                          <a:effectLst/>
                          <a:uLnTx/>
                          <a:uFillTx/>
                          <a:latin typeface="Corbel" panose="020B0503020204020204" pitchFamily="34" charset="0"/>
                        </a:rPr>
                        <a:t>Modül 5 Etkinlik 4-Gruplar</a:t>
                      </a:r>
                      <a:endParaRPr kumimoji="0" lang="tr-TR" sz="1400" b="1" i="0" u="none" strike="noStrike" kern="1200" cap="none" spc="0" normalizeH="0" baseline="0" noProof="0" dirty="0">
                        <a:ln>
                          <a:noFill/>
                        </a:ln>
                        <a:solidFill>
                          <a:prstClr val="black"/>
                        </a:solidFill>
                        <a:effectLst/>
                        <a:uLnTx/>
                        <a:uFillTx/>
                        <a:latin typeface="Corbel" panose="020B0503020204020204" pitchFamily="34" charset="0"/>
                        <a:ea typeface="+mn-ea"/>
                        <a:cs typeface="+mn-cs"/>
                      </a:endParaRPr>
                    </a:p>
                  </a:txBody>
                  <a:tcPr/>
                </a:tc>
                <a:extLst>
                  <a:ext uri="{0D108BD9-81ED-4DB2-BD59-A6C34878D82A}">
                    <a16:rowId xmlns:a16="http://schemas.microsoft.com/office/drawing/2014/main" val="3991689457"/>
                  </a:ext>
                </a:extLst>
              </a:tr>
              <a:tr h="513894">
                <a:tc>
                  <a:txBody>
                    <a:bodyPr/>
                    <a:lstStyle/>
                    <a:p>
                      <a:pPr>
                        <a:lnSpc>
                          <a:spcPct val="125000"/>
                        </a:lnSpc>
                      </a:pPr>
                      <a:r>
                        <a:rPr lang="tr-TR" sz="1400" dirty="0">
                          <a:latin typeface="Corbel" panose="020B0503020204020204" pitchFamily="34" charset="0"/>
                        </a:rPr>
                        <a:t>13.15-13.45</a:t>
                      </a:r>
                      <a:endParaRPr lang="tr-TR" sz="1400" b="1" dirty="0">
                        <a:latin typeface="Corbel" panose="020B0503020204020204" pitchFamily="34" charset="0"/>
                      </a:endParaRPr>
                    </a:p>
                  </a:txBody>
                  <a:tcPr/>
                </a:tc>
                <a:tc>
                  <a:txBody>
                    <a:bodyPr/>
                    <a:lstStyle/>
                    <a:p>
                      <a:pPr marL="0" marR="0" lvl="0" indent="0" algn="l" defTabSz="914400" rtl="0" eaLnBrk="1" fontAlgn="auto" latinLnBrk="0" hangingPunct="1">
                        <a:lnSpc>
                          <a:spcPct val="125000"/>
                        </a:lnSpc>
                        <a:spcBef>
                          <a:spcPts val="0"/>
                        </a:spcBef>
                        <a:spcAft>
                          <a:spcPts val="0"/>
                        </a:spcAft>
                        <a:buClrTx/>
                        <a:buSzTx/>
                        <a:buFontTx/>
                        <a:buNone/>
                        <a:tabLst/>
                        <a:defRPr/>
                      </a:pPr>
                      <a:r>
                        <a:rPr lang="tr-TR" sz="1400" dirty="0">
                          <a:latin typeface="Corbel" panose="020B0503020204020204" pitchFamily="34" charset="0"/>
                        </a:rPr>
                        <a:t>KİDR yazarken ...-Gruplar</a:t>
                      </a:r>
                      <a:endParaRPr lang="tr-TR" sz="1400" b="1" dirty="0">
                        <a:latin typeface="Corbel" panose="020B0503020204020204" pitchFamily="34" charset="0"/>
                      </a:endParaRPr>
                    </a:p>
                  </a:txBody>
                  <a:tcPr/>
                </a:tc>
                <a:extLst>
                  <a:ext uri="{0D108BD9-81ED-4DB2-BD59-A6C34878D82A}">
                    <a16:rowId xmlns:a16="http://schemas.microsoft.com/office/drawing/2014/main" val="3364877177"/>
                  </a:ext>
                </a:extLst>
              </a:tr>
              <a:tr h="513894">
                <a:tc>
                  <a:txBody>
                    <a:bodyPr/>
                    <a:lstStyle/>
                    <a:p>
                      <a:pPr>
                        <a:lnSpc>
                          <a:spcPct val="125000"/>
                        </a:lnSpc>
                      </a:pPr>
                      <a:r>
                        <a:rPr lang="tr-TR" sz="1400" dirty="0">
                          <a:latin typeface="Corbel" panose="020B0503020204020204" pitchFamily="34" charset="0"/>
                        </a:rPr>
                        <a:t>13.45-14.15</a:t>
                      </a:r>
                      <a:endParaRPr lang="tr-TR" sz="1400" b="1" dirty="0">
                        <a:latin typeface="Corbel" panose="020B0503020204020204" pitchFamily="34" charset="0"/>
                      </a:endParaRPr>
                    </a:p>
                  </a:txBody>
                  <a:tcPr/>
                </a:tc>
                <a:tc>
                  <a:txBody>
                    <a:bodyPr/>
                    <a:lstStyle/>
                    <a:p>
                      <a:pPr marL="0" marR="0" lvl="0" indent="0" algn="l" defTabSz="914400" rtl="0" eaLnBrk="1" fontAlgn="auto" latinLnBrk="0" hangingPunct="1">
                        <a:lnSpc>
                          <a:spcPct val="125000"/>
                        </a:lnSpc>
                        <a:spcBef>
                          <a:spcPts val="0"/>
                        </a:spcBef>
                        <a:spcAft>
                          <a:spcPts val="0"/>
                        </a:spcAft>
                        <a:buClrTx/>
                        <a:buSzTx/>
                        <a:buFontTx/>
                        <a:buNone/>
                        <a:tabLst/>
                        <a:defRPr/>
                      </a:pPr>
                      <a:r>
                        <a:rPr kumimoji="0" lang="tr-TR" sz="1400" u="none" strike="noStrike" kern="1200" cap="none" spc="0" normalizeH="0" baseline="0" noProof="0" dirty="0">
                          <a:ln>
                            <a:noFill/>
                          </a:ln>
                          <a:effectLst/>
                          <a:uLnTx/>
                          <a:uFillTx/>
                          <a:latin typeface="Corbel" panose="020B0503020204020204" pitchFamily="34" charset="0"/>
                        </a:rPr>
                        <a:t>Genel değerlendirme ve kapanış –Ana Salon</a:t>
                      </a:r>
                      <a:endParaRPr kumimoji="0" lang="tr-TR" sz="1400" b="0" i="0" u="none" strike="noStrike" kern="1200" cap="none" spc="0" normalizeH="0" baseline="0" noProof="0" dirty="0">
                        <a:ln>
                          <a:noFill/>
                        </a:ln>
                        <a:effectLst/>
                        <a:uLnTx/>
                        <a:uFillTx/>
                        <a:latin typeface="Corbel" panose="020B0503020204020204" pitchFamily="34" charset="0"/>
                      </a:endParaRPr>
                    </a:p>
                  </a:txBody>
                  <a:tcPr/>
                </a:tc>
                <a:extLst>
                  <a:ext uri="{0D108BD9-81ED-4DB2-BD59-A6C34878D82A}">
                    <a16:rowId xmlns:a16="http://schemas.microsoft.com/office/drawing/2014/main" val="3796622167"/>
                  </a:ext>
                </a:extLst>
              </a:tr>
            </a:tbl>
          </a:graphicData>
        </a:graphic>
      </p:graphicFrame>
    </p:spTree>
    <p:extLst>
      <p:ext uri="{BB962C8B-B14F-4D97-AF65-F5344CB8AC3E}">
        <p14:creationId xmlns:p14="http://schemas.microsoft.com/office/powerpoint/2010/main" val="31629199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1">
            <a:extLst>
              <a:ext uri="{FF2B5EF4-FFF2-40B4-BE49-F238E27FC236}">
                <a16:creationId xmlns:a16="http://schemas.microsoft.com/office/drawing/2014/main" id="{6632B727-E882-4BC3-80D0-72ED7EB9DBE0}"/>
              </a:ext>
            </a:extLst>
          </p:cNvPr>
          <p:cNvSpPr>
            <a:spLocks noGrp="1"/>
          </p:cNvSpPr>
          <p:nvPr>
            <p:ph type="title"/>
          </p:nvPr>
        </p:nvSpPr>
        <p:spPr>
          <a:xfrm>
            <a:off x="0" y="176443"/>
            <a:ext cx="12192000" cy="1008121"/>
          </a:xfrm>
          <a:solidFill>
            <a:schemeClr val="accent1">
              <a:lumMod val="75000"/>
            </a:schemeClr>
          </a:solidFill>
        </p:spPr>
        <p:txBody>
          <a:bodyPr>
            <a:noAutofit/>
          </a:bodyPr>
          <a:lstStyle/>
          <a:p>
            <a:pPr algn="ctr">
              <a:lnSpc>
                <a:spcPct val="150000"/>
              </a:lnSpc>
              <a:spcAft>
                <a:spcPts val="800"/>
              </a:spcAft>
            </a:pPr>
            <a:r>
              <a:rPr lang="tr-TR" sz="3600" b="1" dirty="0">
                <a:solidFill>
                  <a:schemeClr val="bg1"/>
                </a:solidFill>
              </a:rPr>
              <a:t>KAPSAM </a:t>
            </a:r>
          </a:p>
        </p:txBody>
      </p:sp>
      <p:graphicFrame>
        <p:nvGraphicFramePr>
          <p:cNvPr id="2" name="Diyagram 1">
            <a:extLst>
              <a:ext uri="{FF2B5EF4-FFF2-40B4-BE49-F238E27FC236}">
                <a16:creationId xmlns:a16="http://schemas.microsoft.com/office/drawing/2014/main" id="{0E901377-8C3E-F74D-BA54-3D1A7DEA75D6}"/>
              </a:ext>
            </a:extLst>
          </p:cNvPr>
          <p:cNvGraphicFramePr/>
          <p:nvPr>
            <p:extLst>
              <p:ext uri="{D42A27DB-BD31-4B8C-83A1-F6EECF244321}">
                <p14:modId xmlns:p14="http://schemas.microsoft.com/office/powerpoint/2010/main" val="694840897"/>
              </p:ext>
            </p:extLst>
          </p:nvPr>
        </p:nvGraphicFramePr>
        <p:xfrm>
          <a:off x="820384" y="1311008"/>
          <a:ext cx="10551231" cy="48196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891184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Unvan 1">
            <a:extLst>
              <a:ext uri="{FF2B5EF4-FFF2-40B4-BE49-F238E27FC236}">
                <a16:creationId xmlns:a16="http://schemas.microsoft.com/office/drawing/2014/main" id="{8CA3915E-B19A-462D-A2E0-C414653AF905}"/>
              </a:ext>
            </a:extLst>
          </p:cNvPr>
          <p:cNvSpPr txBox="1">
            <a:spLocks/>
          </p:cNvSpPr>
          <p:nvPr/>
        </p:nvSpPr>
        <p:spPr>
          <a:xfrm>
            <a:off x="0" y="176443"/>
            <a:ext cx="12192000" cy="1558839"/>
          </a:xfrm>
          <a:prstGeom prst="rect">
            <a:avLst/>
          </a:prstGeom>
          <a:solidFill>
            <a:schemeClr val="accent1">
              <a:lumMod val="75000"/>
            </a:scheme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b="0" i="0" kern="1200">
                <a:solidFill>
                  <a:schemeClr val="tx1"/>
                </a:solidFill>
                <a:latin typeface="Calibri" panose="020F0502020204030204" pitchFamily="34" charset="0"/>
                <a:ea typeface="+mj-ea"/>
                <a:cs typeface="+mj-cs"/>
              </a:defRPr>
            </a:lvl1pPr>
          </a:lstStyle>
          <a:p>
            <a:pPr algn="ctr">
              <a:lnSpc>
                <a:spcPct val="150000"/>
              </a:lnSpc>
              <a:spcAft>
                <a:spcPts val="800"/>
              </a:spcAft>
            </a:pPr>
            <a:r>
              <a:rPr lang="tr-TR" sz="3600" b="1" dirty="0">
                <a:solidFill>
                  <a:schemeClr val="bg1"/>
                </a:solidFill>
                <a:latin typeface="Corbel" panose="020B0503020204020204" pitchFamily="34" charset="0"/>
              </a:rPr>
              <a:t>Öğretim Yöntem ve Etkinlikleri</a:t>
            </a:r>
          </a:p>
        </p:txBody>
      </p:sp>
      <p:graphicFrame>
        <p:nvGraphicFramePr>
          <p:cNvPr id="10" name="Diyagram 9">
            <a:extLst>
              <a:ext uri="{FF2B5EF4-FFF2-40B4-BE49-F238E27FC236}">
                <a16:creationId xmlns:a16="http://schemas.microsoft.com/office/drawing/2014/main" id="{CF275E45-40F6-4C91-A58B-F6F02CAAF3A7}"/>
              </a:ext>
            </a:extLst>
          </p:cNvPr>
          <p:cNvGraphicFramePr/>
          <p:nvPr>
            <p:extLst>
              <p:ext uri="{D42A27DB-BD31-4B8C-83A1-F6EECF244321}">
                <p14:modId xmlns:p14="http://schemas.microsoft.com/office/powerpoint/2010/main" val="3150010815"/>
              </p:ext>
            </p:extLst>
          </p:nvPr>
        </p:nvGraphicFramePr>
        <p:xfrm>
          <a:off x="836613" y="1891145"/>
          <a:ext cx="10515600" cy="46551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589379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4F0DF8CB-CF56-45AD-B3F0-0C559CA70C14}"/>
              </a:ext>
            </a:extLst>
          </p:cNvPr>
          <p:cNvSpPr>
            <a:spLocks noGrp="1"/>
          </p:cNvSpPr>
          <p:nvPr>
            <p:ph type="title"/>
          </p:nvPr>
        </p:nvSpPr>
        <p:spPr>
          <a:solidFill>
            <a:srgbClr val="2F5597"/>
          </a:solidFill>
        </p:spPr>
        <p:txBody>
          <a:bodyPr>
            <a:normAutofit/>
          </a:bodyPr>
          <a:lstStyle/>
          <a:p>
            <a:pPr algn="ctr"/>
            <a:r>
              <a:rPr lang="tr-TR" sz="3600" b="1" dirty="0">
                <a:solidFill>
                  <a:schemeClr val="bg1"/>
                </a:solidFill>
              </a:rPr>
              <a:t>Verimli bir eğitim programı için…</a:t>
            </a:r>
          </a:p>
        </p:txBody>
      </p:sp>
      <p:sp>
        <p:nvSpPr>
          <p:cNvPr id="7" name="İçerik Yer Tutucusu 6">
            <a:extLst>
              <a:ext uri="{FF2B5EF4-FFF2-40B4-BE49-F238E27FC236}">
                <a16:creationId xmlns:a16="http://schemas.microsoft.com/office/drawing/2014/main" id="{1F957766-7DA2-4D43-B10B-6CEE9DD68E08}"/>
              </a:ext>
            </a:extLst>
          </p:cNvPr>
          <p:cNvSpPr>
            <a:spLocks noGrp="1"/>
          </p:cNvSpPr>
          <p:nvPr>
            <p:ph idx="1"/>
          </p:nvPr>
        </p:nvSpPr>
        <p:spPr>
          <a:xfrm>
            <a:off x="838199" y="1825625"/>
            <a:ext cx="6466609" cy="4351338"/>
          </a:xfrm>
        </p:spPr>
        <p:txBody>
          <a:bodyPr anchor="ctr">
            <a:normAutofit/>
          </a:bodyPr>
          <a:lstStyle/>
          <a:p>
            <a:r>
              <a:rPr lang="tr-TR" sz="2400" dirty="0"/>
              <a:t>Ana salondaki sunumları dikkatle izleyiniz.</a:t>
            </a:r>
          </a:p>
          <a:p>
            <a:r>
              <a:rPr lang="tr-TR" sz="2400" dirty="0"/>
              <a:t>Etkinliklere aktif biçimde katılınız.</a:t>
            </a:r>
          </a:p>
          <a:p>
            <a:r>
              <a:rPr lang="tr-TR" sz="2400" dirty="0"/>
              <a:t>Zaman yönetimine duyarlı olunuz.</a:t>
            </a:r>
          </a:p>
          <a:p>
            <a:r>
              <a:rPr lang="tr-TR" sz="2400" dirty="0"/>
              <a:t>Etkinlikleri kendi kurumunuzdaki çalışmalarla içselleştiriniz.</a:t>
            </a:r>
          </a:p>
          <a:p>
            <a:endParaRPr lang="tr-TR" sz="2400" dirty="0"/>
          </a:p>
          <a:p>
            <a:endParaRPr lang="tr-TR" sz="2400" dirty="0"/>
          </a:p>
        </p:txBody>
      </p:sp>
      <p:pic>
        <p:nvPicPr>
          <p:cNvPr id="3" name="Resim 2">
            <a:extLst>
              <a:ext uri="{FF2B5EF4-FFF2-40B4-BE49-F238E27FC236}">
                <a16:creationId xmlns:a16="http://schemas.microsoft.com/office/drawing/2014/main" id="{22F5A1EC-D06A-1343-868B-F48A9DF1C4C4}"/>
              </a:ext>
            </a:extLst>
          </p:cNvPr>
          <p:cNvPicPr>
            <a:picLocks noChangeAspect="1"/>
          </p:cNvPicPr>
          <p:nvPr/>
        </p:nvPicPr>
        <p:blipFill>
          <a:blip r:embed="rId2"/>
          <a:stretch>
            <a:fillRect/>
          </a:stretch>
        </p:blipFill>
        <p:spPr>
          <a:xfrm>
            <a:off x="7443147" y="2556162"/>
            <a:ext cx="4125398" cy="194957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359964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1">
            <a:extLst>
              <a:ext uri="{FF2B5EF4-FFF2-40B4-BE49-F238E27FC236}">
                <a16:creationId xmlns:a16="http://schemas.microsoft.com/office/drawing/2014/main" id="{6632B727-E882-4BC3-80D0-72ED7EB9DBE0}"/>
              </a:ext>
            </a:extLst>
          </p:cNvPr>
          <p:cNvSpPr>
            <a:spLocks noGrp="1"/>
          </p:cNvSpPr>
          <p:nvPr>
            <p:ph type="title"/>
          </p:nvPr>
        </p:nvSpPr>
        <p:spPr>
          <a:xfrm>
            <a:off x="5886994" y="1619794"/>
            <a:ext cx="5060116" cy="3080073"/>
          </a:xfrm>
          <a:ln/>
        </p:spPr>
        <p:style>
          <a:lnRef idx="2">
            <a:schemeClr val="accent2"/>
          </a:lnRef>
          <a:fillRef idx="1">
            <a:schemeClr val="lt1"/>
          </a:fillRef>
          <a:effectRef idx="0">
            <a:schemeClr val="accent2"/>
          </a:effectRef>
          <a:fontRef idx="minor">
            <a:schemeClr val="dk1"/>
          </a:fontRef>
        </p:style>
        <p:txBody>
          <a:bodyPr>
            <a:noAutofit/>
          </a:bodyPr>
          <a:lstStyle/>
          <a:p>
            <a:pPr algn="ctr">
              <a:lnSpc>
                <a:spcPct val="150000"/>
              </a:lnSpc>
              <a:spcAft>
                <a:spcPts val="800"/>
              </a:spcAft>
            </a:pPr>
            <a:r>
              <a:rPr lang="tr-TR" sz="3600" b="1" dirty="0">
                <a:solidFill>
                  <a:srgbClr val="2F5597"/>
                </a:solidFill>
                <a:latin typeface="Corbel" panose="020B0503020204020204" pitchFamily="34" charset="0"/>
              </a:rPr>
              <a:t>Ölçme-Değerlendirme</a:t>
            </a:r>
            <a:r>
              <a:rPr lang="tr-TR" dirty="0">
                <a:solidFill>
                  <a:schemeClr val="tx1"/>
                </a:solidFill>
                <a:latin typeface="Corbel" panose="020B0503020204020204" pitchFamily="34" charset="0"/>
              </a:rPr>
              <a:t/>
            </a:r>
            <a:br>
              <a:rPr lang="tr-TR" dirty="0">
                <a:solidFill>
                  <a:schemeClr val="tx1"/>
                </a:solidFill>
                <a:latin typeface="Corbel" panose="020B0503020204020204" pitchFamily="34" charset="0"/>
              </a:rPr>
            </a:br>
            <a:r>
              <a:rPr lang="tr-TR" sz="2000" dirty="0">
                <a:solidFill>
                  <a:schemeClr val="tx1"/>
                </a:solidFill>
                <a:latin typeface="Corbel" panose="020B0503020204020204" pitchFamily="34" charset="0"/>
              </a:rPr>
              <a:t>Eğitim programının etkililiğini belirlemek ve iyileştirmek için 20 soruluk çoktan seçmeli bir test ve memnuniyet anketi uygulanacaktır.</a:t>
            </a:r>
            <a:r>
              <a:rPr lang="tr-TR" dirty="0">
                <a:solidFill>
                  <a:schemeClr val="tx1"/>
                </a:solidFill>
                <a:latin typeface="Corbel" panose="020B0503020204020204" pitchFamily="34" charset="0"/>
              </a:rPr>
              <a:t/>
            </a:r>
            <a:br>
              <a:rPr lang="tr-TR" dirty="0">
                <a:solidFill>
                  <a:schemeClr val="tx1"/>
                </a:solidFill>
                <a:latin typeface="Corbel" panose="020B0503020204020204" pitchFamily="34" charset="0"/>
              </a:rPr>
            </a:br>
            <a:endParaRPr lang="tr-TR" dirty="0">
              <a:solidFill>
                <a:schemeClr val="tx1"/>
              </a:solidFill>
              <a:latin typeface="Corbel" panose="020B0503020204020204" pitchFamily="34" charset="0"/>
            </a:endParaRPr>
          </a:p>
        </p:txBody>
      </p:sp>
      <p:pic>
        <p:nvPicPr>
          <p:cNvPr id="2" name="Resim 1">
            <a:extLst>
              <a:ext uri="{FF2B5EF4-FFF2-40B4-BE49-F238E27FC236}">
                <a16:creationId xmlns:a16="http://schemas.microsoft.com/office/drawing/2014/main" id="{719E558D-2EEC-44E3-BB6A-CFC6C120AC33}"/>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1007182" y="1526404"/>
            <a:ext cx="4700366" cy="32668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468271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1">
            <a:extLst>
              <a:ext uri="{FF2B5EF4-FFF2-40B4-BE49-F238E27FC236}">
                <a16:creationId xmlns:a16="http://schemas.microsoft.com/office/drawing/2014/main" id="{6632B727-E882-4BC3-80D0-72ED7EB9DBE0}"/>
              </a:ext>
            </a:extLst>
          </p:cNvPr>
          <p:cNvSpPr>
            <a:spLocks noGrp="1"/>
          </p:cNvSpPr>
          <p:nvPr>
            <p:ph type="title"/>
          </p:nvPr>
        </p:nvSpPr>
        <p:spPr>
          <a:xfrm>
            <a:off x="0" y="176443"/>
            <a:ext cx="12192000" cy="831326"/>
          </a:xfrm>
          <a:solidFill>
            <a:schemeClr val="accent1">
              <a:lumMod val="75000"/>
            </a:schemeClr>
          </a:solidFill>
        </p:spPr>
        <p:txBody>
          <a:bodyPr>
            <a:noAutofit/>
          </a:bodyPr>
          <a:lstStyle/>
          <a:p>
            <a:pPr algn="ctr">
              <a:lnSpc>
                <a:spcPct val="150000"/>
              </a:lnSpc>
              <a:spcAft>
                <a:spcPts val="800"/>
              </a:spcAft>
            </a:pPr>
            <a:r>
              <a:rPr lang="tr-TR" sz="4000" b="1" dirty="0">
                <a:solidFill>
                  <a:schemeClr val="bg1"/>
                </a:solidFill>
              </a:rPr>
              <a:t>Modül 1</a:t>
            </a:r>
          </a:p>
        </p:txBody>
      </p:sp>
      <p:graphicFrame>
        <p:nvGraphicFramePr>
          <p:cNvPr id="5" name="4 Tablo"/>
          <p:cNvGraphicFramePr>
            <a:graphicFrameLocks noGrp="1"/>
          </p:cNvGraphicFramePr>
          <p:nvPr>
            <p:extLst>
              <p:ext uri="{D42A27DB-BD31-4B8C-83A1-F6EECF244321}">
                <p14:modId xmlns:p14="http://schemas.microsoft.com/office/powerpoint/2010/main" val="591591355"/>
              </p:ext>
            </p:extLst>
          </p:nvPr>
        </p:nvGraphicFramePr>
        <p:xfrm>
          <a:off x="838199" y="1089181"/>
          <a:ext cx="10515601" cy="5119785"/>
        </p:xfrm>
        <a:graphic>
          <a:graphicData uri="http://schemas.openxmlformats.org/drawingml/2006/table">
            <a:tbl>
              <a:tblPr>
                <a:tableStyleId>{FABFCF23-3B69-468F-B69F-88F6DE6A72F2}</a:tableStyleId>
              </a:tblPr>
              <a:tblGrid>
                <a:gridCol w="2542564">
                  <a:extLst>
                    <a:ext uri="{9D8B030D-6E8A-4147-A177-3AD203B41FA5}">
                      <a16:colId xmlns:a16="http://schemas.microsoft.com/office/drawing/2014/main" val="20000"/>
                    </a:ext>
                  </a:extLst>
                </a:gridCol>
                <a:gridCol w="7973037">
                  <a:extLst>
                    <a:ext uri="{9D8B030D-6E8A-4147-A177-3AD203B41FA5}">
                      <a16:colId xmlns:a16="http://schemas.microsoft.com/office/drawing/2014/main" val="20001"/>
                    </a:ext>
                  </a:extLst>
                </a:gridCol>
              </a:tblGrid>
              <a:tr h="804358">
                <a:tc gridSpan="2">
                  <a:txBody>
                    <a:bodyPr/>
                    <a:lstStyle/>
                    <a:p>
                      <a:pPr marL="0" lvl="0" indent="0" algn="ctr">
                        <a:lnSpc>
                          <a:spcPct val="107000"/>
                        </a:lnSpc>
                        <a:spcAft>
                          <a:spcPts val="0"/>
                        </a:spcAft>
                        <a:buFont typeface="+mj-lt"/>
                        <a:buNone/>
                      </a:pPr>
                      <a:r>
                        <a:rPr lang="tr-TR" sz="2000" b="1" u="none" dirty="0">
                          <a:solidFill>
                            <a:schemeClr val="bg1"/>
                          </a:solidFill>
                          <a:latin typeface="Corbel" panose="020B0503020204020204" pitchFamily="34" charset="0"/>
                        </a:rPr>
                        <a:t>Yükseköğretimde Kalite Güvencesi Sistemi ve </a:t>
                      </a:r>
                    </a:p>
                    <a:p>
                      <a:pPr marL="0" lvl="0" indent="0" algn="ctr">
                        <a:lnSpc>
                          <a:spcPct val="107000"/>
                        </a:lnSpc>
                        <a:spcAft>
                          <a:spcPts val="0"/>
                        </a:spcAft>
                        <a:buFont typeface="+mj-lt"/>
                        <a:buNone/>
                      </a:pPr>
                      <a:r>
                        <a:rPr lang="tr-TR" sz="2000" b="1" u="none" dirty="0">
                          <a:solidFill>
                            <a:schemeClr val="bg1"/>
                          </a:solidFill>
                          <a:latin typeface="Corbel" panose="020B0503020204020204" pitchFamily="34" charset="0"/>
                        </a:rPr>
                        <a:t>Kurumsal Akreditasyon Programı’nın Kavramsal Boyutu</a:t>
                      </a:r>
                      <a:endParaRPr lang="tr-TR" sz="2000" b="1" i="0" u="none" dirty="0">
                        <a:solidFill>
                          <a:schemeClr val="bg1"/>
                        </a:solidFill>
                        <a:latin typeface="Corbel" panose="020B0503020204020204" pitchFamily="34" charset="0"/>
                        <a:ea typeface="Calibri"/>
                        <a:cs typeface="Times New Roman"/>
                      </a:endParaRPr>
                    </a:p>
                  </a:txBody>
                  <a:tcPr marL="61459" marR="61459" marT="0" marB="0" anchor="ctr">
                    <a:solidFill>
                      <a:srgbClr val="2F5597"/>
                    </a:solidFill>
                  </a:tcPr>
                </a:tc>
                <a:tc hMerge="1">
                  <a:txBody>
                    <a:bodyPr/>
                    <a:lstStyle/>
                    <a:p>
                      <a:pPr marL="0" lvl="0" indent="0" algn="just">
                        <a:lnSpc>
                          <a:spcPct val="107000"/>
                        </a:lnSpc>
                        <a:spcAft>
                          <a:spcPts val="0"/>
                        </a:spcAft>
                        <a:buFont typeface="+mj-lt"/>
                        <a:buNone/>
                      </a:pPr>
                      <a:endParaRPr lang="tr-TR" sz="1600" u="none" dirty="0">
                        <a:latin typeface="Calibri"/>
                        <a:ea typeface="Calibri"/>
                        <a:cs typeface="Times New Roman"/>
                      </a:endParaRPr>
                    </a:p>
                  </a:txBody>
                  <a:tcPr marL="61459" marR="61459" marT="0" marB="0"/>
                </a:tc>
                <a:extLst>
                  <a:ext uri="{0D108BD9-81ED-4DB2-BD59-A6C34878D82A}">
                    <a16:rowId xmlns:a16="http://schemas.microsoft.com/office/drawing/2014/main" val="10000"/>
                  </a:ext>
                </a:extLst>
              </a:tr>
              <a:tr h="272653">
                <a:tc>
                  <a:txBody>
                    <a:bodyPr/>
                    <a:lstStyle/>
                    <a:p>
                      <a:pPr marL="0" marR="0" lvl="0" indent="0" algn="just" defTabSz="914400" rtl="0" eaLnBrk="1" fontAlgn="auto" latinLnBrk="0" hangingPunct="1">
                        <a:lnSpc>
                          <a:spcPct val="107000"/>
                        </a:lnSpc>
                        <a:spcBef>
                          <a:spcPts val="0"/>
                        </a:spcBef>
                        <a:spcAft>
                          <a:spcPts val="0"/>
                        </a:spcAft>
                        <a:buClrTx/>
                        <a:buSzTx/>
                        <a:buFontTx/>
                        <a:buNone/>
                        <a:tabLst/>
                        <a:defRPr/>
                      </a:pPr>
                      <a:r>
                        <a:rPr lang="tr-TR" sz="1600" b="0" i="0" u="none" dirty="0">
                          <a:latin typeface="Corbel" panose="020B0503020204020204" pitchFamily="34" charset="0"/>
                        </a:rPr>
                        <a:t>Süre</a:t>
                      </a:r>
                      <a:endParaRPr lang="tr-TR" sz="1600" b="0" i="0" u="none" dirty="0">
                        <a:latin typeface="Corbel" panose="020B0503020204020204" pitchFamily="34" charset="0"/>
                        <a:ea typeface="Calibri"/>
                        <a:cs typeface="Times New Roman"/>
                      </a:endParaRPr>
                    </a:p>
                  </a:txBody>
                  <a:tcPr marL="61459" marR="61459"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800" b="0" i="0" u="none" dirty="0">
                          <a:latin typeface="Corbel" panose="020B0503020204020204" pitchFamily="34" charset="0"/>
                        </a:rPr>
                        <a:t>70 dakika</a:t>
                      </a:r>
                    </a:p>
                  </a:txBody>
                  <a:tcPr marL="61459" marR="61459" marT="0" marB="0"/>
                </a:tc>
                <a:extLst>
                  <a:ext uri="{0D108BD9-81ED-4DB2-BD59-A6C34878D82A}">
                    <a16:rowId xmlns:a16="http://schemas.microsoft.com/office/drawing/2014/main" val="10001"/>
                  </a:ext>
                </a:extLst>
              </a:tr>
              <a:tr h="2019677">
                <a:tc>
                  <a:txBody>
                    <a:bodyPr/>
                    <a:lstStyle/>
                    <a:p>
                      <a:pPr algn="just">
                        <a:lnSpc>
                          <a:spcPct val="107000"/>
                        </a:lnSpc>
                        <a:spcAft>
                          <a:spcPts val="0"/>
                        </a:spcAft>
                      </a:pPr>
                      <a:r>
                        <a:rPr lang="tr-TR" sz="1600" b="0" i="0" u="none" dirty="0">
                          <a:latin typeface="Corbel" panose="020B0503020204020204" pitchFamily="34" charset="0"/>
                        </a:rPr>
                        <a:t>Yöntem: JİGSAW</a:t>
                      </a:r>
                      <a:endParaRPr lang="tr-TR" sz="1600" b="0" i="0" u="none" dirty="0">
                        <a:latin typeface="Corbel" panose="020B0503020204020204" pitchFamily="34" charset="0"/>
                        <a:ea typeface="Calibri"/>
                        <a:cs typeface="Times New Roman"/>
                      </a:endParaRPr>
                    </a:p>
                  </a:txBody>
                  <a:tcPr marL="61459" marR="61459" marT="0" marB="0" anchor="ctr"/>
                </a:tc>
                <a:tc>
                  <a:txBody>
                    <a:bodyPr/>
                    <a:lstStyle/>
                    <a:p>
                      <a:pPr marL="285750" indent="-285750" algn="l">
                        <a:lnSpc>
                          <a:spcPct val="107000"/>
                        </a:lnSpc>
                        <a:spcAft>
                          <a:spcPts val="0"/>
                        </a:spcAft>
                        <a:buFont typeface="Wingdings" pitchFamily="2" charset="2"/>
                        <a:buChar char="§"/>
                      </a:pPr>
                      <a:r>
                        <a:rPr lang="tr-TR" sz="1600" b="0" i="0" u="none" dirty="0">
                          <a:latin typeface="Corbel" panose="020B0503020204020204" pitchFamily="34" charset="0"/>
                        </a:rPr>
                        <a:t>Tüm katılımcılar sistem tarafından 6 gruba bölünür.  </a:t>
                      </a:r>
                    </a:p>
                    <a:p>
                      <a:pPr marL="285750" indent="-285750" algn="l">
                        <a:lnSpc>
                          <a:spcPct val="107000"/>
                        </a:lnSpc>
                        <a:spcAft>
                          <a:spcPts val="0"/>
                        </a:spcAft>
                        <a:buFont typeface="Wingdings" pitchFamily="2" charset="2"/>
                        <a:buChar char="§"/>
                      </a:pPr>
                      <a:r>
                        <a:rPr lang="tr-TR" sz="1600" u="none" dirty="0">
                          <a:latin typeface="Corbel" panose="020B0503020204020204" pitchFamily="34" charset="0"/>
                        </a:rPr>
                        <a:t>Her bir grup kendi içerisinde bir </a:t>
                      </a:r>
                      <a:r>
                        <a:rPr lang="tr-TR" sz="1600" u="none" dirty="0" err="1">
                          <a:latin typeface="Corbel" panose="020B0503020204020204" pitchFamily="34" charset="0"/>
                        </a:rPr>
                        <a:t>Jigsaw</a:t>
                      </a:r>
                      <a:r>
                        <a:rPr lang="tr-TR" sz="1600" u="none" dirty="0">
                          <a:latin typeface="Corbel" panose="020B0503020204020204" pitchFamily="34" charset="0"/>
                        </a:rPr>
                        <a:t> yaprağını tartışır (30 </a:t>
                      </a:r>
                      <a:r>
                        <a:rPr lang="tr-TR" sz="1600" u="none" dirty="0" err="1">
                          <a:latin typeface="Corbel" panose="020B0503020204020204" pitchFamily="34" charset="0"/>
                        </a:rPr>
                        <a:t>dk</a:t>
                      </a:r>
                      <a:r>
                        <a:rPr lang="tr-TR" sz="1600" u="none" dirty="0">
                          <a:latin typeface="Corbel" panose="020B0503020204020204" pitchFamily="34" charset="0"/>
                        </a:rPr>
                        <a:t>). </a:t>
                      </a:r>
                    </a:p>
                    <a:p>
                      <a:pPr marL="285750" indent="-285750" algn="l">
                        <a:lnSpc>
                          <a:spcPct val="107000"/>
                        </a:lnSpc>
                        <a:spcAft>
                          <a:spcPts val="0"/>
                        </a:spcAft>
                        <a:buFont typeface="Wingdings" pitchFamily="2" charset="2"/>
                        <a:buChar char="§"/>
                      </a:pPr>
                      <a:r>
                        <a:rPr lang="tr-TR" sz="1600" u="none" dirty="0">
                          <a:latin typeface="Corbel" panose="020B0503020204020204" pitchFamily="34" charset="0"/>
                        </a:rPr>
                        <a:t>Sonrasında sistem katılımcıları 10 sınıfa ayırır; bu sırada 20 </a:t>
                      </a:r>
                      <a:r>
                        <a:rPr lang="tr-TR" sz="1600" u="none" dirty="0" err="1">
                          <a:latin typeface="Corbel" panose="020B0503020204020204" pitchFamily="34" charset="0"/>
                        </a:rPr>
                        <a:t>dk</a:t>
                      </a:r>
                      <a:r>
                        <a:rPr lang="tr-TR" sz="1600" u="none" dirty="0">
                          <a:latin typeface="Corbel" panose="020B0503020204020204" pitchFamily="34" charset="0"/>
                        </a:rPr>
                        <a:t> ara verilir. </a:t>
                      </a:r>
                    </a:p>
                    <a:p>
                      <a:pPr marL="285750" indent="-285750" algn="l">
                        <a:lnSpc>
                          <a:spcPct val="107000"/>
                        </a:lnSpc>
                        <a:spcAft>
                          <a:spcPts val="0"/>
                        </a:spcAft>
                        <a:buFont typeface="Wingdings" pitchFamily="2" charset="2"/>
                        <a:buChar char="§"/>
                      </a:pPr>
                      <a:r>
                        <a:rPr lang="tr-TR" sz="1600" u="none" dirty="0">
                          <a:latin typeface="Corbel" panose="020B0503020204020204" pitchFamily="34" charset="0"/>
                        </a:rPr>
                        <a:t>Sınıflarda her bir </a:t>
                      </a:r>
                      <a:r>
                        <a:rPr lang="tr-TR" sz="1600" u="none" dirty="0" err="1">
                          <a:latin typeface="Corbel" panose="020B0503020204020204" pitchFamily="34" charset="0"/>
                        </a:rPr>
                        <a:t>Jigsaw</a:t>
                      </a:r>
                      <a:r>
                        <a:rPr lang="tr-TR" sz="1600" u="none" dirty="0">
                          <a:latin typeface="Corbel" panose="020B0503020204020204" pitchFamily="34" charset="0"/>
                        </a:rPr>
                        <a:t> yaprağına 5 </a:t>
                      </a:r>
                      <a:r>
                        <a:rPr lang="tr-TR" sz="1600" u="none" dirty="0" err="1">
                          <a:latin typeface="Corbel" panose="020B0503020204020204" pitchFamily="34" charset="0"/>
                        </a:rPr>
                        <a:t>dk</a:t>
                      </a:r>
                      <a:r>
                        <a:rPr lang="tr-TR" sz="1600" u="none" dirty="0">
                          <a:latin typeface="Corbel" panose="020B0503020204020204" pitchFamily="34" charset="0"/>
                        </a:rPr>
                        <a:t> ayrılacak biçimde (Toplam 40 </a:t>
                      </a:r>
                      <a:r>
                        <a:rPr lang="tr-TR" sz="1600" u="none" dirty="0" err="1">
                          <a:latin typeface="Corbel" panose="020B0503020204020204" pitchFamily="34" charset="0"/>
                        </a:rPr>
                        <a:t>dk</a:t>
                      </a:r>
                      <a:r>
                        <a:rPr lang="tr-TR" sz="1600" u="none" dirty="0">
                          <a:latin typeface="Corbel" panose="020B0503020204020204" pitchFamily="34" charset="0"/>
                        </a:rPr>
                        <a:t>) tüm başlıklar tartışılır. </a:t>
                      </a:r>
                    </a:p>
                    <a:p>
                      <a:pPr marL="285750" indent="-285750" algn="l">
                        <a:lnSpc>
                          <a:spcPct val="107000"/>
                        </a:lnSpc>
                        <a:spcAft>
                          <a:spcPts val="0"/>
                        </a:spcAft>
                        <a:buFont typeface="Wingdings" pitchFamily="2" charset="2"/>
                        <a:buChar char="§"/>
                      </a:pPr>
                      <a:r>
                        <a:rPr lang="tr-TR" sz="1600" u="none" dirty="0">
                          <a:latin typeface="Corbel" panose="020B0503020204020204" pitchFamily="34" charset="0"/>
                        </a:rPr>
                        <a:t>Grup numaraları </a:t>
                      </a:r>
                      <a:r>
                        <a:rPr lang="tr-TR" sz="1600" u="none" dirty="0" err="1">
                          <a:latin typeface="Corbel" panose="020B0503020204020204" pitchFamily="34" charset="0"/>
                        </a:rPr>
                        <a:t>Jigsaw</a:t>
                      </a:r>
                      <a:r>
                        <a:rPr lang="tr-TR" sz="1600" u="none" dirty="0">
                          <a:latin typeface="Corbel" panose="020B0503020204020204" pitchFamily="34" charset="0"/>
                        </a:rPr>
                        <a:t> yaprağının sağ alt köşesindedir.</a:t>
                      </a:r>
                    </a:p>
                    <a:p>
                      <a:pPr marL="285750" indent="-285750" algn="l">
                        <a:lnSpc>
                          <a:spcPct val="107000"/>
                        </a:lnSpc>
                        <a:spcAft>
                          <a:spcPts val="0"/>
                        </a:spcAft>
                        <a:buFont typeface="Wingdings" pitchFamily="2" charset="2"/>
                        <a:buChar char="§"/>
                      </a:pPr>
                      <a:r>
                        <a:rPr lang="tr-TR" sz="1600" u="none" dirty="0" err="1">
                          <a:latin typeface="Corbel" panose="020B0503020204020204" pitchFamily="34" charset="0"/>
                        </a:rPr>
                        <a:t>Zoom</a:t>
                      </a:r>
                      <a:r>
                        <a:rPr lang="tr-TR" sz="1600" u="none" dirty="0">
                          <a:latin typeface="Corbel" panose="020B0503020204020204" pitchFamily="34" charset="0"/>
                        </a:rPr>
                        <a:t> ekranının sol üst köşesinde grup numaraları görülebilir.</a:t>
                      </a:r>
                    </a:p>
                  </a:txBody>
                  <a:tcPr marL="61459" marR="61459" marT="0" marB="0" anchor="ctr"/>
                </a:tc>
                <a:extLst>
                  <a:ext uri="{0D108BD9-81ED-4DB2-BD59-A6C34878D82A}">
                    <a16:rowId xmlns:a16="http://schemas.microsoft.com/office/drawing/2014/main" val="10002"/>
                  </a:ext>
                </a:extLst>
              </a:tr>
              <a:tr h="2021430">
                <a:tc>
                  <a:txBody>
                    <a:bodyPr/>
                    <a:lstStyle/>
                    <a:p>
                      <a:pPr algn="just">
                        <a:lnSpc>
                          <a:spcPct val="107000"/>
                        </a:lnSpc>
                        <a:spcAft>
                          <a:spcPts val="0"/>
                        </a:spcAft>
                      </a:pPr>
                      <a:r>
                        <a:rPr lang="tr-TR" sz="1600" b="0" i="0" u="none" dirty="0">
                          <a:solidFill>
                            <a:schemeClr val="tx1"/>
                          </a:solidFill>
                          <a:latin typeface="Corbel" panose="020B0503020204020204" pitchFamily="34" charset="0"/>
                        </a:rPr>
                        <a:t>Materyal: 6 JİGSAW yaprağı</a:t>
                      </a:r>
                      <a:endParaRPr lang="tr-TR" sz="1600" b="0" i="0" u="none" dirty="0">
                        <a:solidFill>
                          <a:schemeClr val="tx1"/>
                        </a:solidFill>
                        <a:latin typeface="Corbel" panose="020B0503020204020204" pitchFamily="34" charset="0"/>
                        <a:ea typeface="Calibri"/>
                        <a:cs typeface="Times New Roman"/>
                      </a:endParaRPr>
                    </a:p>
                  </a:txBody>
                  <a:tcPr marL="61459" marR="61459" marT="0" marB="0" anchor="ctr"/>
                </a:tc>
                <a:tc>
                  <a:txBody>
                    <a:bodyPr/>
                    <a:lstStyle/>
                    <a:p>
                      <a:pPr lvl="0">
                        <a:lnSpc>
                          <a:spcPct val="125000"/>
                        </a:lnSpc>
                        <a:spcAft>
                          <a:spcPts val="0"/>
                        </a:spcAft>
                        <a:buFont typeface="Arial" pitchFamily="34" charset="0"/>
                        <a:buNone/>
                      </a:pPr>
                      <a:r>
                        <a:rPr lang="tr-TR" sz="1600" b="0" i="0" dirty="0">
                          <a:solidFill>
                            <a:schemeClr val="tx1"/>
                          </a:solidFill>
                          <a:latin typeface="Corbel" panose="020B0503020204020204" pitchFamily="34" charset="0"/>
                        </a:rPr>
                        <a:t>1. Yükseköğretimde kalite güvencesi nedir? </a:t>
                      </a:r>
                    </a:p>
                    <a:p>
                      <a:pPr lvl="0">
                        <a:lnSpc>
                          <a:spcPct val="125000"/>
                        </a:lnSpc>
                        <a:spcAft>
                          <a:spcPts val="0"/>
                        </a:spcAft>
                        <a:buFont typeface="Arial" pitchFamily="34" charset="0"/>
                        <a:buNone/>
                      </a:pPr>
                      <a:r>
                        <a:rPr lang="tr-TR" sz="1600" dirty="0">
                          <a:solidFill>
                            <a:schemeClr val="tx1"/>
                          </a:solidFill>
                          <a:latin typeface="Corbel" panose="020B0503020204020204" pitchFamily="34" charset="0"/>
                        </a:rPr>
                        <a:t>2. Ülkemizde yükseköğretim alanında Kalite Güvence Sistemi</a:t>
                      </a:r>
                      <a:br>
                        <a:rPr lang="tr-TR" sz="1600" dirty="0">
                          <a:solidFill>
                            <a:schemeClr val="tx1"/>
                          </a:solidFill>
                          <a:latin typeface="Corbel" panose="020B0503020204020204" pitchFamily="34" charset="0"/>
                        </a:rPr>
                      </a:br>
                      <a:r>
                        <a:rPr lang="tr-TR" sz="1600" dirty="0">
                          <a:solidFill>
                            <a:schemeClr val="tx1"/>
                          </a:solidFill>
                          <a:latin typeface="Corbel" panose="020B0503020204020204" pitchFamily="34" charset="0"/>
                        </a:rPr>
                        <a:t>3. Kurumsal Dış Değerlendirme Programı nedir?</a:t>
                      </a:r>
                    </a:p>
                    <a:p>
                      <a:pPr lvl="0">
                        <a:lnSpc>
                          <a:spcPct val="125000"/>
                        </a:lnSpc>
                        <a:spcAft>
                          <a:spcPts val="0"/>
                        </a:spcAft>
                        <a:buFont typeface="Arial" pitchFamily="34" charset="0"/>
                        <a:buNone/>
                      </a:pPr>
                      <a:r>
                        <a:rPr lang="tr-TR" sz="1600" dirty="0">
                          <a:solidFill>
                            <a:schemeClr val="tx1"/>
                          </a:solidFill>
                          <a:latin typeface="Corbel" panose="020B0503020204020204" pitchFamily="34" charset="0"/>
                        </a:rPr>
                        <a:t>4. Kurumsal Akreditasyon Programı nedir?</a:t>
                      </a:r>
                    </a:p>
                    <a:p>
                      <a:pPr lvl="0">
                        <a:lnSpc>
                          <a:spcPct val="125000"/>
                        </a:lnSpc>
                        <a:spcAft>
                          <a:spcPts val="0"/>
                        </a:spcAft>
                        <a:buFont typeface="Arial" pitchFamily="34" charset="0"/>
                        <a:buNone/>
                      </a:pPr>
                      <a:r>
                        <a:rPr lang="tr-TR" sz="1600" dirty="0">
                          <a:solidFill>
                            <a:schemeClr val="tx1"/>
                          </a:solidFill>
                          <a:latin typeface="Corbel" panose="020B0503020204020204" pitchFamily="34" charset="0"/>
                        </a:rPr>
                        <a:t>5. İzleme Programı nedir?</a:t>
                      </a:r>
                    </a:p>
                    <a:p>
                      <a:pPr lvl="0">
                        <a:lnSpc>
                          <a:spcPct val="125000"/>
                        </a:lnSpc>
                        <a:spcAft>
                          <a:spcPts val="0"/>
                        </a:spcAft>
                        <a:buFont typeface="Arial" pitchFamily="34" charset="0"/>
                        <a:buNone/>
                      </a:pPr>
                      <a:r>
                        <a:rPr lang="tr-TR" sz="1600" dirty="0">
                          <a:solidFill>
                            <a:schemeClr val="tx1"/>
                          </a:solidFill>
                          <a:latin typeface="Corbel" panose="020B0503020204020204" pitchFamily="34" charset="0"/>
                        </a:rPr>
                        <a:t>6. Bilgi </a:t>
                      </a:r>
                      <a:r>
                        <a:rPr lang="tr-TR" sz="1600" dirty="0" err="1">
                          <a:solidFill>
                            <a:schemeClr val="tx1"/>
                          </a:solidFill>
                          <a:latin typeface="Corbel" panose="020B0503020204020204" pitchFamily="34" charset="0"/>
                        </a:rPr>
                        <a:t>Portal’ı</a:t>
                      </a:r>
                      <a:r>
                        <a:rPr lang="tr-TR" sz="1600" dirty="0">
                          <a:solidFill>
                            <a:schemeClr val="tx1"/>
                          </a:solidFill>
                          <a:latin typeface="Corbel" panose="020B0503020204020204" pitchFamily="34" charset="0"/>
                        </a:rPr>
                        <a:t> nedir?</a:t>
                      </a:r>
                    </a:p>
                  </a:txBody>
                  <a:tcPr marL="61459" marR="61459"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2891184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1">
            <a:extLst>
              <a:ext uri="{FF2B5EF4-FFF2-40B4-BE49-F238E27FC236}">
                <a16:creationId xmlns:a16="http://schemas.microsoft.com/office/drawing/2014/main" id="{6632B727-E882-4BC3-80D0-72ED7EB9DBE0}"/>
              </a:ext>
            </a:extLst>
          </p:cNvPr>
          <p:cNvSpPr>
            <a:spLocks noGrp="1"/>
          </p:cNvSpPr>
          <p:nvPr>
            <p:ph type="title"/>
          </p:nvPr>
        </p:nvSpPr>
        <p:spPr>
          <a:xfrm>
            <a:off x="0" y="176443"/>
            <a:ext cx="12192000" cy="732155"/>
          </a:xfrm>
          <a:solidFill>
            <a:schemeClr val="accent1">
              <a:lumMod val="75000"/>
            </a:schemeClr>
          </a:solidFill>
        </p:spPr>
        <p:txBody>
          <a:bodyPr>
            <a:noAutofit/>
          </a:bodyPr>
          <a:lstStyle/>
          <a:p>
            <a:pPr algn="ctr">
              <a:lnSpc>
                <a:spcPct val="150000"/>
              </a:lnSpc>
              <a:spcAft>
                <a:spcPts val="800"/>
              </a:spcAft>
            </a:pPr>
            <a:r>
              <a:rPr lang="tr-TR" sz="3600" b="1" dirty="0">
                <a:solidFill>
                  <a:schemeClr val="bg1"/>
                </a:solidFill>
              </a:rPr>
              <a:t>Modül 2</a:t>
            </a:r>
          </a:p>
        </p:txBody>
      </p:sp>
      <p:graphicFrame>
        <p:nvGraphicFramePr>
          <p:cNvPr id="3" name="2 Tablo"/>
          <p:cNvGraphicFramePr>
            <a:graphicFrameLocks noGrp="1"/>
          </p:cNvGraphicFramePr>
          <p:nvPr>
            <p:extLst>
              <p:ext uri="{D42A27DB-BD31-4B8C-83A1-F6EECF244321}">
                <p14:modId xmlns:p14="http://schemas.microsoft.com/office/powerpoint/2010/main" val="2590165596"/>
              </p:ext>
            </p:extLst>
          </p:nvPr>
        </p:nvGraphicFramePr>
        <p:xfrm>
          <a:off x="755899" y="1786855"/>
          <a:ext cx="10515600" cy="3123243"/>
        </p:xfrm>
        <a:graphic>
          <a:graphicData uri="http://schemas.openxmlformats.org/drawingml/2006/table">
            <a:tbl>
              <a:tblPr>
                <a:tableStyleId>{BC89EF96-8CEA-46FF-86C4-4CE0E7609802}</a:tableStyleId>
              </a:tblPr>
              <a:tblGrid>
                <a:gridCol w="2603316">
                  <a:extLst>
                    <a:ext uri="{9D8B030D-6E8A-4147-A177-3AD203B41FA5}">
                      <a16:colId xmlns:a16="http://schemas.microsoft.com/office/drawing/2014/main" val="20000"/>
                    </a:ext>
                  </a:extLst>
                </a:gridCol>
                <a:gridCol w="7912284">
                  <a:extLst>
                    <a:ext uri="{9D8B030D-6E8A-4147-A177-3AD203B41FA5}">
                      <a16:colId xmlns:a16="http://schemas.microsoft.com/office/drawing/2014/main" val="20001"/>
                    </a:ext>
                  </a:extLst>
                </a:gridCol>
              </a:tblGrid>
              <a:tr h="645189">
                <a:tc gridSpan="2">
                  <a:txBody>
                    <a:bodyPr/>
                    <a:lstStyle/>
                    <a:p>
                      <a:pPr marL="0" lvl="0" indent="0" algn="ctr">
                        <a:lnSpc>
                          <a:spcPct val="107000"/>
                        </a:lnSpc>
                        <a:spcAft>
                          <a:spcPts val="0"/>
                        </a:spcAft>
                        <a:buFont typeface="+mj-lt"/>
                        <a:buNone/>
                      </a:pPr>
                      <a:endParaRPr lang="tr-TR" sz="2000" dirty="0">
                        <a:solidFill>
                          <a:schemeClr val="bg1"/>
                        </a:solidFill>
                        <a:latin typeface="Corbel" panose="020B0503020204020204" pitchFamily="34" charset="0"/>
                      </a:endParaRPr>
                    </a:p>
                    <a:p>
                      <a:pPr marL="0" lvl="0" indent="0" algn="ctr">
                        <a:lnSpc>
                          <a:spcPct val="107000"/>
                        </a:lnSpc>
                        <a:spcAft>
                          <a:spcPts val="0"/>
                        </a:spcAft>
                        <a:buFont typeface="+mj-lt"/>
                        <a:buNone/>
                      </a:pPr>
                      <a:r>
                        <a:rPr lang="tr-TR" sz="2800" b="1" dirty="0">
                          <a:solidFill>
                            <a:schemeClr val="bg1"/>
                          </a:solidFill>
                          <a:latin typeface="Corbel" panose="020B0503020204020204" pitchFamily="34" charset="0"/>
                        </a:rPr>
                        <a:t>Kalite Güvencesi Sistemine Paydaş Katılımının Sağlanması</a:t>
                      </a:r>
                      <a:endParaRPr lang="tr-TR" sz="2800" b="0" i="0" dirty="0">
                        <a:solidFill>
                          <a:schemeClr val="bg1"/>
                        </a:solidFill>
                        <a:latin typeface="Corbel" panose="020B0503020204020204" pitchFamily="34" charset="0"/>
                        <a:ea typeface="Calibri"/>
                        <a:cs typeface="Times New Roman"/>
                      </a:endParaRPr>
                    </a:p>
                  </a:txBody>
                  <a:tcPr marL="61459" marR="61459" marT="0" marB="0">
                    <a:solidFill>
                      <a:srgbClr val="2F5597"/>
                    </a:solidFill>
                  </a:tcPr>
                </a:tc>
                <a:tc hMerge="1">
                  <a:txBody>
                    <a:bodyPr/>
                    <a:lstStyle/>
                    <a:p>
                      <a:pPr marL="0" lvl="0" indent="0" algn="just">
                        <a:lnSpc>
                          <a:spcPct val="107000"/>
                        </a:lnSpc>
                        <a:spcAft>
                          <a:spcPts val="0"/>
                        </a:spcAft>
                        <a:buFont typeface="+mj-lt"/>
                        <a:buNone/>
                      </a:pPr>
                      <a:endParaRPr lang="tr-TR" sz="1800" dirty="0">
                        <a:latin typeface="Calibri"/>
                        <a:ea typeface="Calibri"/>
                        <a:cs typeface="Times New Roman"/>
                      </a:endParaRPr>
                    </a:p>
                  </a:txBody>
                  <a:tcPr marL="61459" marR="614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83233">
                <a:tc>
                  <a:txBody>
                    <a:bodyPr/>
                    <a:lstStyle/>
                    <a:p>
                      <a:pPr algn="just">
                        <a:lnSpc>
                          <a:spcPct val="107000"/>
                        </a:lnSpc>
                        <a:spcAft>
                          <a:spcPts val="800"/>
                        </a:spcAft>
                      </a:pPr>
                      <a:r>
                        <a:rPr lang="tr-TR" sz="1600" dirty="0">
                          <a:latin typeface="Corbel" panose="020B0503020204020204" pitchFamily="34" charset="0"/>
                        </a:rPr>
                        <a:t>Süre: </a:t>
                      </a:r>
                      <a:endParaRPr lang="tr-TR" sz="1600" b="0" i="0" dirty="0">
                        <a:latin typeface="Corbel" panose="020B0503020204020204" pitchFamily="34" charset="0"/>
                        <a:ea typeface="Calibri"/>
                        <a:cs typeface="Times New Roman"/>
                      </a:endParaRPr>
                    </a:p>
                  </a:txBody>
                  <a:tcPr marL="61459" marR="61459" marT="0" marB="0"/>
                </a:tc>
                <a:tc>
                  <a:txBody>
                    <a:bodyPr/>
                    <a:lstStyle/>
                    <a:p>
                      <a:pPr algn="just">
                        <a:lnSpc>
                          <a:spcPct val="107000"/>
                        </a:lnSpc>
                        <a:spcAft>
                          <a:spcPts val="800"/>
                        </a:spcAft>
                      </a:pPr>
                      <a:r>
                        <a:rPr lang="tr-TR" sz="1600" dirty="0">
                          <a:latin typeface="Corbel" panose="020B0503020204020204" pitchFamily="34" charset="0"/>
                        </a:rPr>
                        <a:t>60 dakika</a:t>
                      </a:r>
                      <a:endParaRPr lang="tr-TR" sz="1600" b="0" i="0" dirty="0">
                        <a:latin typeface="Corbel" panose="020B0503020204020204" pitchFamily="34" charset="0"/>
                        <a:ea typeface="Calibri"/>
                        <a:cs typeface="Times New Roman"/>
                      </a:endParaRPr>
                    </a:p>
                  </a:txBody>
                  <a:tcPr marL="61459" marR="61459" marT="0" marB="0"/>
                </a:tc>
                <a:extLst>
                  <a:ext uri="{0D108BD9-81ED-4DB2-BD59-A6C34878D82A}">
                    <a16:rowId xmlns:a16="http://schemas.microsoft.com/office/drawing/2014/main" val="10001"/>
                  </a:ext>
                </a:extLst>
              </a:tr>
              <a:tr h="1303717">
                <a:tc>
                  <a:txBody>
                    <a:bodyPr/>
                    <a:lstStyle/>
                    <a:p>
                      <a:pPr marL="0" marR="0" lvl="0" indent="0" algn="just" defTabSz="914400" rtl="0" eaLnBrk="1" fontAlgn="auto" latinLnBrk="0" hangingPunct="1">
                        <a:lnSpc>
                          <a:spcPct val="107000"/>
                        </a:lnSpc>
                        <a:spcBef>
                          <a:spcPts val="0"/>
                        </a:spcBef>
                        <a:spcAft>
                          <a:spcPts val="800"/>
                        </a:spcAft>
                        <a:buClrTx/>
                        <a:buSzTx/>
                        <a:buFontTx/>
                        <a:buNone/>
                        <a:tabLst/>
                        <a:defRPr/>
                      </a:pPr>
                      <a:r>
                        <a:rPr lang="tr-TR" sz="1600" dirty="0">
                          <a:latin typeface="Corbel" panose="020B0503020204020204" pitchFamily="34" charset="0"/>
                        </a:rPr>
                        <a:t>Yöntem: İlişki Haritası</a:t>
                      </a:r>
                    </a:p>
                    <a:p>
                      <a:pPr algn="just">
                        <a:lnSpc>
                          <a:spcPct val="107000"/>
                        </a:lnSpc>
                        <a:spcAft>
                          <a:spcPts val="800"/>
                        </a:spcAft>
                      </a:pPr>
                      <a:endParaRPr lang="tr-TR" sz="1600" b="0" i="0" dirty="0">
                        <a:latin typeface="Corbel" panose="020B0503020204020204" pitchFamily="34" charset="0"/>
                        <a:ea typeface="Calibri"/>
                        <a:cs typeface="Times New Roman"/>
                      </a:endParaRPr>
                    </a:p>
                  </a:txBody>
                  <a:tcPr marL="61459" marR="61459" marT="0" marB="0"/>
                </a:tc>
                <a:tc>
                  <a:txBody>
                    <a:bodyPr/>
                    <a:lstStyle/>
                    <a:p>
                      <a:pPr marL="285750" indent="-285750" algn="just">
                        <a:lnSpc>
                          <a:spcPct val="107000"/>
                        </a:lnSpc>
                        <a:spcAft>
                          <a:spcPts val="0"/>
                        </a:spcAft>
                        <a:buFont typeface="Wingdings" pitchFamily="2" charset="2"/>
                        <a:buChar char="Ø"/>
                      </a:pPr>
                      <a:r>
                        <a:rPr lang="tr-TR" sz="1600" dirty="0">
                          <a:latin typeface="Corbel" panose="020B0503020204020204" pitchFamily="34" charset="0"/>
                        </a:rPr>
                        <a:t>Katılımcılara dağıtılan ilişki şeması incelenir ve içerisindeki sorulara grup olarak yanıt üretilir (40dk)</a:t>
                      </a:r>
                      <a:endParaRPr lang="tr-TR" sz="1600" kern="1200" dirty="0">
                        <a:effectLst/>
                        <a:latin typeface="Corbel" panose="020B0503020204020204" pitchFamily="34" charset="0"/>
                      </a:endParaRPr>
                    </a:p>
                    <a:p>
                      <a:pPr marL="342900" lvl="0" indent="-342900">
                        <a:buFont typeface="Wingdings" pitchFamily="2" charset="2"/>
                        <a:buChar char="Ø"/>
                      </a:pPr>
                      <a:r>
                        <a:rPr lang="tr-TR" sz="1600" kern="1200" dirty="0">
                          <a:effectLst/>
                          <a:latin typeface="Corbel" panose="020B0503020204020204" pitchFamily="34" charset="0"/>
                        </a:rPr>
                        <a:t>Sonrasında </a:t>
                      </a:r>
                      <a:r>
                        <a:rPr lang="tr-TR" sz="1600" kern="1200" dirty="0" err="1">
                          <a:effectLst/>
                          <a:latin typeface="Corbel" panose="020B0503020204020204" pitchFamily="34" charset="0"/>
                        </a:rPr>
                        <a:t>Moderatör</a:t>
                      </a:r>
                      <a:r>
                        <a:rPr lang="tr-TR" sz="1600" kern="1200" dirty="0">
                          <a:effectLst/>
                          <a:latin typeface="Corbel" panose="020B0503020204020204" pitchFamily="34" charset="0"/>
                        </a:rPr>
                        <a:t> tarafından cevap anahtarı sunulur (20 </a:t>
                      </a:r>
                      <a:r>
                        <a:rPr lang="tr-TR" sz="1600" kern="1200" dirty="0" err="1">
                          <a:effectLst/>
                          <a:latin typeface="Corbel" panose="020B0503020204020204" pitchFamily="34" charset="0"/>
                        </a:rPr>
                        <a:t>dk</a:t>
                      </a:r>
                      <a:r>
                        <a:rPr lang="tr-TR" sz="1600" kern="1200" dirty="0">
                          <a:effectLst/>
                          <a:latin typeface="Corbel" panose="020B0503020204020204" pitchFamily="34" charset="0"/>
                        </a:rPr>
                        <a:t>).</a:t>
                      </a:r>
                      <a:endParaRPr lang="tr-TR" sz="1600" b="0" kern="1200" dirty="0">
                        <a:solidFill>
                          <a:schemeClr val="tx1"/>
                        </a:solidFill>
                        <a:effectLst/>
                        <a:latin typeface="Corbel" panose="020B0503020204020204" pitchFamily="34" charset="0"/>
                        <a:ea typeface="+mn-ea"/>
                        <a:cs typeface="+mn-cs"/>
                      </a:endParaRPr>
                    </a:p>
                  </a:txBody>
                  <a:tcPr marL="61459" marR="61459" marT="0" marB="0"/>
                </a:tc>
                <a:extLst>
                  <a:ext uri="{0D108BD9-81ED-4DB2-BD59-A6C34878D82A}">
                    <a16:rowId xmlns:a16="http://schemas.microsoft.com/office/drawing/2014/main" val="10002"/>
                  </a:ext>
                </a:extLst>
              </a:tr>
              <a:tr h="673848">
                <a:tc>
                  <a:txBody>
                    <a:bodyPr/>
                    <a:lstStyle/>
                    <a:p>
                      <a:pPr algn="just">
                        <a:lnSpc>
                          <a:spcPct val="107000"/>
                        </a:lnSpc>
                        <a:spcAft>
                          <a:spcPts val="800"/>
                        </a:spcAft>
                      </a:pPr>
                      <a:r>
                        <a:rPr lang="tr-TR" sz="1600" dirty="0">
                          <a:latin typeface="Corbel" panose="020B0503020204020204" pitchFamily="34" charset="0"/>
                        </a:rPr>
                        <a:t>Materyal</a:t>
                      </a:r>
                      <a:endParaRPr lang="tr-TR" sz="1600" b="0" i="0" dirty="0">
                        <a:latin typeface="Corbel" panose="020B0503020204020204" pitchFamily="34" charset="0"/>
                        <a:ea typeface="Calibri"/>
                        <a:cs typeface="Times New Roman"/>
                      </a:endParaRPr>
                    </a:p>
                  </a:txBody>
                  <a:tcPr marL="61459" marR="61459" marT="0" marB="0"/>
                </a:tc>
                <a:tc>
                  <a:txBody>
                    <a:bodyPr/>
                    <a:lstStyle/>
                    <a:p>
                      <a:pPr algn="just">
                        <a:lnSpc>
                          <a:spcPct val="107000"/>
                        </a:lnSpc>
                        <a:spcAft>
                          <a:spcPts val="800"/>
                        </a:spcAft>
                      </a:pPr>
                      <a:r>
                        <a:rPr lang="tr-TR" sz="1600" dirty="0">
                          <a:latin typeface="Corbel" panose="020B0503020204020204" pitchFamily="34" charset="0"/>
                        </a:rPr>
                        <a:t>Etkinlik yaprağı</a:t>
                      </a:r>
                    </a:p>
                    <a:p>
                      <a:pPr algn="just">
                        <a:lnSpc>
                          <a:spcPct val="107000"/>
                        </a:lnSpc>
                        <a:spcAft>
                          <a:spcPts val="800"/>
                        </a:spcAft>
                      </a:pPr>
                      <a:r>
                        <a:rPr lang="tr-TR" sz="1600" dirty="0">
                          <a:latin typeface="Corbel" panose="020B0503020204020204" pitchFamily="34" charset="0"/>
                        </a:rPr>
                        <a:t>Moderatör sunumunda yer alan cevap anahtarı</a:t>
                      </a:r>
                      <a:endParaRPr lang="tr-TR" sz="1600" b="0" i="0" dirty="0">
                        <a:latin typeface="Corbel" panose="020B0503020204020204" pitchFamily="34" charset="0"/>
                        <a:ea typeface="Calibri"/>
                        <a:cs typeface="Times New Roman"/>
                      </a:endParaRPr>
                    </a:p>
                  </a:txBody>
                  <a:tcPr marL="61459" marR="61459" marT="0" marB="0"/>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2891184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8836" name="Rectangle 4"/>
          <p:cNvSpPr>
            <a:spLocks noGrp="1" noChangeArrowheads="1"/>
          </p:cNvSpPr>
          <p:nvPr>
            <p:ph idx="1"/>
          </p:nvPr>
        </p:nvSpPr>
        <p:spPr bwMode="auto">
          <a:xfrm>
            <a:off x="0" y="1617385"/>
            <a:ext cx="12192000" cy="1656010"/>
          </a:xfrm>
          <a:solidFill>
            <a:schemeClr val="accent1">
              <a:lumMod val="75000"/>
            </a:schemeClr>
          </a:solidFill>
          <a:ln>
            <a:noFill/>
            <a:miter lim="800000"/>
            <a:headEnd/>
            <a:tailEnd/>
          </a:ln>
        </p:spPr>
        <p:txBody>
          <a:bodyPr vert="horz" wrap="square" lIns="91440" tIns="45720" rIns="91440" bIns="45720" numCol="1" rtlCol="0" anchor="ctr" anchorCtr="0" compatLnSpc="1">
            <a:prstTxWarp prst="textNoShape">
              <a:avLst/>
            </a:prstTxWarp>
            <a:normAutofit fontScale="85000" lnSpcReduction="20000"/>
          </a:bodyPr>
          <a:lstStyle/>
          <a:p>
            <a:pPr marL="609600" indent="-609600" algn="ctr">
              <a:lnSpc>
                <a:spcPct val="150000"/>
              </a:lnSpc>
              <a:buNone/>
            </a:pPr>
            <a:r>
              <a:rPr lang="tr-TR" sz="4400" b="1" dirty="0">
                <a:solidFill>
                  <a:schemeClr val="bg1"/>
                </a:solidFill>
              </a:rPr>
              <a:t>Modül 3</a:t>
            </a:r>
            <a:br>
              <a:rPr lang="tr-TR" sz="4400" b="1" dirty="0">
                <a:solidFill>
                  <a:schemeClr val="bg1"/>
                </a:solidFill>
              </a:rPr>
            </a:br>
            <a:r>
              <a:rPr lang="tr-TR" sz="4400" b="1" dirty="0">
                <a:solidFill>
                  <a:schemeClr val="bg1"/>
                </a:solidFill>
              </a:rPr>
              <a:t>STRATEJİK YÖNETİM VE SÜREÇ YÖNETİMİ</a:t>
            </a:r>
          </a:p>
        </p:txBody>
      </p:sp>
      <p:sp>
        <p:nvSpPr>
          <p:cNvPr id="2" name="Metin kutusu 1">
            <a:extLst>
              <a:ext uri="{FF2B5EF4-FFF2-40B4-BE49-F238E27FC236}">
                <a16:creationId xmlns:a16="http://schemas.microsoft.com/office/drawing/2014/main" id="{7530FFEA-9E8D-4924-A710-37837F8CEAFF}"/>
              </a:ext>
            </a:extLst>
          </p:cNvPr>
          <p:cNvSpPr txBox="1"/>
          <p:nvPr/>
        </p:nvSpPr>
        <p:spPr>
          <a:xfrm>
            <a:off x="3433508" y="3774143"/>
            <a:ext cx="5405134" cy="830997"/>
          </a:xfrm>
          <a:prstGeom prst="rect">
            <a:avLst/>
          </a:prstGeom>
          <a:noFill/>
        </p:spPr>
        <p:txBody>
          <a:bodyPr wrap="none" rtlCol="0">
            <a:spAutoFit/>
          </a:bodyPr>
          <a:lstStyle/>
          <a:p>
            <a:r>
              <a:rPr lang="tr-TR" sz="2400" dirty="0">
                <a:latin typeface="Corbel" panose="020B0503020204020204" pitchFamily="34" charset="0"/>
              </a:rPr>
              <a:t>Dr. Öğretim Üyesi Tuba </a:t>
            </a:r>
            <a:r>
              <a:rPr lang="tr-TR" sz="2400" dirty="0" err="1">
                <a:latin typeface="Corbel" panose="020B0503020204020204" pitchFamily="34" charset="0"/>
              </a:rPr>
              <a:t>Canvar</a:t>
            </a:r>
            <a:r>
              <a:rPr lang="tr-TR" sz="2400" dirty="0">
                <a:latin typeface="Corbel" panose="020B0503020204020204" pitchFamily="34" charset="0"/>
              </a:rPr>
              <a:t> KAHVECİ</a:t>
            </a:r>
          </a:p>
          <a:p>
            <a:pPr algn="ctr"/>
            <a:r>
              <a:rPr lang="tr-TR" sz="2400" dirty="0">
                <a:latin typeface="Corbel" panose="020B0503020204020204" pitchFamily="34" charset="0"/>
              </a:rPr>
              <a:t>YÖKAK Danışmanı</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AC88AEF3-F519-074D-AC30-66B1465F0198}"/>
              </a:ext>
            </a:extLst>
          </p:cNvPr>
          <p:cNvSpPr>
            <a:spLocks noGrp="1"/>
          </p:cNvSpPr>
          <p:nvPr>
            <p:ph idx="1"/>
          </p:nvPr>
        </p:nvSpPr>
        <p:spPr>
          <a:xfrm>
            <a:off x="838200" y="1411706"/>
            <a:ext cx="10515600" cy="1516288"/>
          </a:xfrm>
        </p:spPr>
        <p:txBody>
          <a:bodyPr>
            <a:normAutofit/>
          </a:bodyPr>
          <a:lstStyle/>
          <a:p>
            <a:pPr marL="609600" indent="-609600" algn="ctr">
              <a:lnSpc>
                <a:spcPct val="150000"/>
              </a:lnSpc>
              <a:buNone/>
            </a:pPr>
            <a:r>
              <a:rPr lang="tr-TR" dirty="0">
                <a:solidFill>
                  <a:srgbClr val="C00000"/>
                </a:solidFill>
              </a:rPr>
              <a:t>“Bir organizasyonun amaçlarına ulaşabilmesi için etkili stratejiler geliştirmesi, uygulaması ve kontrolü”</a:t>
            </a:r>
          </a:p>
        </p:txBody>
      </p:sp>
      <p:sp>
        <p:nvSpPr>
          <p:cNvPr id="6" name="Unvan 1">
            <a:extLst>
              <a:ext uri="{FF2B5EF4-FFF2-40B4-BE49-F238E27FC236}">
                <a16:creationId xmlns:a16="http://schemas.microsoft.com/office/drawing/2014/main" id="{095EF0F2-2E80-CC4B-BE4D-1B205C93774D}"/>
              </a:ext>
            </a:extLst>
          </p:cNvPr>
          <p:cNvSpPr txBox="1">
            <a:spLocks noGrp="1"/>
          </p:cNvSpPr>
          <p:nvPr>
            <p:ph type="title"/>
          </p:nvPr>
        </p:nvSpPr>
        <p:spPr>
          <a:xfrm>
            <a:off x="838200" y="365126"/>
            <a:ext cx="10440000" cy="1008000"/>
          </a:xfrm>
          <a:prstGeom prst="rect">
            <a:avLst/>
          </a:prstGeom>
          <a:solidFill>
            <a:schemeClr val="accent1">
              <a:lumMod val="75000"/>
            </a:schemeClr>
          </a:solidFill>
        </p:spPr>
        <p:txBody>
          <a:bodyPr>
            <a:noAutofit/>
          </a:bodyPr>
          <a:lstStyle>
            <a:lvl1pPr algn="l" defTabSz="914400" rtl="0" eaLnBrk="1" latinLnBrk="0" hangingPunct="1">
              <a:lnSpc>
                <a:spcPct val="90000"/>
              </a:lnSpc>
              <a:spcBef>
                <a:spcPct val="0"/>
              </a:spcBef>
              <a:buNone/>
              <a:defRPr sz="4400" b="0" i="0" kern="1200">
                <a:solidFill>
                  <a:schemeClr val="tx1"/>
                </a:solidFill>
                <a:latin typeface="Calibri" panose="020F0502020204030204" pitchFamily="34" charset="0"/>
                <a:ea typeface="+mj-ea"/>
                <a:cs typeface="+mj-cs"/>
              </a:defRPr>
            </a:lvl1pPr>
          </a:lstStyle>
          <a:p>
            <a:pPr algn="ctr">
              <a:lnSpc>
                <a:spcPct val="150000"/>
              </a:lnSpc>
              <a:spcAft>
                <a:spcPts val="800"/>
              </a:spcAft>
            </a:pPr>
            <a:r>
              <a:rPr lang="tr-TR" sz="3200" b="1" dirty="0">
                <a:solidFill>
                  <a:schemeClr val="bg1"/>
                </a:solidFill>
                <a:latin typeface="Corbel" panose="020B0503020204020204" pitchFamily="34" charset="0"/>
              </a:rPr>
              <a:t>STRATEJİK YÖNETİM</a:t>
            </a:r>
          </a:p>
        </p:txBody>
      </p:sp>
      <p:sp>
        <p:nvSpPr>
          <p:cNvPr id="5" name="Rectangle 3">
            <a:extLst>
              <a:ext uri="{FF2B5EF4-FFF2-40B4-BE49-F238E27FC236}">
                <a16:creationId xmlns:a16="http://schemas.microsoft.com/office/drawing/2014/main" id="{68BFD536-63CB-5347-9201-79A41884C50A}"/>
              </a:ext>
            </a:extLst>
          </p:cNvPr>
          <p:cNvSpPr txBox="1">
            <a:spLocks noChangeArrowheads="1"/>
          </p:cNvSpPr>
          <p:nvPr/>
        </p:nvSpPr>
        <p:spPr bwMode="auto">
          <a:xfrm>
            <a:off x="678872" y="3309346"/>
            <a:ext cx="6677891" cy="2706320"/>
          </a:xfrm>
          <a:prstGeom prst="rect">
            <a:avLst/>
          </a:prstGeom>
          <a:noFill/>
          <a:ln>
            <a:miter lim="800000"/>
            <a:headEnd/>
            <a:tailEnd/>
          </a:ln>
        </p:spPr>
        <p:txBody>
          <a:bodyPr vert="horz" wrap="square" lIns="91440" tIns="45720" rIns="91440" bIns="45720" numCol="1" rtlCol="0" anchor="t" anchorCtr="0" compatLnSpc="1">
            <a:prstTxWarp prst="textNoShape">
              <a:avLst/>
            </a:prstTxWarp>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Calibri" panose="020F0502020204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Calibri" panose="020F0502020204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Calibri" panose="020F0502020204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Calibri" panose="020F0502020204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Calibri" panose="020F0502020204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Font typeface="Wingdings" pitchFamily="2" charset="2"/>
              <a:buChar char="ü"/>
            </a:pPr>
            <a:r>
              <a:rPr lang="tr-TR" sz="2400" dirty="0">
                <a:latin typeface="Corbel" panose="020B0503020204020204" pitchFamily="34" charset="0"/>
              </a:rPr>
              <a:t>Kurumun ileride olması gereken yere doğru yola çıkmasıdır. </a:t>
            </a:r>
          </a:p>
          <a:p>
            <a:pPr>
              <a:lnSpc>
                <a:spcPct val="100000"/>
              </a:lnSpc>
              <a:buFont typeface="Wingdings" pitchFamily="2" charset="2"/>
              <a:buChar char="ü"/>
            </a:pPr>
            <a:endParaRPr lang="tr-TR" sz="2400" dirty="0">
              <a:latin typeface="Corbel" panose="020B0503020204020204" pitchFamily="34" charset="0"/>
            </a:endParaRPr>
          </a:p>
          <a:p>
            <a:pPr>
              <a:lnSpc>
                <a:spcPct val="100000"/>
              </a:lnSpc>
              <a:buFont typeface="Wingdings" pitchFamily="2" charset="2"/>
              <a:buChar char="ü"/>
            </a:pPr>
            <a:r>
              <a:rPr lang="tr-TR" sz="2400" dirty="0">
                <a:latin typeface="Corbel" panose="020B0503020204020204" pitchFamily="34" charset="0"/>
              </a:rPr>
              <a:t>Bir organizasyonun </a:t>
            </a:r>
            <a:r>
              <a:rPr lang="tr-TR" sz="2400" i="1" dirty="0">
                <a:solidFill>
                  <a:srgbClr val="C00000"/>
                </a:solidFill>
                <a:latin typeface="Corbel" panose="020B0503020204020204" pitchFamily="34" charset="0"/>
              </a:rPr>
              <a:t>ne yaptığını</a:t>
            </a:r>
            <a:r>
              <a:rPr lang="tr-TR" sz="2400" dirty="0">
                <a:latin typeface="Corbel" panose="020B0503020204020204" pitchFamily="34" charset="0"/>
              </a:rPr>
              <a:t>, </a:t>
            </a:r>
            <a:r>
              <a:rPr lang="tr-TR" sz="2400" i="1" dirty="0">
                <a:solidFill>
                  <a:srgbClr val="C00000"/>
                </a:solidFill>
                <a:latin typeface="Corbel" panose="020B0503020204020204" pitchFamily="34" charset="0"/>
              </a:rPr>
              <a:t>varlık nedenini</a:t>
            </a:r>
            <a:r>
              <a:rPr lang="tr-TR" sz="2400" i="1" dirty="0">
                <a:solidFill>
                  <a:srgbClr val="FF0000"/>
                </a:solidFill>
                <a:latin typeface="Corbel" panose="020B0503020204020204" pitchFamily="34" charset="0"/>
              </a:rPr>
              <a:t> </a:t>
            </a:r>
            <a:r>
              <a:rPr lang="tr-TR" sz="2400" dirty="0">
                <a:latin typeface="Corbel" panose="020B0503020204020204" pitchFamily="34" charset="0"/>
              </a:rPr>
              <a:t>ve </a:t>
            </a:r>
            <a:r>
              <a:rPr lang="tr-TR" sz="2400" i="1" dirty="0">
                <a:solidFill>
                  <a:srgbClr val="C00000"/>
                </a:solidFill>
                <a:latin typeface="Corbel" panose="020B0503020204020204" pitchFamily="34" charset="0"/>
              </a:rPr>
              <a:t>gelecekte ulaşmak istediği hedefleri</a:t>
            </a:r>
            <a:r>
              <a:rPr lang="tr-TR" sz="2400" i="1" dirty="0">
                <a:solidFill>
                  <a:schemeClr val="accent1">
                    <a:lumMod val="75000"/>
                  </a:schemeClr>
                </a:solidFill>
                <a:latin typeface="Corbel" panose="020B0503020204020204" pitchFamily="34" charset="0"/>
              </a:rPr>
              <a:t> </a:t>
            </a:r>
            <a:r>
              <a:rPr lang="tr-TR" sz="2400" dirty="0">
                <a:latin typeface="Corbel" panose="020B0503020204020204" pitchFamily="34" charset="0"/>
              </a:rPr>
              <a:t>ortaya koyan bir yönetim tekniğidir. </a:t>
            </a:r>
          </a:p>
        </p:txBody>
      </p:sp>
      <p:pic>
        <p:nvPicPr>
          <p:cNvPr id="7" name="Resim 6">
            <a:extLst>
              <a:ext uri="{FF2B5EF4-FFF2-40B4-BE49-F238E27FC236}">
                <a16:creationId xmlns:a16="http://schemas.microsoft.com/office/drawing/2014/main" id="{C27FD78B-CE7C-684D-A392-BFCFA50359FC}"/>
              </a:ext>
            </a:extLst>
          </p:cNvPr>
          <p:cNvPicPr>
            <a:picLocks noChangeAspect="1"/>
          </p:cNvPicPr>
          <p:nvPr/>
        </p:nvPicPr>
        <p:blipFill rotWithShape="1">
          <a:blip r:embed="rId2" cstate="hqprint">
            <a:extLst>
              <a:ext uri="{28A0092B-C50C-407E-A947-70E740481C1C}">
                <a14:useLocalDpi xmlns:a14="http://schemas.microsoft.com/office/drawing/2010/main" val="0"/>
              </a:ext>
            </a:extLst>
          </a:blip>
          <a:srcRect t="3838" b="2223"/>
          <a:stretch/>
        </p:blipFill>
        <p:spPr>
          <a:xfrm>
            <a:off x="8298873" y="3145886"/>
            <a:ext cx="3054927" cy="2869780"/>
          </a:xfrm>
          <a:prstGeom prst="rect">
            <a:avLst/>
          </a:prstGeom>
        </p:spPr>
      </p:pic>
    </p:spTree>
    <p:extLst>
      <p:ext uri="{BB962C8B-B14F-4D97-AF65-F5344CB8AC3E}">
        <p14:creationId xmlns:p14="http://schemas.microsoft.com/office/powerpoint/2010/main" val="5015441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Grp="1" noChangeArrowheads="1"/>
          </p:cNvSpPr>
          <p:nvPr>
            <p:ph type="title"/>
          </p:nvPr>
        </p:nvSpPr>
        <p:spPr bwMode="auto">
          <a:prstGeom prst="rect">
            <a:avLst/>
          </a:prstGeom>
          <a:solidFill>
            <a:schemeClr val="accent1">
              <a:lumMod val="75000"/>
            </a:schemeClr>
          </a:solidFill>
        </p:spPr>
        <p:txBody>
          <a:bodyPr vert="horz" lIns="91440" tIns="45720" rIns="91440" bIns="45720" rtlCol="0" anchor="ctr">
            <a:noAutofit/>
          </a:bodyPr>
          <a:lstStyle/>
          <a:p>
            <a:pPr algn="ctr">
              <a:lnSpc>
                <a:spcPct val="150000"/>
              </a:lnSpc>
              <a:spcAft>
                <a:spcPts val="800"/>
              </a:spcAft>
            </a:pPr>
            <a:r>
              <a:rPr lang="tr-TR" sz="3200" b="1" dirty="0">
                <a:solidFill>
                  <a:schemeClr val="bg1"/>
                </a:solidFill>
              </a:rPr>
              <a:t>STRATEJİK YÖNETİM SÜRECİ</a:t>
            </a:r>
          </a:p>
        </p:txBody>
      </p:sp>
      <p:sp>
        <p:nvSpPr>
          <p:cNvPr id="3" name="2 İçerik Yer Tutucusu"/>
          <p:cNvSpPr>
            <a:spLocks noGrp="1"/>
          </p:cNvSpPr>
          <p:nvPr>
            <p:ph sz="half" idx="1"/>
          </p:nvPr>
        </p:nvSpPr>
        <p:spPr>
          <a:xfrm>
            <a:off x="6238568" y="1612259"/>
            <a:ext cx="5737122" cy="4748981"/>
          </a:xfrm>
        </p:spPr>
        <p:txBody>
          <a:bodyPr anchor="ctr">
            <a:normAutofit fontScale="92500"/>
          </a:bodyPr>
          <a:lstStyle/>
          <a:p>
            <a:pPr lvl="0" algn="just">
              <a:lnSpc>
                <a:spcPct val="150000"/>
              </a:lnSpc>
              <a:buFont typeface="Wingdings" pitchFamily="2" charset="2"/>
              <a:buChar char="ü"/>
            </a:pPr>
            <a:r>
              <a:rPr lang="tr-TR" sz="2400" dirty="0"/>
              <a:t>Kurumlar kendi mevcut durumlarına, pozisyonlarına, çevreleri ile olan ilişkilerine, misyon, vizyon ve temel değerlerine bağlı olarak </a:t>
            </a:r>
            <a:r>
              <a:rPr lang="tr-TR" sz="2400" dirty="0">
                <a:solidFill>
                  <a:srgbClr val="C00000"/>
                </a:solidFill>
              </a:rPr>
              <a:t>kendilerine özgü stratejiler</a:t>
            </a:r>
            <a:r>
              <a:rPr lang="tr-TR" sz="2400" dirty="0"/>
              <a:t> oluşturmalıdır. </a:t>
            </a:r>
          </a:p>
          <a:p>
            <a:pPr lvl="0" algn="just">
              <a:lnSpc>
                <a:spcPct val="150000"/>
              </a:lnSpc>
              <a:buFont typeface="Wingdings" pitchFamily="2" charset="2"/>
              <a:buChar char="ü"/>
            </a:pPr>
            <a:r>
              <a:rPr lang="tr-TR" sz="2400" dirty="0"/>
              <a:t>Bir yükseköğretim kurumu için stratejiler; </a:t>
            </a:r>
            <a:r>
              <a:rPr lang="tr-TR" sz="2400" b="1" dirty="0">
                <a:solidFill>
                  <a:srgbClr val="C00000"/>
                </a:solidFill>
              </a:rPr>
              <a:t>eğitim ve öğretim, araştırma ve geliştirme, toplumsal katkı </a:t>
            </a:r>
            <a:r>
              <a:rPr lang="tr-TR" sz="2400" dirty="0"/>
              <a:t>gibi alanları kapsar.</a:t>
            </a:r>
          </a:p>
        </p:txBody>
      </p:sp>
      <p:pic>
        <p:nvPicPr>
          <p:cNvPr id="6" name="İçerik Yer Tutucusu 5"/>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b="6667"/>
          <a:stretch/>
        </p:blipFill>
        <p:spPr>
          <a:xfrm>
            <a:off x="347147" y="2159237"/>
            <a:ext cx="5891421" cy="3828608"/>
          </a:xfrm>
        </p:spPr>
      </p:pic>
    </p:spTree>
    <p:extLst>
      <p:ext uri="{BB962C8B-B14F-4D97-AF65-F5344CB8AC3E}">
        <p14:creationId xmlns:p14="http://schemas.microsoft.com/office/powerpoint/2010/main" val="32491045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teknoport.com.tr/portals/tp/story_images/yazi/strateji2.png"/>
          <p:cNvPicPr>
            <a:picLocks noChangeAspect="1" noChangeArrowheads="1"/>
          </p:cNvPicPr>
          <p:nvPr/>
        </p:nvPicPr>
        <p:blipFill>
          <a:blip r:embed="rId2" r:link="rId3" cstate="print"/>
          <a:srcRect/>
          <a:stretch>
            <a:fillRect/>
          </a:stretch>
        </p:blipFill>
        <p:spPr bwMode="auto">
          <a:xfrm>
            <a:off x="1991785" y="1825307"/>
            <a:ext cx="8153400" cy="2506960"/>
          </a:xfrm>
          <a:prstGeom prst="rect">
            <a:avLst/>
          </a:prstGeom>
          <a:noFill/>
          <a:ln w="9525">
            <a:noFill/>
            <a:miter lim="800000"/>
            <a:headEnd/>
            <a:tailEnd/>
          </a:ln>
        </p:spPr>
      </p:pic>
      <p:sp>
        <p:nvSpPr>
          <p:cNvPr id="5" name="Rectangle 2"/>
          <p:cNvSpPr txBox="1">
            <a:spLocks noGrp="1" noChangeArrowheads="1"/>
          </p:cNvSpPr>
          <p:nvPr>
            <p:ph type="title"/>
          </p:nvPr>
        </p:nvSpPr>
        <p:spPr bwMode="auto">
          <a:xfrm>
            <a:off x="848485" y="262383"/>
            <a:ext cx="10440000" cy="1008000"/>
          </a:xfrm>
          <a:prstGeom prst="rect">
            <a:avLst/>
          </a:prstGeom>
          <a:solidFill>
            <a:schemeClr val="accent1">
              <a:lumMod val="75000"/>
            </a:schemeClr>
          </a:solidFill>
        </p:spPr>
        <p:txBody>
          <a:bodyPr vert="horz" lIns="91440" tIns="45720" rIns="91440" bIns="45720" rtlCol="0" anchor="ctr">
            <a:noAutofit/>
          </a:bodyPr>
          <a:lstStyle/>
          <a:p>
            <a:pPr algn="ctr">
              <a:lnSpc>
                <a:spcPct val="150000"/>
              </a:lnSpc>
              <a:spcAft>
                <a:spcPts val="800"/>
              </a:spcAft>
            </a:pPr>
            <a:r>
              <a:rPr lang="tr-TR" sz="3200" b="1" dirty="0">
                <a:solidFill>
                  <a:schemeClr val="bg1"/>
                </a:solidFill>
              </a:rPr>
              <a:t>STRATEJİK YÖNETİM SÜRECİ</a:t>
            </a:r>
          </a:p>
        </p:txBody>
      </p:sp>
      <p:sp>
        <p:nvSpPr>
          <p:cNvPr id="2" name="Dikdörtgen 1">
            <a:extLst>
              <a:ext uri="{FF2B5EF4-FFF2-40B4-BE49-F238E27FC236}">
                <a16:creationId xmlns:a16="http://schemas.microsoft.com/office/drawing/2014/main" id="{D67E7E35-5BE4-AA46-AAC4-F3E69048169C}"/>
              </a:ext>
            </a:extLst>
          </p:cNvPr>
          <p:cNvSpPr/>
          <p:nvPr/>
        </p:nvSpPr>
        <p:spPr>
          <a:xfrm>
            <a:off x="979170" y="5032693"/>
            <a:ext cx="10736580" cy="1128078"/>
          </a:xfrm>
          <a:prstGeom prst="rect">
            <a:avLst/>
          </a:prstGeom>
          <a:noFill/>
          <a:ln>
            <a:miter lim="800000"/>
            <a:headEnd/>
            <a:tailEnd/>
          </a:ln>
        </p:spPr>
        <p:txBody>
          <a:bodyPr vert="horz" wrap="square" lIns="91440" tIns="45720" rIns="91440" bIns="45720" numCol="1" rtlCol="0" anchor="t" anchorCtr="0" compatLnSpc="1">
            <a:prstTxWarp prst="textNoShape">
              <a:avLst/>
            </a:prstTxWarp>
            <a:noAutofit/>
          </a:bodyPr>
          <a:lstStyle/>
          <a:p>
            <a:pPr marL="228600" indent="-228600">
              <a:lnSpc>
                <a:spcPct val="90000"/>
              </a:lnSpc>
              <a:spcBef>
                <a:spcPts val="1000"/>
              </a:spcBef>
              <a:buFont typeface="Wingdings" pitchFamily="2" charset="2"/>
              <a:buChar char="ü"/>
            </a:pPr>
            <a:r>
              <a:rPr lang="tr-TR" sz="2000" dirty="0">
                <a:latin typeface="Corbel" panose="020B0503020204020204" pitchFamily="34" charset="0"/>
              </a:rPr>
              <a:t>Bir organizasyonda amaçların gerçekleştirilmesi için stratejiler oluşturulurken ilk aşamada bu </a:t>
            </a:r>
            <a:r>
              <a:rPr lang="tr-TR" sz="2000" dirty="0">
                <a:solidFill>
                  <a:srgbClr val="C00000"/>
                </a:solidFill>
                <a:latin typeface="Corbel" panose="020B0503020204020204" pitchFamily="34" charset="0"/>
              </a:rPr>
              <a:t>stratejilerin bir planlaması </a:t>
            </a:r>
            <a:r>
              <a:rPr lang="tr-TR" sz="2000" dirty="0">
                <a:latin typeface="Corbel" panose="020B0503020204020204" pitchFamily="34" charset="0"/>
              </a:rPr>
              <a:t>yapılır, daha sonra bu planlanan </a:t>
            </a:r>
            <a:r>
              <a:rPr lang="tr-TR" sz="2000" dirty="0">
                <a:solidFill>
                  <a:srgbClr val="C00000"/>
                </a:solidFill>
                <a:latin typeface="Corbel" panose="020B0503020204020204" pitchFamily="34" charset="0"/>
              </a:rPr>
              <a:t>stratejiler uygulanır </a:t>
            </a:r>
            <a:r>
              <a:rPr lang="tr-TR" sz="2000" dirty="0">
                <a:latin typeface="Corbel" panose="020B0503020204020204" pitchFamily="34" charset="0"/>
              </a:rPr>
              <a:t>ve son aşamada ise uygulama </a:t>
            </a:r>
            <a:r>
              <a:rPr lang="tr-TR" sz="2000" dirty="0">
                <a:solidFill>
                  <a:srgbClr val="C00000"/>
                </a:solidFill>
                <a:latin typeface="Corbel" panose="020B0503020204020204" pitchFamily="34" charset="0"/>
              </a:rPr>
              <a:t>sonuçları gözden geçirilir </a:t>
            </a:r>
            <a:r>
              <a:rPr lang="tr-TR" sz="2000" dirty="0">
                <a:latin typeface="Corbel" panose="020B0503020204020204" pitchFamily="34" charset="0"/>
              </a:rPr>
              <a:t>ve </a:t>
            </a:r>
            <a:r>
              <a:rPr lang="tr-TR" sz="2000" dirty="0">
                <a:solidFill>
                  <a:srgbClr val="C00000"/>
                </a:solidFill>
                <a:latin typeface="Corbel" panose="020B0503020204020204" pitchFamily="34" charset="0"/>
              </a:rPr>
              <a:t>denetlenir</a:t>
            </a:r>
            <a:r>
              <a:rPr lang="tr-TR" sz="2000" dirty="0">
                <a:latin typeface="Corbel" panose="020B0503020204020204" pitchFamily="34" charset="0"/>
              </a:rPr>
              <a:t>. </a:t>
            </a:r>
          </a:p>
        </p:txBody>
      </p:sp>
    </p:spTree>
    <p:extLst>
      <p:ext uri="{BB962C8B-B14F-4D97-AF65-F5344CB8AC3E}">
        <p14:creationId xmlns:p14="http://schemas.microsoft.com/office/powerpoint/2010/main" val="28405279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676558" y="258097"/>
            <a:ext cx="10440000" cy="1008000"/>
          </a:xfrm>
          <a:solidFill>
            <a:schemeClr val="accent1">
              <a:lumMod val="75000"/>
            </a:schemeClr>
          </a:solidFill>
        </p:spPr>
        <p:txBody>
          <a:bodyPr vert="horz" lIns="91440" tIns="45720" rIns="91440" bIns="45720" rtlCol="0" anchor="ctr">
            <a:noAutofit/>
          </a:bodyPr>
          <a:lstStyle/>
          <a:p>
            <a:pPr algn="ctr">
              <a:lnSpc>
                <a:spcPct val="150000"/>
              </a:lnSpc>
              <a:spcAft>
                <a:spcPts val="800"/>
              </a:spcAft>
            </a:pPr>
            <a:r>
              <a:rPr lang="tr-TR" sz="3200" b="1" dirty="0">
                <a:solidFill>
                  <a:schemeClr val="bg1"/>
                </a:solidFill>
              </a:rPr>
              <a:t>1. Planlama öncesi çalışmalar</a:t>
            </a:r>
          </a:p>
        </p:txBody>
      </p:sp>
      <p:sp>
        <p:nvSpPr>
          <p:cNvPr id="3" name="2 İçerik Yer Tutucusu"/>
          <p:cNvSpPr>
            <a:spLocks noGrp="1"/>
          </p:cNvSpPr>
          <p:nvPr>
            <p:ph sz="quarter" idx="1"/>
          </p:nvPr>
        </p:nvSpPr>
        <p:spPr>
          <a:xfrm>
            <a:off x="676558" y="1423219"/>
            <a:ext cx="10440000" cy="862781"/>
          </a:xfrm>
        </p:spPr>
        <p:txBody>
          <a:bodyPr>
            <a:normAutofit fontScale="85000" lnSpcReduction="10000"/>
          </a:bodyPr>
          <a:lstStyle/>
          <a:p>
            <a:pPr lvl="0">
              <a:lnSpc>
                <a:spcPct val="150000"/>
              </a:lnSpc>
              <a:buNone/>
            </a:pPr>
            <a:r>
              <a:rPr lang="tr-TR" sz="2400" b="1" dirty="0"/>
              <a:t>Kurumun stratejik planlama yapmaya hazırlanması</a:t>
            </a:r>
            <a:r>
              <a:rPr lang="tr-TR" sz="2400" b="1" i="1" dirty="0"/>
              <a:t> </a:t>
            </a:r>
            <a:r>
              <a:rPr lang="tr-TR" sz="2400" dirty="0"/>
              <a:t>kapsamında şu çalışmalar yapılmalıdır;</a:t>
            </a:r>
          </a:p>
        </p:txBody>
      </p:sp>
      <p:pic>
        <p:nvPicPr>
          <p:cNvPr id="4" name="Resim 3"/>
          <p:cNvPicPr>
            <a:picLocks noChangeAspect="1"/>
          </p:cNvPicPr>
          <p:nvPr/>
        </p:nvPicPr>
        <p:blipFill rotWithShape="1">
          <a:blip r:embed="rId2">
            <a:extLst>
              <a:ext uri="{28A0092B-C50C-407E-A947-70E740481C1C}">
                <a14:useLocalDpi xmlns:a14="http://schemas.microsoft.com/office/drawing/2010/main" val="0"/>
              </a:ext>
            </a:extLst>
          </a:blip>
          <a:srcRect l="11864" r="12438" b="3656"/>
          <a:stretch/>
        </p:blipFill>
        <p:spPr>
          <a:xfrm>
            <a:off x="8404713" y="2337519"/>
            <a:ext cx="2765328" cy="3519508"/>
          </a:xfrm>
          <a:prstGeom prst="rect">
            <a:avLst/>
          </a:prstGeom>
        </p:spPr>
      </p:pic>
      <p:sp>
        <p:nvSpPr>
          <p:cNvPr id="5" name="2 İçerik Yer Tutucusu"/>
          <p:cNvSpPr txBox="1">
            <a:spLocks/>
          </p:cNvSpPr>
          <p:nvPr/>
        </p:nvSpPr>
        <p:spPr>
          <a:xfrm>
            <a:off x="560439" y="2217171"/>
            <a:ext cx="7728155" cy="379908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Calibri" panose="020F0502020204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Calibri" panose="020F0502020204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Calibri" panose="020F0502020204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Calibri" panose="020F0502020204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Calibri" panose="020F0502020204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nSpc>
                <a:spcPct val="150000"/>
              </a:lnSpc>
              <a:buFont typeface="Wingdings" pitchFamily="2" charset="2"/>
              <a:buChar char="ü"/>
            </a:pPr>
            <a:r>
              <a:rPr lang="tr-TR" sz="1900" dirty="0">
                <a:latin typeface="Corbel" panose="020B0503020204020204" pitchFamily="34" charset="0"/>
              </a:rPr>
              <a:t>Stratejik Planlamanın nasıl yapılacağını gösteren bir plan hazırlanmalı ve ilan edilmelidir.</a:t>
            </a:r>
          </a:p>
          <a:p>
            <a:pPr lvl="1">
              <a:lnSpc>
                <a:spcPct val="150000"/>
              </a:lnSpc>
              <a:buFont typeface="Wingdings" pitchFamily="2" charset="2"/>
              <a:buChar char="ü"/>
            </a:pPr>
            <a:r>
              <a:rPr lang="tr-TR" sz="1900" dirty="0">
                <a:latin typeface="Corbel" panose="020B0503020204020204" pitchFamily="34" charset="0"/>
              </a:rPr>
              <a:t>Planlamada görev alacak personel belirlenmeli ve ekipler oluşturulmalıdır.</a:t>
            </a:r>
          </a:p>
          <a:p>
            <a:pPr lvl="1">
              <a:lnSpc>
                <a:spcPct val="150000"/>
              </a:lnSpc>
              <a:buFont typeface="Wingdings" pitchFamily="2" charset="2"/>
              <a:buChar char="ü"/>
            </a:pPr>
            <a:r>
              <a:rPr lang="tr-TR" sz="1900" dirty="0">
                <a:latin typeface="Corbel" panose="020B0503020204020204" pitchFamily="34" charset="0"/>
              </a:rPr>
              <a:t>Planlama için gerekli veriler toplanmalıdır. </a:t>
            </a:r>
          </a:p>
          <a:p>
            <a:pPr lvl="1">
              <a:lnSpc>
                <a:spcPct val="150000"/>
              </a:lnSpc>
              <a:buFont typeface="Wingdings" pitchFamily="2" charset="2"/>
              <a:buChar char="ü"/>
            </a:pPr>
            <a:r>
              <a:rPr lang="tr-TR" sz="1900" dirty="0">
                <a:latin typeface="Corbel" panose="020B0503020204020204" pitchFamily="34" charset="0"/>
              </a:rPr>
              <a:t>Planlama çalışmaları yönetimin açıklaması ile başlatılmalıdır.</a:t>
            </a:r>
          </a:p>
          <a:p>
            <a:pPr>
              <a:lnSpc>
                <a:spcPct val="150000"/>
              </a:lnSpc>
            </a:pPr>
            <a:endParaRPr lang="tr-TR" sz="2400" dirty="0"/>
          </a:p>
        </p:txBody>
      </p:sp>
    </p:spTree>
    <p:extLst>
      <p:ext uri="{BB962C8B-B14F-4D97-AF65-F5344CB8AC3E}">
        <p14:creationId xmlns:p14="http://schemas.microsoft.com/office/powerpoint/2010/main" val="21017727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solidFill>
            <a:schemeClr val="accent1">
              <a:lumMod val="75000"/>
            </a:schemeClr>
          </a:solidFill>
        </p:spPr>
        <p:txBody>
          <a:bodyPr vert="horz" lIns="91440" tIns="45720" rIns="91440" bIns="45720" rtlCol="0" anchor="ctr">
            <a:noAutofit/>
          </a:bodyPr>
          <a:lstStyle/>
          <a:p>
            <a:pPr algn="ctr">
              <a:lnSpc>
                <a:spcPct val="150000"/>
              </a:lnSpc>
              <a:spcAft>
                <a:spcPts val="800"/>
              </a:spcAft>
            </a:pPr>
            <a:r>
              <a:rPr lang="tr-TR" sz="3200" b="1" dirty="0">
                <a:solidFill>
                  <a:schemeClr val="bg1"/>
                </a:solidFill>
              </a:rPr>
              <a:t>2. Paydaş Analizi</a:t>
            </a:r>
          </a:p>
        </p:txBody>
      </p:sp>
      <p:sp>
        <p:nvSpPr>
          <p:cNvPr id="3" name="2 İçerik Yer Tutucusu"/>
          <p:cNvSpPr>
            <a:spLocks noGrp="1"/>
          </p:cNvSpPr>
          <p:nvPr>
            <p:ph sz="half" idx="1"/>
          </p:nvPr>
        </p:nvSpPr>
        <p:spPr>
          <a:xfrm>
            <a:off x="685527" y="2242263"/>
            <a:ext cx="5606846" cy="3531017"/>
          </a:xfrm>
        </p:spPr>
        <p:txBody>
          <a:bodyPr>
            <a:normAutofit/>
          </a:bodyPr>
          <a:lstStyle/>
          <a:p>
            <a:pPr lvl="0">
              <a:lnSpc>
                <a:spcPct val="150000"/>
              </a:lnSpc>
              <a:buFont typeface="Wingdings" panose="05000000000000000000" pitchFamily="2" charset="2"/>
              <a:buChar char="§"/>
            </a:pPr>
            <a:r>
              <a:rPr lang="tr-TR" sz="2000" dirty="0"/>
              <a:t>Kurum paydaşlarını belirlemeli, </a:t>
            </a:r>
            <a:r>
              <a:rPr lang="tr-TR" sz="2000" dirty="0" err="1"/>
              <a:t>önceliklendirmeli</a:t>
            </a:r>
            <a:r>
              <a:rPr lang="tr-TR" sz="2000" dirty="0"/>
              <a:t> ve stratejik plan kapsamında görüşlerini elde etmelidir. </a:t>
            </a:r>
          </a:p>
          <a:p>
            <a:pPr lvl="0" algn="just">
              <a:lnSpc>
                <a:spcPct val="150000"/>
              </a:lnSpc>
              <a:buFont typeface="Wingdings" panose="05000000000000000000" pitchFamily="2" charset="2"/>
              <a:buChar char="§"/>
            </a:pPr>
            <a:r>
              <a:rPr lang="tr-TR" sz="2000" dirty="0"/>
              <a:t>Özellikle kurumun </a:t>
            </a:r>
            <a:r>
              <a:rPr lang="tr-TR" sz="2000" dirty="0">
                <a:solidFill>
                  <a:srgbClr val="C00000"/>
                </a:solidFill>
              </a:rPr>
              <a:t>misyonu, vizyonu ve temel değerleri hususlarında iç ve dış paydaşların görüş ve önerileri analiz </a:t>
            </a:r>
            <a:r>
              <a:rPr lang="tr-TR" sz="2000" dirty="0"/>
              <a:t>edilerek belirlemelere yansıtılmalıdır. </a:t>
            </a:r>
          </a:p>
          <a:p>
            <a:pPr>
              <a:lnSpc>
                <a:spcPct val="150000"/>
              </a:lnSpc>
            </a:pPr>
            <a:endParaRPr lang="tr-TR" sz="2000" dirty="0"/>
          </a:p>
        </p:txBody>
      </p:sp>
      <p:pic>
        <p:nvPicPr>
          <p:cNvPr id="5" name="İçerik Yer Tutucusu 4"/>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16082" t="7876" r="18169" b="7260"/>
          <a:stretch/>
        </p:blipFill>
        <p:spPr>
          <a:xfrm>
            <a:off x="6604302" y="1956441"/>
            <a:ext cx="5117690" cy="4253665"/>
          </a:xfrm>
        </p:spPr>
      </p:pic>
    </p:spTree>
    <p:extLst>
      <p:ext uri="{BB962C8B-B14F-4D97-AF65-F5344CB8AC3E}">
        <p14:creationId xmlns:p14="http://schemas.microsoft.com/office/powerpoint/2010/main" val="21180847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83035" y="258097"/>
            <a:ext cx="10440000" cy="1008000"/>
          </a:xfrm>
          <a:solidFill>
            <a:schemeClr val="accent1">
              <a:lumMod val="75000"/>
            </a:schemeClr>
          </a:solidFill>
        </p:spPr>
        <p:txBody>
          <a:bodyPr vert="horz" lIns="91440" tIns="45720" rIns="91440" bIns="45720" rtlCol="0" anchor="ctr">
            <a:noAutofit/>
          </a:bodyPr>
          <a:lstStyle/>
          <a:p>
            <a:pPr algn="ctr">
              <a:lnSpc>
                <a:spcPct val="150000"/>
              </a:lnSpc>
              <a:spcAft>
                <a:spcPts val="800"/>
              </a:spcAft>
            </a:pPr>
            <a:r>
              <a:rPr lang="tr-TR" sz="3200" b="1" dirty="0">
                <a:solidFill>
                  <a:schemeClr val="bg1"/>
                </a:solidFill>
              </a:rPr>
              <a:t>3. Misyon, Vizyon, Temel Değerler ve Politikalar</a:t>
            </a:r>
          </a:p>
        </p:txBody>
      </p:sp>
      <p:sp>
        <p:nvSpPr>
          <p:cNvPr id="3" name="2 İçerik Yer Tutucusu"/>
          <p:cNvSpPr>
            <a:spLocks noGrp="1"/>
          </p:cNvSpPr>
          <p:nvPr>
            <p:ph sz="quarter" idx="1"/>
          </p:nvPr>
        </p:nvSpPr>
        <p:spPr>
          <a:xfrm>
            <a:off x="883035" y="1533833"/>
            <a:ext cx="10440000" cy="5081736"/>
          </a:xfrm>
        </p:spPr>
        <p:txBody>
          <a:bodyPr>
            <a:normAutofit/>
          </a:bodyPr>
          <a:lstStyle/>
          <a:p>
            <a:pPr algn="just">
              <a:lnSpc>
                <a:spcPct val="150000"/>
              </a:lnSpc>
              <a:buFont typeface="Wingdings" pitchFamily="2" charset="2"/>
              <a:buChar char="Ø"/>
            </a:pPr>
            <a:r>
              <a:rPr lang="tr-TR" sz="2000" b="1" u="sng" dirty="0">
                <a:solidFill>
                  <a:srgbClr val="C00000"/>
                </a:solidFill>
              </a:rPr>
              <a:t>Misyon:</a:t>
            </a:r>
            <a:r>
              <a:rPr lang="tr-TR" sz="2000" b="1" dirty="0">
                <a:solidFill>
                  <a:srgbClr val="C00000"/>
                </a:solidFill>
              </a:rPr>
              <a:t> </a:t>
            </a:r>
            <a:r>
              <a:rPr lang="tr-TR" sz="2000" dirty="0"/>
              <a:t>bir kuruluşun temel var oluş nedenidir. Bir kuruluşu benzer kuruluşlardan ayıran ve farklı kılan uzun dönemli amaçlar olarak algılanabilir. </a:t>
            </a:r>
          </a:p>
          <a:p>
            <a:pPr algn="ctr">
              <a:lnSpc>
                <a:spcPct val="150000"/>
              </a:lnSpc>
              <a:buNone/>
            </a:pPr>
            <a:r>
              <a:rPr lang="tr-TR" sz="2000" dirty="0">
                <a:solidFill>
                  <a:srgbClr val="0070C0"/>
                </a:solidFill>
              </a:rPr>
              <a:t>“</a:t>
            </a:r>
            <a:r>
              <a:rPr lang="tr-TR" sz="2000" i="1" dirty="0">
                <a:solidFill>
                  <a:srgbClr val="0070C0"/>
                </a:solidFill>
              </a:rPr>
              <a:t>Öğrencilerimizi, çalışanlarımızı, tedarikçilerimizi ve çevreyi ortak kabul eden bir anlayışla ülkemizin gelişmesine katkıda bulunmak</a:t>
            </a:r>
            <a:r>
              <a:rPr lang="tr-TR" sz="2000" dirty="0">
                <a:solidFill>
                  <a:srgbClr val="0070C0"/>
                </a:solidFill>
              </a:rPr>
              <a:t>”</a:t>
            </a:r>
          </a:p>
          <a:p>
            <a:pPr algn="ctr">
              <a:lnSpc>
                <a:spcPct val="150000"/>
              </a:lnSpc>
              <a:buNone/>
            </a:pPr>
            <a:endParaRPr lang="tr-TR" sz="2000" dirty="0">
              <a:solidFill>
                <a:srgbClr val="FF0000"/>
              </a:solidFill>
            </a:endParaRPr>
          </a:p>
          <a:p>
            <a:pPr algn="just">
              <a:lnSpc>
                <a:spcPct val="150000"/>
              </a:lnSpc>
              <a:buFont typeface="Wingdings" pitchFamily="2" charset="2"/>
              <a:buChar char="Ø"/>
            </a:pPr>
            <a:r>
              <a:rPr lang="tr-TR" sz="2000" b="1" u="sng" dirty="0">
                <a:solidFill>
                  <a:srgbClr val="C00000"/>
                </a:solidFill>
              </a:rPr>
              <a:t>Vizyon:</a:t>
            </a:r>
            <a:r>
              <a:rPr lang="tr-TR" sz="2000" b="1" dirty="0">
                <a:solidFill>
                  <a:srgbClr val="C00000"/>
                </a:solidFill>
              </a:rPr>
              <a:t> </a:t>
            </a:r>
            <a:r>
              <a:rPr lang="tr-TR" sz="2000" dirty="0"/>
              <a:t>bir organizasyonun misyonunu gerçekleştirmek için nasıl bir yön çizmesi gerektiğini belirler. Vizyon, organizasyonun ileride nerede olmak istediğini göstermektedir. </a:t>
            </a:r>
          </a:p>
          <a:p>
            <a:pPr algn="ctr">
              <a:lnSpc>
                <a:spcPct val="150000"/>
              </a:lnSpc>
              <a:buNone/>
            </a:pPr>
            <a:r>
              <a:rPr lang="tr-TR" sz="2000" dirty="0">
                <a:solidFill>
                  <a:schemeClr val="accent1"/>
                </a:solidFill>
              </a:rPr>
              <a:t>“</a:t>
            </a:r>
            <a:r>
              <a:rPr lang="tr-TR" sz="2000" i="1" dirty="0">
                <a:solidFill>
                  <a:schemeClr val="accent1"/>
                </a:solidFill>
              </a:rPr>
              <a:t>Öğrenci odaklılığı ve sürekli gelişimi bir yaşam biçimi haline getirerek yükseköğretim alanında önder bir kuruluş olmak</a:t>
            </a:r>
            <a:r>
              <a:rPr lang="tr-TR" sz="2000" dirty="0">
                <a:solidFill>
                  <a:schemeClr val="accent1"/>
                </a:solidFill>
              </a:rPr>
              <a:t> ”</a:t>
            </a:r>
          </a:p>
        </p:txBody>
      </p:sp>
    </p:spTree>
    <p:extLst>
      <p:ext uri="{BB962C8B-B14F-4D97-AF65-F5344CB8AC3E}">
        <p14:creationId xmlns:p14="http://schemas.microsoft.com/office/powerpoint/2010/main" val="14842007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sz="quarter" idx="1"/>
          </p:nvPr>
        </p:nvSpPr>
        <p:spPr>
          <a:xfrm>
            <a:off x="707923" y="1519084"/>
            <a:ext cx="10440000" cy="4689987"/>
          </a:xfrm>
        </p:spPr>
        <p:txBody>
          <a:bodyPr>
            <a:normAutofit fontScale="92500" lnSpcReduction="20000"/>
          </a:bodyPr>
          <a:lstStyle/>
          <a:p>
            <a:pPr>
              <a:lnSpc>
                <a:spcPct val="150000"/>
              </a:lnSpc>
              <a:buFont typeface="Wingdings" pitchFamily="2" charset="2"/>
              <a:buChar char="Ø"/>
            </a:pPr>
            <a:r>
              <a:rPr lang="tr-TR" sz="2000" b="1" u="sng" dirty="0">
                <a:solidFill>
                  <a:srgbClr val="C00000"/>
                </a:solidFill>
              </a:rPr>
              <a:t>Temel Değerler</a:t>
            </a:r>
            <a:r>
              <a:rPr lang="tr-TR" sz="2000" b="1" dirty="0">
                <a:solidFill>
                  <a:srgbClr val="C00000"/>
                </a:solidFill>
              </a:rPr>
              <a:t>: </a:t>
            </a:r>
            <a:r>
              <a:rPr lang="tr-TR" sz="2000" dirty="0"/>
              <a:t>Bir organizasyonda bulunan herkesin paylaştığı ortak prensiplerdir. </a:t>
            </a:r>
          </a:p>
          <a:p>
            <a:pPr lvl="1" algn="ctr">
              <a:lnSpc>
                <a:spcPct val="150000"/>
              </a:lnSpc>
              <a:buNone/>
            </a:pPr>
            <a:r>
              <a:rPr lang="tr-TR" sz="2000" dirty="0">
                <a:solidFill>
                  <a:srgbClr val="0070C0"/>
                </a:solidFill>
              </a:rPr>
              <a:t>“</a:t>
            </a:r>
            <a:r>
              <a:rPr lang="tr-TR" sz="2000" i="1" dirty="0">
                <a:solidFill>
                  <a:srgbClr val="0070C0"/>
                </a:solidFill>
              </a:rPr>
              <a:t>Yenilikçi olmak ve yapılan işlerde sürekli mükemmelliği yakalamaya çalışmak</a:t>
            </a:r>
            <a:r>
              <a:rPr lang="tr-TR" sz="2000" dirty="0">
                <a:solidFill>
                  <a:srgbClr val="0070C0"/>
                </a:solidFill>
              </a:rPr>
              <a:t>.”</a:t>
            </a:r>
          </a:p>
          <a:p>
            <a:pPr algn="ctr">
              <a:lnSpc>
                <a:spcPct val="150000"/>
              </a:lnSpc>
              <a:buNone/>
            </a:pPr>
            <a:endParaRPr lang="tr-TR" sz="2000" dirty="0">
              <a:solidFill>
                <a:srgbClr val="FF0000"/>
              </a:solidFill>
            </a:endParaRPr>
          </a:p>
          <a:p>
            <a:pPr>
              <a:lnSpc>
                <a:spcPct val="150000"/>
              </a:lnSpc>
              <a:buFont typeface="Wingdings" pitchFamily="2" charset="2"/>
              <a:buChar char="Ø"/>
            </a:pPr>
            <a:r>
              <a:rPr lang="tr-TR" sz="2000" b="1" u="sng" dirty="0">
                <a:solidFill>
                  <a:srgbClr val="C00000"/>
                </a:solidFill>
              </a:rPr>
              <a:t>Politikalar</a:t>
            </a:r>
            <a:r>
              <a:rPr lang="tr-TR" sz="2000" b="1" dirty="0">
                <a:solidFill>
                  <a:srgbClr val="C00000"/>
                </a:solidFill>
              </a:rPr>
              <a:t>:</a:t>
            </a:r>
            <a:r>
              <a:rPr lang="tr-TR" sz="2000" b="1" dirty="0"/>
              <a:t> </a:t>
            </a:r>
            <a:r>
              <a:rPr lang="tr-TR" sz="2000" dirty="0"/>
              <a:t>Yöneticilere karar vermelerinde rehberlik eden ilkeler dizisidir. </a:t>
            </a:r>
          </a:p>
          <a:p>
            <a:pPr lvl="2">
              <a:lnSpc>
                <a:spcPct val="150000"/>
              </a:lnSpc>
              <a:buFont typeface="Wingdings" charset="2"/>
              <a:buChar char="ü"/>
            </a:pPr>
            <a:r>
              <a:rPr lang="tr-TR" i="1" dirty="0">
                <a:solidFill>
                  <a:srgbClr val="0070C0"/>
                </a:solidFill>
              </a:rPr>
              <a:t>Kalite/Kalite Güvencesi/Kalite Yönetimi Politikası, </a:t>
            </a:r>
          </a:p>
          <a:p>
            <a:pPr lvl="2">
              <a:lnSpc>
                <a:spcPct val="150000"/>
              </a:lnSpc>
              <a:buFont typeface="Wingdings" charset="2"/>
              <a:buChar char="ü"/>
            </a:pPr>
            <a:r>
              <a:rPr lang="tr-TR" i="1" dirty="0">
                <a:solidFill>
                  <a:srgbClr val="0070C0"/>
                </a:solidFill>
              </a:rPr>
              <a:t>Eğitim-Öğretim Politikası, </a:t>
            </a:r>
          </a:p>
          <a:p>
            <a:pPr lvl="2">
              <a:lnSpc>
                <a:spcPct val="150000"/>
              </a:lnSpc>
              <a:buFont typeface="Wingdings" charset="2"/>
              <a:buChar char="ü"/>
            </a:pPr>
            <a:r>
              <a:rPr lang="tr-TR" i="1" dirty="0">
                <a:solidFill>
                  <a:srgbClr val="0070C0"/>
                </a:solidFill>
              </a:rPr>
              <a:t>Araştırma-Geliştirme Politikası, </a:t>
            </a:r>
          </a:p>
          <a:p>
            <a:pPr lvl="2">
              <a:lnSpc>
                <a:spcPct val="150000"/>
              </a:lnSpc>
              <a:buFont typeface="Wingdings" charset="2"/>
              <a:buChar char="ü"/>
            </a:pPr>
            <a:r>
              <a:rPr lang="tr-TR" i="1" dirty="0">
                <a:solidFill>
                  <a:srgbClr val="0070C0"/>
                </a:solidFill>
              </a:rPr>
              <a:t>Toplumsal Katkı Politikası, </a:t>
            </a:r>
          </a:p>
          <a:p>
            <a:pPr lvl="2">
              <a:lnSpc>
                <a:spcPct val="150000"/>
              </a:lnSpc>
              <a:buFont typeface="Wingdings" charset="2"/>
              <a:buChar char="ü"/>
            </a:pPr>
            <a:r>
              <a:rPr lang="tr-TR" i="1" dirty="0">
                <a:solidFill>
                  <a:srgbClr val="0070C0"/>
                </a:solidFill>
              </a:rPr>
              <a:t>Uluslararasılaşma Politikası, </a:t>
            </a:r>
          </a:p>
          <a:p>
            <a:pPr lvl="2">
              <a:lnSpc>
                <a:spcPct val="150000"/>
              </a:lnSpc>
              <a:buFont typeface="Wingdings" charset="2"/>
              <a:buChar char="ü"/>
            </a:pPr>
            <a:r>
              <a:rPr lang="tr-TR" i="1" dirty="0">
                <a:solidFill>
                  <a:srgbClr val="0070C0"/>
                </a:solidFill>
              </a:rPr>
              <a:t>İnsan Kaynakları Politikası,</a:t>
            </a:r>
          </a:p>
          <a:p>
            <a:pPr>
              <a:lnSpc>
                <a:spcPct val="150000"/>
              </a:lnSpc>
              <a:buFont typeface="Wingdings" pitchFamily="2" charset="2"/>
              <a:buChar char="Ø"/>
            </a:pPr>
            <a:endParaRPr lang="tr-TR" sz="2000" dirty="0"/>
          </a:p>
          <a:p>
            <a:pPr>
              <a:lnSpc>
                <a:spcPct val="150000"/>
              </a:lnSpc>
            </a:pPr>
            <a:endParaRPr lang="tr-TR" sz="2000" dirty="0"/>
          </a:p>
        </p:txBody>
      </p:sp>
      <p:sp>
        <p:nvSpPr>
          <p:cNvPr id="4" name="1 Başlık"/>
          <p:cNvSpPr>
            <a:spLocks noGrp="1"/>
          </p:cNvSpPr>
          <p:nvPr>
            <p:ph type="title"/>
          </p:nvPr>
        </p:nvSpPr>
        <p:spPr>
          <a:xfrm>
            <a:off x="707923" y="228599"/>
            <a:ext cx="10440000" cy="1008000"/>
          </a:xfrm>
          <a:solidFill>
            <a:schemeClr val="accent1">
              <a:lumMod val="75000"/>
            </a:schemeClr>
          </a:solidFill>
        </p:spPr>
        <p:txBody>
          <a:bodyPr vert="horz" lIns="91440" tIns="45720" rIns="91440" bIns="45720" rtlCol="0" anchor="t">
            <a:noAutofit/>
          </a:bodyPr>
          <a:lstStyle/>
          <a:p>
            <a:pPr algn="ctr">
              <a:lnSpc>
                <a:spcPct val="150000"/>
              </a:lnSpc>
              <a:spcAft>
                <a:spcPts val="800"/>
              </a:spcAft>
            </a:pPr>
            <a:r>
              <a:rPr lang="tr-TR" sz="3200" b="1" dirty="0">
                <a:solidFill>
                  <a:schemeClr val="bg1"/>
                </a:solidFill>
              </a:rPr>
              <a:t>3. Misyon, Vizyon, Temel Değerler ve Politikalar</a:t>
            </a:r>
          </a:p>
        </p:txBody>
      </p:sp>
    </p:spTree>
    <p:extLst>
      <p:ext uri="{BB962C8B-B14F-4D97-AF65-F5344CB8AC3E}">
        <p14:creationId xmlns:p14="http://schemas.microsoft.com/office/powerpoint/2010/main" val="41599508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7922" name="Rectangle 2"/>
          <p:cNvSpPr>
            <a:spLocks noGrp="1" noChangeArrowheads="1"/>
          </p:cNvSpPr>
          <p:nvPr>
            <p:ph type="title"/>
          </p:nvPr>
        </p:nvSpPr>
        <p:spPr bwMode="auto">
          <a:xfrm>
            <a:off x="394282" y="365125"/>
            <a:ext cx="11476139" cy="1008000"/>
          </a:xfrm>
          <a:solidFill>
            <a:schemeClr val="accent1">
              <a:lumMod val="75000"/>
            </a:schemeClr>
          </a:solidFill>
        </p:spPr>
        <p:txBody>
          <a:bodyPr vert="horz" lIns="91440" tIns="45720" rIns="91440" bIns="45720" rtlCol="0" anchor="ctr">
            <a:noAutofit/>
          </a:bodyPr>
          <a:lstStyle/>
          <a:p>
            <a:pPr algn="ctr">
              <a:lnSpc>
                <a:spcPct val="150000"/>
              </a:lnSpc>
              <a:spcAft>
                <a:spcPts val="800"/>
              </a:spcAft>
            </a:pPr>
            <a:r>
              <a:rPr lang="tr-TR" sz="3200" b="1" dirty="0">
                <a:solidFill>
                  <a:schemeClr val="bg1"/>
                </a:solidFill>
              </a:rPr>
              <a:t>4. Mevcut Durum Analizi</a:t>
            </a:r>
          </a:p>
        </p:txBody>
      </p:sp>
      <p:sp>
        <p:nvSpPr>
          <p:cNvPr id="977923" name="Rectangle 3"/>
          <p:cNvSpPr>
            <a:spLocks noGrp="1" noChangeArrowheads="1"/>
          </p:cNvSpPr>
          <p:nvPr>
            <p:ph sz="half" idx="1"/>
          </p:nvPr>
        </p:nvSpPr>
        <p:spPr bwMode="auto">
          <a:xfrm>
            <a:off x="922709" y="1460853"/>
            <a:ext cx="10440000" cy="1371599"/>
          </a:xfrm>
        </p:spPr>
        <p:txBody>
          <a:bodyPr vert="horz" lIns="91440" tIns="45720" rIns="91440" bIns="45720" rtlCol="0" anchor="t">
            <a:noAutofit/>
          </a:bodyPr>
          <a:lstStyle/>
          <a:p>
            <a:pPr algn="r">
              <a:buFont typeface="Wingdings" charset="2"/>
              <a:buChar char="Ø"/>
            </a:pPr>
            <a:r>
              <a:rPr lang="tr-TR" sz="2000" dirty="0"/>
              <a:t>Kurum içi durumun analiz edilmesi ve değerlendirmesi ile kurum dışındaki durumun analiz edilmesi ve değerlendirilmesi olmak üzere iki türlü gerçekleştirilmektedir. </a:t>
            </a:r>
          </a:p>
        </p:txBody>
      </p:sp>
      <p:pic>
        <p:nvPicPr>
          <p:cNvPr id="6" name="Resim 5"/>
          <p:cNvPicPr>
            <a:picLocks noChangeAspect="1"/>
          </p:cNvPicPr>
          <p:nvPr/>
        </p:nvPicPr>
        <p:blipFill rotWithShape="1">
          <a:blip r:embed="rId2">
            <a:extLst>
              <a:ext uri="{28A0092B-C50C-407E-A947-70E740481C1C}">
                <a14:useLocalDpi xmlns:a14="http://schemas.microsoft.com/office/drawing/2010/main" val="0"/>
              </a:ext>
            </a:extLst>
          </a:blip>
          <a:srcRect l="10818" t="16078" r="11323" b="19767"/>
          <a:stretch/>
        </p:blipFill>
        <p:spPr>
          <a:xfrm>
            <a:off x="2787446" y="2920180"/>
            <a:ext cx="6231408" cy="3243882"/>
          </a:xfrm>
          <a:prstGeom prst="rect">
            <a:avLst/>
          </a:prstGeom>
        </p:spPr>
      </p:pic>
      <p:sp>
        <p:nvSpPr>
          <p:cNvPr id="7" name="Dikdörtgen 6"/>
          <p:cNvSpPr/>
          <p:nvPr/>
        </p:nvSpPr>
        <p:spPr>
          <a:xfrm>
            <a:off x="7803528" y="4465901"/>
            <a:ext cx="3257762" cy="1015663"/>
          </a:xfrm>
          <a:prstGeom prst="rect">
            <a:avLst/>
          </a:prstGeom>
        </p:spPr>
        <p:txBody>
          <a:bodyPr wrap="square">
            <a:spAutoFit/>
          </a:bodyPr>
          <a:lstStyle/>
          <a:p>
            <a:pPr lvl="0"/>
            <a:r>
              <a:rPr lang="tr-TR" sz="2000" dirty="0">
                <a:latin typeface="Corbel" panose="020B0503020204020204" pitchFamily="34" charset="0"/>
              </a:rPr>
              <a:t>Kurumun sahip olduğu </a:t>
            </a:r>
            <a:r>
              <a:rPr lang="tr-TR" sz="2000" b="1" i="1" dirty="0">
                <a:solidFill>
                  <a:srgbClr val="C00000"/>
                </a:solidFill>
                <a:latin typeface="Corbel" panose="020B0503020204020204" pitchFamily="34" charset="0"/>
              </a:rPr>
              <a:t>güçlü</a:t>
            </a:r>
            <a:r>
              <a:rPr lang="tr-TR" sz="2000" i="1" dirty="0">
                <a:latin typeface="Corbel" panose="020B0503020204020204" pitchFamily="34" charset="0"/>
              </a:rPr>
              <a:t> ve </a:t>
            </a:r>
            <a:r>
              <a:rPr lang="tr-TR" sz="2000" b="1" i="1" dirty="0">
                <a:solidFill>
                  <a:srgbClr val="C00000"/>
                </a:solidFill>
                <a:latin typeface="Corbel" panose="020B0503020204020204" pitchFamily="34" charset="0"/>
              </a:rPr>
              <a:t>zayıf yönleri </a:t>
            </a:r>
            <a:r>
              <a:rPr lang="tr-TR" sz="2000" dirty="0">
                <a:latin typeface="Corbel" panose="020B0503020204020204" pitchFamily="34" charset="0"/>
              </a:rPr>
              <a:t>ortaya çıkarmaktır. </a:t>
            </a:r>
          </a:p>
        </p:txBody>
      </p:sp>
      <p:sp>
        <p:nvSpPr>
          <p:cNvPr id="8" name="Dikdörtgen 7"/>
          <p:cNvSpPr/>
          <p:nvPr/>
        </p:nvSpPr>
        <p:spPr>
          <a:xfrm>
            <a:off x="745010" y="3289305"/>
            <a:ext cx="3664758" cy="1323439"/>
          </a:xfrm>
          <a:prstGeom prst="rect">
            <a:avLst/>
          </a:prstGeom>
        </p:spPr>
        <p:txBody>
          <a:bodyPr wrap="square">
            <a:spAutoFit/>
          </a:bodyPr>
          <a:lstStyle/>
          <a:p>
            <a:r>
              <a:rPr lang="tr-TR" sz="2000" dirty="0">
                <a:latin typeface="Corbel" panose="020B0503020204020204" pitchFamily="34" charset="0"/>
              </a:rPr>
              <a:t>Kurumun önünde bulunan </a:t>
            </a:r>
            <a:r>
              <a:rPr lang="tr-TR" sz="2000" b="1" i="1" dirty="0">
                <a:solidFill>
                  <a:srgbClr val="C00000"/>
                </a:solidFill>
                <a:latin typeface="Corbel" panose="020B0503020204020204" pitchFamily="34" charset="0"/>
              </a:rPr>
              <a:t>tehditler</a:t>
            </a:r>
            <a:r>
              <a:rPr lang="tr-TR" sz="2000" dirty="0">
                <a:latin typeface="Corbel" panose="020B0503020204020204" pitchFamily="34" charset="0"/>
              </a:rPr>
              <a:t> ile sahip olduğu </a:t>
            </a:r>
            <a:r>
              <a:rPr lang="tr-TR" sz="2000" b="1" i="1" dirty="0">
                <a:solidFill>
                  <a:srgbClr val="C00000"/>
                </a:solidFill>
                <a:latin typeface="Corbel" panose="020B0503020204020204" pitchFamily="34" charset="0"/>
              </a:rPr>
              <a:t>fırsatların</a:t>
            </a:r>
            <a:r>
              <a:rPr lang="tr-TR" sz="2000" dirty="0">
                <a:solidFill>
                  <a:srgbClr val="C00000"/>
                </a:solidFill>
                <a:latin typeface="Corbel" panose="020B0503020204020204" pitchFamily="34" charset="0"/>
              </a:rPr>
              <a:t> </a:t>
            </a:r>
            <a:r>
              <a:rPr lang="tr-TR" sz="2000" dirty="0">
                <a:latin typeface="Corbel" panose="020B0503020204020204" pitchFamily="34" charset="0"/>
              </a:rPr>
              <a:t>belirlenmesini sağlamaktır. </a:t>
            </a:r>
          </a:p>
        </p:txBody>
      </p:sp>
    </p:spTree>
    <p:extLst>
      <p:ext uri="{BB962C8B-B14F-4D97-AF65-F5344CB8AC3E}">
        <p14:creationId xmlns:p14="http://schemas.microsoft.com/office/powerpoint/2010/main" val="41883163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7922" name="Rectangle 2"/>
          <p:cNvSpPr>
            <a:spLocks noGrp="1" noChangeArrowheads="1"/>
          </p:cNvSpPr>
          <p:nvPr>
            <p:ph type="title"/>
          </p:nvPr>
        </p:nvSpPr>
        <p:spPr bwMode="auto">
          <a:xfrm>
            <a:off x="478172" y="365125"/>
            <a:ext cx="11417417" cy="1008000"/>
          </a:xfrm>
          <a:solidFill>
            <a:schemeClr val="accent1">
              <a:lumMod val="75000"/>
            </a:schemeClr>
          </a:solidFill>
        </p:spPr>
        <p:txBody>
          <a:bodyPr vert="horz" lIns="91440" tIns="45720" rIns="91440" bIns="45720" rtlCol="0" anchor="ctr">
            <a:noAutofit/>
          </a:bodyPr>
          <a:lstStyle/>
          <a:p>
            <a:pPr algn="ctr">
              <a:lnSpc>
                <a:spcPct val="150000"/>
              </a:lnSpc>
              <a:spcAft>
                <a:spcPts val="800"/>
              </a:spcAft>
            </a:pPr>
            <a:r>
              <a:rPr lang="tr-TR" sz="3200" b="1" dirty="0">
                <a:solidFill>
                  <a:schemeClr val="bg1"/>
                </a:solidFill>
              </a:rPr>
              <a:t>4. Mevcut Durum Analizi</a:t>
            </a:r>
          </a:p>
        </p:txBody>
      </p:sp>
      <p:sp>
        <p:nvSpPr>
          <p:cNvPr id="977923" name="Rectangle 3"/>
          <p:cNvSpPr>
            <a:spLocks noGrp="1" noChangeArrowheads="1"/>
          </p:cNvSpPr>
          <p:nvPr>
            <p:ph sz="half" idx="1"/>
          </p:nvPr>
        </p:nvSpPr>
        <p:spPr bwMode="auto">
          <a:xfrm>
            <a:off x="1025579" y="1627432"/>
            <a:ext cx="10440000" cy="648928"/>
          </a:xfrm>
        </p:spPr>
        <p:txBody>
          <a:bodyPr vert="horz" lIns="91440" tIns="45720" rIns="91440" bIns="45720" rtlCol="0" anchor="t">
            <a:noAutofit/>
          </a:bodyPr>
          <a:lstStyle/>
          <a:p>
            <a:pPr>
              <a:buFont typeface="Wingdings" charset="2"/>
              <a:buChar char="Ø"/>
            </a:pPr>
            <a:r>
              <a:rPr lang="tr-TR" sz="2400" dirty="0">
                <a:solidFill>
                  <a:srgbClr val="C00000"/>
                </a:solidFill>
              </a:rPr>
              <a:t>En temel yöntem SWOT </a:t>
            </a:r>
            <a:r>
              <a:rPr lang="tr-TR" sz="2400" dirty="0" err="1">
                <a:solidFill>
                  <a:srgbClr val="C00000"/>
                </a:solidFill>
              </a:rPr>
              <a:t>Analizi’dir</a:t>
            </a:r>
            <a:r>
              <a:rPr lang="tr-TR" sz="2400" dirty="0">
                <a:solidFill>
                  <a:srgbClr val="C00000"/>
                </a:solidFill>
              </a:rPr>
              <a:t>.</a:t>
            </a:r>
          </a:p>
        </p:txBody>
      </p:sp>
      <p:sp>
        <p:nvSpPr>
          <p:cNvPr id="3" name="İçerik Yer Tutucusu 2">
            <a:extLst>
              <a:ext uri="{FF2B5EF4-FFF2-40B4-BE49-F238E27FC236}">
                <a16:creationId xmlns:a16="http://schemas.microsoft.com/office/drawing/2014/main" id="{B7ADC7F5-F598-164E-AF86-BDE6D7A4D526}"/>
              </a:ext>
            </a:extLst>
          </p:cNvPr>
          <p:cNvSpPr>
            <a:spLocks noGrp="1"/>
          </p:cNvSpPr>
          <p:nvPr>
            <p:ph sz="half" idx="2"/>
          </p:nvPr>
        </p:nvSpPr>
        <p:spPr>
          <a:xfrm>
            <a:off x="1025578" y="2349577"/>
            <a:ext cx="8735641" cy="3996813"/>
          </a:xfrm>
        </p:spPr>
        <p:txBody>
          <a:bodyPr vert="horz" lIns="91440" tIns="45720" rIns="91440" bIns="45720" rtlCol="0" anchor="t">
            <a:noAutofit/>
          </a:bodyPr>
          <a:lstStyle/>
          <a:p>
            <a:pPr>
              <a:buFont typeface="Wingdings" panose="05000000000000000000" pitchFamily="2" charset="2"/>
              <a:buChar char="Ø"/>
            </a:pPr>
            <a:r>
              <a:rPr lang="tr-TR" sz="2000" dirty="0"/>
              <a:t>Durum analizi kapsamında yapılabilecek diğer analizler;</a:t>
            </a:r>
          </a:p>
          <a:p>
            <a:pPr marL="0" indent="0">
              <a:buNone/>
            </a:pPr>
            <a:endParaRPr lang="tr-TR" sz="2000" dirty="0"/>
          </a:p>
          <a:p>
            <a:pPr lvl="1">
              <a:buFont typeface="Wingdings" charset="2"/>
              <a:buChar char="ü"/>
            </a:pPr>
            <a:r>
              <a:rPr lang="tr-TR" sz="2000" dirty="0"/>
              <a:t>Mevzuat ve üst politika belgeleri analizi, </a:t>
            </a:r>
          </a:p>
          <a:p>
            <a:pPr lvl="1">
              <a:buFont typeface="Wingdings" charset="2"/>
              <a:buChar char="ü"/>
            </a:pPr>
            <a:r>
              <a:rPr lang="tr-TR" sz="2000" dirty="0"/>
              <a:t>Yükseköğretim sektörünün analizi,</a:t>
            </a:r>
          </a:p>
          <a:p>
            <a:pPr lvl="1">
              <a:buFont typeface="Wingdings" charset="2"/>
              <a:buChar char="ü"/>
            </a:pPr>
            <a:r>
              <a:rPr lang="tr-TR" sz="2000" dirty="0"/>
              <a:t>Diğer yükseköğretim kurumlarının incelenmesi, </a:t>
            </a:r>
          </a:p>
          <a:p>
            <a:pPr lvl="1">
              <a:buFont typeface="Wingdings" charset="2"/>
              <a:buChar char="ü"/>
            </a:pPr>
            <a:r>
              <a:rPr lang="tr-TR" sz="2000" dirty="0"/>
              <a:t>Hükümet politikaları, kanunlar ve yasaların kurum faaliyetleri üzerindeki etkisinin analiz edilmesi,</a:t>
            </a:r>
          </a:p>
          <a:p>
            <a:pPr lvl="1">
              <a:buFont typeface="Wingdings" charset="2"/>
              <a:buChar char="ü"/>
            </a:pPr>
            <a:r>
              <a:rPr lang="tr-TR" sz="2000" dirty="0"/>
              <a:t>Uygulanmakta olan stratejik planın değerlendirilmesi.</a:t>
            </a:r>
          </a:p>
          <a:p>
            <a:pPr>
              <a:buFont typeface="Wingdings" pitchFamily="2" charset="2"/>
              <a:buChar char="ü"/>
            </a:pPr>
            <a:endParaRPr lang="tr-TR" sz="3200" dirty="0"/>
          </a:p>
        </p:txBody>
      </p:sp>
      <p:pic>
        <p:nvPicPr>
          <p:cNvPr id="4" name="Resim 3"/>
          <p:cNvPicPr>
            <a:picLocks noChangeAspect="1"/>
          </p:cNvPicPr>
          <p:nvPr/>
        </p:nvPicPr>
        <p:blipFill rotWithShape="1">
          <a:blip r:embed="rId3" cstate="hqprint">
            <a:extLst>
              <a:ext uri="{28A0092B-C50C-407E-A947-70E740481C1C}">
                <a14:useLocalDpi xmlns:a14="http://schemas.microsoft.com/office/drawing/2010/main" val="0"/>
              </a:ext>
            </a:extLst>
          </a:blip>
          <a:srcRect l="34429" t="20285" r="34633" b="42205"/>
          <a:stretch/>
        </p:blipFill>
        <p:spPr>
          <a:xfrm>
            <a:off x="9086850" y="4538522"/>
            <a:ext cx="2577842" cy="1807868"/>
          </a:xfrm>
          <a:prstGeom prst="rect">
            <a:avLst/>
          </a:prstGeom>
        </p:spPr>
      </p:pic>
    </p:spTree>
    <p:extLst>
      <p:ext uri="{BB962C8B-B14F-4D97-AF65-F5344CB8AC3E}">
        <p14:creationId xmlns:p14="http://schemas.microsoft.com/office/powerpoint/2010/main" val="20798043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a:extLst>
              <a:ext uri="{FF2B5EF4-FFF2-40B4-BE49-F238E27FC236}">
                <a16:creationId xmlns:a16="http://schemas.microsoft.com/office/drawing/2014/main" id="{3D07BEC1-6CD7-CD4E-A625-C58B0A1C3AFC}"/>
              </a:ext>
            </a:extLst>
          </p:cNvPr>
          <p:cNvSpPr>
            <a:spLocks noGrp="1"/>
          </p:cNvSpPr>
          <p:nvPr>
            <p:ph idx="1"/>
          </p:nvPr>
        </p:nvSpPr>
        <p:spPr>
          <a:xfrm>
            <a:off x="838200" y="1504784"/>
            <a:ext cx="10515600" cy="4765962"/>
          </a:xfrm>
        </p:spPr>
        <p:txBody>
          <a:bodyPr anchor="ctr">
            <a:normAutofit/>
          </a:bodyPr>
          <a:lstStyle/>
          <a:p>
            <a:pPr algn="just">
              <a:lnSpc>
                <a:spcPct val="110000"/>
              </a:lnSpc>
              <a:buFont typeface="Wingdings" pitchFamily="2" charset="2"/>
              <a:buChar char="ü"/>
            </a:pPr>
            <a:r>
              <a:rPr lang="tr-TR" sz="2000" b="1" u="sng" dirty="0">
                <a:solidFill>
                  <a:srgbClr val="FF0000"/>
                </a:solidFill>
              </a:rPr>
              <a:t>Stratejik amaçların belirlenmesi:</a:t>
            </a:r>
            <a:r>
              <a:rPr lang="tr-TR" sz="2000" b="1" dirty="0">
                <a:solidFill>
                  <a:srgbClr val="FF0000"/>
                </a:solidFill>
              </a:rPr>
              <a:t> </a:t>
            </a:r>
            <a:r>
              <a:rPr lang="tr-TR" sz="2000" dirty="0"/>
              <a:t>Kurum stratejileri; kurumun zayıf yönlerini kuvvetli yönleri ile kapatmak ve mümkün olan fırsatları kullanarak tehditleri gidermek üzere belirlenirler. Bu aşamada üniversitenin Farklılaşma Stratejisi de ele alınır. </a:t>
            </a:r>
          </a:p>
          <a:p>
            <a:pPr algn="just">
              <a:lnSpc>
                <a:spcPct val="110000"/>
              </a:lnSpc>
              <a:buFont typeface="Wingdings" pitchFamily="2" charset="2"/>
              <a:buChar char="ü"/>
            </a:pPr>
            <a:r>
              <a:rPr lang="tr-TR" sz="2000" b="1" u="sng" dirty="0">
                <a:solidFill>
                  <a:srgbClr val="FF0000"/>
                </a:solidFill>
              </a:rPr>
              <a:t>Fonksiyonel hedeflerin belirlenmesi:</a:t>
            </a:r>
            <a:r>
              <a:rPr lang="tr-TR" sz="2000" b="1" dirty="0">
                <a:solidFill>
                  <a:srgbClr val="FF0000"/>
                </a:solidFill>
              </a:rPr>
              <a:t> </a:t>
            </a:r>
            <a:r>
              <a:rPr lang="tr-TR" sz="2000" dirty="0"/>
              <a:t>Fonksiyonel hedefler, genellikle rakamlarla ifade edilebilen hedefler olup stratejik hedeflerin detaylandırılmış şekilleridir. Stratejik hedefler belirlenirken SMART yaklaşımı göz önünde bulundurularak her bir hedefin Belirli </a:t>
            </a:r>
            <a:r>
              <a:rPr lang="tr-TR" sz="2000" i="1" dirty="0"/>
              <a:t>(</a:t>
            </a:r>
            <a:r>
              <a:rPr lang="tr-TR" sz="2000" i="1" dirty="0" err="1"/>
              <a:t>Specific</a:t>
            </a:r>
            <a:r>
              <a:rPr lang="tr-TR" sz="2000" dirty="0"/>
              <a:t>), Ölçülebilir </a:t>
            </a:r>
            <a:r>
              <a:rPr lang="tr-TR" sz="2000" i="1" dirty="0"/>
              <a:t>(</a:t>
            </a:r>
            <a:r>
              <a:rPr lang="tr-TR" sz="2000" i="1" dirty="0" err="1"/>
              <a:t>Measurable</a:t>
            </a:r>
            <a:r>
              <a:rPr lang="tr-TR" sz="2000" i="1" dirty="0"/>
              <a:t>), </a:t>
            </a:r>
            <a:r>
              <a:rPr lang="tr-TR" sz="2000" dirty="0"/>
              <a:t>Başarılabilir </a:t>
            </a:r>
            <a:r>
              <a:rPr lang="tr-TR" sz="2000" i="1" dirty="0"/>
              <a:t>(</a:t>
            </a:r>
            <a:r>
              <a:rPr lang="tr-TR" sz="2000" i="1" dirty="0" err="1"/>
              <a:t>Achievable</a:t>
            </a:r>
            <a:r>
              <a:rPr lang="tr-TR" sz="2000" i="1" dirty="0"/>
              <a:t>)</a:t>
            </a:r>
            <a:r>
              <a:rPr lang="tr-TR" sz="2000" dirty="0"/>
              <a:t>, Gerçekçi </a:t>
            </a:r>
            <a:r>
              <a:rPr lang="tr-TR" sz="2000" i="1" dirty="0"/>
              <a:t>(</a:t>
            </a:r>
            <a:r>
              <a:rPr lang="tr-TR" sz="2000" i="1" dirty="0" err="1"/>
              <a:t>Realistic</a:t>
            </a:r>
            <a:r>
              <a:rPr lang="tr-TR" sz="2000" i="1" dirty="0"/>
              <a:t>) </a:t>
            </a:r>
            <a:r>
              <a:rPr lang="tr-TR" sz="2000" dirty="0"/>
              <a:t>ve Zaman Sınırlı (</a:t>
            </a:r>
            <a:r>
              <a:rPr lang="tr-TR" sz="2000" i="1" dirty="0"/>
              <a:t>Time-</a:t>
            </a:r>
            <a:r>
              <a:rPr lang="tr-TR" sz="2000" i="1" dirty="0" err="1"/>
              <a:t>Bound</a:t>
            </a:r>
            <a:r>
              <a:rPr lang="tr-TR" sz="2000" i="1" dirty="0"/>
              <a:t>) </a:t>
            </a:r>
            <a:r>
              <a:rPr lang="tr-TR" sz="2000" dirty="0"/>
              <a:t>olması sağlanmalıdır. </a:t>
            </a:r>
          </a:p>
          <a:p>
            <a:pPr algn="just">
              <a:lnSpc>
                <a:spcPct val="110000"/>
              </a:lnSpc>
              <a:buFont typeface="Wingdings" pitchFamily="2" charset="2"/>
              <a:buChar char="ü"/>
            </a:pPr>
            <a:r>
              <a:rPr lang="tr-TR" sz="2000" b="1" u="sng" dirty="0">
                <a:solidFill>
                  <a:srgbClr val="FF0000"/>
                </a:solidFill>
              </a:rPr>
              <a:t>Performans ölçütlerinin belirlenmesi:</a:t>
            </a:r>
            <a:r>
              <a:rPr lang="tr-TR" sz="2000" b="1" dirty="0">
                <a:solidFill>
                  <a:srgbClr val="FF0000"/>
                </a:solidFill>
              </a:rPr>
              <a:t> </a:t>
            </a:r>
            <a:r>
              <a:rPr lang="tr-TR" sz="2000" dirty="0"/>
              <a:t>Stratejik amaçlara ve fonksiyonel hedeflere ne oranda ulaşıldığını gösteren ölçütlerdir. Performans ölçütleri (göstergeleri) belirlendikten sonra, bu göstergelerin ölçülmesi, izlenmesi ve değerlendirilmesiyle ilgili yöntemlerin de belirlenmesi gerekir. </a:t>
            </a:r>
          </a:p>
        </p:txBody>
      </p:sp>
      <p:sp>
        <p:nvSpPr>
          <p:cNvPr id="8" name="Rectangle 2">
            <a:extLst>
              <a:ext uri="{FF2B5EF4-FFF2-40B4-BE49-F238E27FC236}">
                <a16:creationId xmlns:a16="http://schemas.microsoft.com/office/drawing/2014/main" id="{CAC52D0A-9E8D-8C41-8CC3-52FC0BE89812}"/>
              </a:ext>
            </a:extLst>
          </p:cNvPr>
          <p:cNvSpPr txBox="1">
            <a:spLocks noGrp="1" noChangeArrowheads="1"/>
          </p:cNvSpPr>
          <p:nvPr>
            <p:ph type="title"/>
          </p:nvPr>
        </p:nvSpPr>
        <p:spPr bwMode="auto">
          <a:xfrm>
            <a:off x="302003" y="328613"/>
            <a:ext cx="11509695" cy="1008000"/>
          </a:xfrm>
          <a:prstGeom prst="rect">
            <a:avLst/>
          </a:prstGeom>
          <a:solidFill>
            <a:srgbClr val="2F5597"/>
          </a:solidFill>
          <a:ln>
            <a:headEnd/>
            <a:tailEnd/>
          </a:ln>
        </p:spPr>
        <p:style>
          <a:lnRef idx="3">
            <a:schemeClr val="lt1"/>
          </a:lnRef>
          <a:fillRef idx="1">
            <a:schemeClr val="accent1"/>
          </a:fillRef>
          <a:effectRef idx="1">
            <a:schemeClr val="accent1"/>
          </a:effectRef>
          <a:fontRef idx="minor">
            <a:schemeClr val="lt1"/>
          </a:fontRef>
        </p:style>
        <p:txBody>
          <a:bodyPr vert="horz" wrap="square" lIns="91440" tIns="45720" rIns="91440" bIns="45720" numCol="1" rtlCol="0" anchor="ctr" anchorCtr="0" compatLnSpc="1">
            <a:prstTxWarp prst="textNoShape">
              <a:avLst/>
            </a:prstTxWarp>
            <a:noAutofit/>
          </a:bodyPr>
          <a:lstStyle>
            <a:defPPr>
              <a:defRPr lang="tr-TR"/>
            </a:defPPr>
            <a:lvl1pPr algn="ctr">
              <a:lnSpc>
                <a:spcPct val="150000"/>
              </a:lnSpc>
              <a:spcBef>
                <a:spcPct val="0"/>
              </a:spcBef>
              <a:spcAft>
                <a:spcPts val="800"/>
              </a:spcAft>
              <a:buNone/>
              <a:defRPr sz="2800" b="1" i="0">
                <a:solidFill>
                  <a:schemeClr val="bg1"/>
                </a:solidFill>
                <a:latin typeface="Calibri" panose="020F0502020204030204" pitchFamily="34" charset="0"/>
                <a:ea typeface="+mj-ea"/>
                <a:cs typeface="+mj-cs"/>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nSpc>
                <a:spcPct val="80000"/>
              </a:lnSpc>
            </a:pPr>
            <a:r>
              <a:rPr lang="tr-TR" sz="3200" dirty="0">
                <a:solidFill>
                  <a:schemeClr val="lt1"/>
                </a:solidFill>
                <a:latin typeface="Corbel" panose="020B0503020204020204" pitchFamily="34" charset="0"/>
                <a:ea typeface="+mn-ea"/>
                <a:cs typeface="+mn-cs"/>
              </a:rPr>
              <a:t>5. Strateji </a:t>
            </a:r>
            <a:r>
              <a:rPr lang="tr-TR" sz="3200" dirty="0" err="1">
                <a:solidFill>
                  <a:schemeClr val="lt1"/>
                </a:solidFill>
                <a:latin typeface="Corbel" panose="020B0503020204020204" pitchFamily="34" charset="0"/>
                <a:ea typeface="+mn-ea"/>
                <a:cs typeface="+mn-cs"/>
              </a:rPr>
              <a:t>Formülasyonu</a:t>
            </a:r>
            <a:endParaRPr lang="tr-TR" sz="3200" dirty="0">
              <a:solidFill>
                <a:schemeClr val="lt1"/>
              </a:solidFill>
              <a:latin typeface="Corbel" panose="020B0503020204020204" pitchFamily="34" charset="0"/>
              <a:ea typeface="+mn-ea"/>
              <a:cs typeface="+mn-cs"/>
            </a:endParaRPr>
          </a:p>
        </p:txBody>
      </p:sp>
    </p:spTree>
    <p:extLst>
      <p:ext uri="{BB962C8B-B14F-4D97-AF65-F5344CB8AC3E}">
        <p14:creationId xmlns:p14="http://schemas.microsoft.com/office/powerpoint/2010/main" val="17964053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a:extLst>
              <a:ext uri="{FF2B5EF4-FFF2-40B4-BE49-F238E27FC236}">
                <a16:creationId xmlns:a16="http://schemas.microsoft.com/office/drawing/2014/main" id="{3D07BEC1-6CD7-CD4E-A625-C58B0A1C3AFC}"/>
              </a:ext>
            </a:extLst>
          </p:cNvPr>
          <p:cNvSpPr>
            <a:spLocks noGrp="1"/>
          </p:cNvSpPr>
          <p:nvPr>
            <p:ph idx="1"/>
          </p:nvPr>
        </p:nvSpPr>
        <p:spPr>
          <a:xfrm>
            <a:off x="838200" y="1460449"/>
            <a:ext cx="10868891" cy="3937102"/>
          </a:xfrm>
        </p:spPr>
        <p:txBody>
          <a:bodyPr anchor="ctr">
            <a:normAutofit/>
          </a:bodyPr>
          <a:lstStyle/>
          <a:p>
            <a:pPr algn="just">
              <a:buFont typeface="Wingdings" pitchFamily="2" charset="2"/>
              <a:buChar char="ü"/>
            </a:pPr>
            <a:r>
              <a:rPr lang="tr-TR" sz="2000" b="1" u="sng" dirty="0">
                <a:solidFill>
                  <a:srgbClr val="FF0000"/>
                </a:solidFill>
              </a:rPr>
              <a:t>Eylem Planlaması:</a:t>
            </a:r>
            <a:r>
              <a:rPr lang="tr-TR" sz="2000" dirty="0"/>
              <a:t> Birimler (fakülteler, okullar, bölümler, programlar, daire başkanlıkları) fonksiyonel hedeflerine ulaşabilecekler eylem planlarını hazırlar ve üst yönetime bildirirler. </a:t>
            </a:r>
          </a:p>
          <a:p>
            <a:pPr algn="just">
              <a:buFont typeface="Wingdings" pitchFamily="2" charset="2"/>
              <a:buChar char="ü"/>
            </a:pPr>
            <a:endParaRPr lang="tr-TR" sz="2000" dirty="0"/>
          </a:p>
          <a:p>
            <a:pPr algn="just">
              <a:buFont typeface="Wingdings" pitchFamily="2" charset="2"/>
              <a:buChar char="ü"/>
            </a:pPr>
            <a:r>
              <a:rPr lang="tr-TR" sz="2000" b="1" u="sng" dirty="0">
                <a:solidFill>
                  <a:srgbClr val="FF0000"/>
                </a:solidFill>
              </a:rPr>
              <a:t>Kaynak Planlaması:</a:t>
            </a:r>
            <a:r>
              <a:rPr lang="tr-TR" sz="2000" b="1" dirty="0">
                <a:solidFill>
                  <a:srgbClr val="FF0000"/>
                </a:solidFill>
              </a:rPr>
              <a:t> </a:t>
            </a:r>
            <a:r>
              <a:rPr lang="tr-TR" sz="2000" dirty="0"/>
              <a:t>Eylem planlarındaki hareketleri gerçekleştirebilmek için gerekli kaynakların planlanması birimler içinde gerçekleştirilir. Üst yönetim, kaynaklarını stratejik planına uygun şekilde birimler arasında paylaştırır.</a:t>
            </a:r>
          </a:p>
        </p:txBody>
      </p:sp>
      <p:sp>
        <p:nvSpPr>
          <p:cNvPr id="8" name="Rectangle 2">
            <a:extLst>
              <a:ext uri="{FF2B5EF4-FFF2-40B4-BE49-F238E27FC236}">
                <a16:creationId xmlns:a16="http://schemas.microsoft.com/office/drawing/2014/main" id="{CAC52D0A-9E8D-8C41-8CC3-52FC0BE89812}"/>
              </a:ext>
            </a:extLst>
          </p:cNvPr>
          <p:cNvSpPr txBox="1">
            <a:spLocks noGrp="1" noChangeArrowheads="1"/>
          </p:cNvSpPr>
          <p:nvPr>
            <p:ph type="title"/>
          </p:nvPr>
        </p:nvSpPr>
        <p:spPr bwMode="auto">
          <a:xfrm>
            <a:off x="176169" y="328613"/>
            <a:ext cx="11727809" cy="1008000"/>
          </a:xfrm>
          <a:prstGeom prst="rect">
            <a:avLst/>
          </a:prstGeom>
          <a:solidFill>
            <a:srgbClr val="2F5597"/>
          </a:solidFill>
          <a:ln>
            <a:headEnd/>
            <a:tailEnd/>
          </a:ln>
        </p:spPr>
        <p:style>
          <a:lnRef idx="3">
            <a:schemeClr val="lt1"/>
          </a:lnRef>
          <a:fillRef idx="1">
            <a:schemeClr val="accent1"/>
          </a:fillRef>
          <a:effectRef idx="1">
            <a:schemeClr val="accent1"/>
          </a:effectRef>
          <a:fontRef idx="minor">
            <a:schemeClr val="lt1"/>
          </a:fontRef>
        </p:style>
        <p:txBody>
          <a:bodyPr vert="horz" wrap="square" lIns="91440" tIns="45720" rIns="91440" bIns="45720" numCol="1" rtlCol="0" anchor="ctr" anchorCtr="0" compatLnSpc="1">
            <a:prstTxWarp prst="textNoShape">
              <a:avLst/>
            </a:prstTxWarp>
            <a:noAutofit/>
          </a:bodyPr>
          <a:lstStyle>
            <a:defPPr>
              <a:defRPr lang="tr-TR"/>
            </a:defPPr>
            <a:lvl1pPr algn="ctr">
              <a:lnSpc>
                <a:spcPct val="150000"/>
              </a:lnSpc>
              <a:spcBef>
                <a:spcPct val="0"/>
              </a:spcBef>
              <a:spcAft>
                <a:spcPts val="800"/>
              </a:spcAft>
              <a:buNone/>
              <a:defRPr sz="2800" b="1" i="0">
                <a:solidFill>
                  <a:schemeClr val="bg1"/>
                </a:solidFill>
                <a:latin typeface="Calibri" panose="020F0502020204030204" pitchFamily="34" charset="0"/>
                <a:ea typeface="+mj-ea"/>
                <a:cs typeface="+mj-cs"/>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nSpc>
                <a:spcPct val="80000"/>
              </a:lnSpc>
            </a:pPr>
            <a:r>
              <a:rPr lang="tr-TR" sz="3200" dirty="0">
                <a:solidFill>
                  <a:schemeClr val="lt1"/>
                </a:solidFill>
                <a:latin typeface="Corbel" panose="020B0503020204020204" pitchFamily="34" charset="0"/>
                <a:ea typeface="+mn-ea"/>
                <a:cs typeface="+mn-cs"/>
              </a:rPr>
              <a:t>5. Strateji </a:t>
            </a:r>
            <a:r>
              <a:rPr lang="tr-TR" sz="3200" dirty="0" err="1">
                <a:solidFill>
                  <a:schemeClr val="lt1"/>
                </a:solidFill>
                <a:latin typeface="Corbel" panose="020B0503020204020204" pitchFamily="34" charset="0"/>
                <a:ea typeface="+mn-ea"/>
                <a:cs typeface="+mn-cs"/>
              </a:rPr>
              <a:t>Formülasyonu</a:t>
            </a:r>
            <a:endParaRPr lang="tr-TR" sz="3200" dirty="0">
              <a:solidFill>
                <a:schemeClr val="lt1"/>
              </a:solidFill>
              <a:latin typeface="Corbel" panose="020B0503020204020204" pitchFamily="34" charset="0"/>
              <a:ea typeface="+mn-ea"/>
              <a:cs typeface="+mn-cs"/>
            </a:endParaRPr>
          </a:p>
        </p:txBody>
      </p:sp>
    </p:spTree>
    <p:extLst>
      <p:ext uri="{BB962C8B-B14F-4D97-AF65-F5344CB8AC3E}">
        <p14:creationId xmlns:p14="http://schemas.microsoft.com/office/powerpoint/2010/main" val="8623369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Grp="1" noChangeArrowheads="1"/>
          </p:cNvSpPr>
          <p:nvPr>
            <p:ph type="title"/>
          </p:nvPr>
        </p:nvSpPr>
        <p:spPr bwMode="auto">
          <a:xfrm>
            <a:off x="293615" y="365125"/>
            <a:ext cx="11337874" cy="1008000"/>
          </a:xfrm>
          <a:prstGeom prst="rect">
            <a:avLst/>
          </a:prstGeom>
          <a:solidFill>
            <a:srgbClr val="2F5597"/>
          </a:solidFill>
          <a:ln>
            <a:headEnd/>
            <a:tailEnd/>
          </a:ln>
        </p:spPr>
        <p:style>
          <a:lnRef idx="3">
            <a:schemeClr val="lt1"/>
          </a:lnRef>
          <a:fillRef idx="1">
            <a:schemeClr val="accent1"/>
          </a:fillRef>
          <a:effectRef idx="1">
            <a:schemeClr val="accent1"/>
          </a:effectRef>
          <a:fontRef idx="minor">
            <a:schemeClr val="lt1"/>
          </a:fontRef>
        </p:style>
        <p:txBody>
          <a:bodyPr vert="horz" wrap="square" lIns="91440" tIns="45720" rIns="91440" bIns="45720" numCol="1" rtlCol="0" anchor="ctr" anchorCtr="0" compatLnSpc="1">
            <a:prstTxWarp prst="textNoShape">
              <a:avLst/>
            </a:prstTxWarp>
            <a:noAutofit/>
          </a:bodyPr>
          <a:lstStyle/>
          <a:p>
            <a:pPr algn="ctr">
              <a:lnSpc>
                <a:spcPct val="80000"/>
              </a:lnSpc>
              <a:defRPr/>
            </a:pPr>
            <a:r>
              <a:rPr lang="tr-TR" sz="3200" b="1" dirty="0">
                <a:latin typeface="Corbel" panose="020B0503020204020204" pitchFamily="34" charset="0"/>
              </a:rPr>
              <a:t>6. Stratejik Planın Uygulanması ve Kontrolü</a:t>
            </a:r>
          </a:p>
        </p:txBody>
      </p:sp>
      <p:sp>
        <p:nvSpPr>
          <p:cNvPr id="2" name="İçerik Yer Tutucusu 1">
            <a:extLst>
              <a:ext uri="{FF2B5EF4-FFF2-40B4-BE49-F238E27FC236}">
                <a16:creationId xmlns:a16="http://schemas.microsoft.com/office/drawing/2014/main" id="{1B47AFA3-30C9-A04F-982B-2DA505823851}"/>
              </a:ext>
            </a:extLst>
          </p:cNvPr>
          <p:cNvSpPr>
            <a:spLocks noGrp="1"/>
          </p:cNvSpPr>
          <p:nvPr>
            <p:ph sz="half" idx="1"/>
          </p:nvPr>
        </p:nvSpPr>
        <p:spPr>
          <a:xfrm>
            <a:off x="1191489" y="1502101"/>
            <a:ext cx="6316340" cy="4542127"/>
          </a:xfrm>
        </p:spPr>
        <p:txBody>
          <a:bodyPr anchor="ctr">
            <a:normAutofit/>
          </a:bodyPr>
          <a:lstStyle/>
          <a:p>
            <a:pPr lvl="0" algn="just">
              <a:lnSpc>
                <a:spcPct val="150000"/>
              </a:lnSpc>
              <a:buFont typeface="Wingdings" pitchFamily="2" charset="2"/>
              <a:buChar char="ü"/>
            </a:pPr>
            <a:r>
              <a:rPr lang="tr-TR" sz="2000" b="1" u="sng" dirty="0">
                <a:solidFill>
                  <a:srgbClr val="FF0000"/>
                </a:solidFill>
              </a:rPr>
              <a:t>Bütçeleme ve Kaynak </a:t>
            </a:r>
            <a:r>
              <a:rPr lang="tr-TR" sz="2000" b="1" u="sng" dirty="0" err="1">
                <a:solidFill>
                  <a:srgbClr val="FF0000"/>
                </a:solidFill>
              </a:rPr>
              <a:t>Tedariği</a:t>
            </a:r>
            <a:r>
              <a:rPr lang="tr-TR" sz="2000" b="1" u="sng" dirty="0">
                <a:solidFill>
                  <a:srgbClr val="FF0000"/>
                </a:solidFill>
              </a:rPr>
              <a:t>:</a:t>
            </a:r>
            <a:r>
              <a:rPr lang="tr-TR" sz="2000" b="1" dirty="0">
                <a:solidFill>
                  <a:srgbClr val="FF0000"/>
                </a:solidFill>
              </a:rPr>
              <a:t> </a:t>
            </a:r>
            <a:r>
              <a:rPr lang="tr-TR" sz="2000" dirty="0"/>
              <a:t>Kurum bütçesinin ve birimlerin bütçelerinin eylem planları dikkate alınarak hazırlanması gerekir. Eylem planlarının uygulanması ile stratejik planın gerçekleştirilmesi sağlanır. </a:t>
            </a:r>
          </a:p>
          <a:p>
            <a:pPr lvl="0">
              <a:lnSpc>
                <a:spcPct val="150000"/>
              </a:lnSpc>
              <a:buFont typeface="Wingdings" pitchFamily="2" charset="2"/>
              <a:buChar char="ü"/>
            </a:pPr>
            <a:endParaRPr lang="tr-TR" sz="2000" dirty="0"/>
          </a:p>
          <a:p>
            <a:pPr lvl="0" algn="just">
              <a:lnSpc>
                <a:spcPct val="150000"/>
              </a:lnSpc>
              <a:buFont typeface="Wingdings" pitchFamily="2" charset="2"/>
              <a:buChar char="ü"/>
            </a:pPr>
            <a:r>
              <a:rPr lang="tr-TR" sz="2000" b="1" u="sng" dirty="0">
                <a:solidFill>
                  <a:srgbClr val="FF0000"/>
                </a:solidFill>
              </a:rPr>
              <a:t>Stratejik Kontrol:</a:t>
            </a:r>
            <a:r>
              <a:rPr lang="tr-TR" sz="2000" b="1" dirty="0">
                <a:solidFill>
                  <a:srgbClr val="FF0000"/>
                </a:solidFill>
              </a:rPr>
              <a:t> </a:t>
            </a:r>
            <a:r>
              <a:rPr lang="tr-TR" sz="2000" dirty="0"/>
              <a:t>Stratejik plan kapsamındaki uygulamaların periyodik olarak izlenerek kurum davranışlarının kurum vizyonu ve performansı üzerindeki etkisinin kontrol edilmesidir. </a:t>
            </a:r>
          </a:p>
        </p:txBody>
      </p:sp>
      <p:pic>
        <p:nvPicPr>
          <p:cNvPr id="6" name="İçerik Yer Tutucusu 5">
            <a:extLst>
              <a:ext uri="{FF2B5EF4-FFF2-40B4-BE49-F238E27FC236}">
                <a16:creationId xmlns:a16="http://schemas.microsoft.com/office/drawing/2014/main" id="{9306DFCA-41D7-6F4F-9704-332FEACDFC5A}"/>
              </a:ext>
            </a:extLst>
          </p:cNvPr>
          <p:cNvPicPr>
            <a:picLocks noGrp="1" noChangeAspect="1"/>
          </p:cNvPicPr>
          <p:nvPr>
            <p:ph sz="half" idx="2"/>
          </p:nvPr>
        </p:nvPicPr>
        <p:blipFill>
          <a:blip r:embed="rId2" cstate="hqprint">
            <a:extLst>
              <a:ext uri="{28A0092B-C50C-407E-A947-70E740481C1C}">
                <a14:useLocalDpi xmlns:a14="http://schemas.microsoft.com/office/drawing/2010/main" val="0"/>
              </a:ext>
            </a:extLst>
          </a:blip>
          <a:stretch>
            <a:fillRect/>
          </a:stretch>
        </p:blipFill>
        <p:spPr>
          <a:xfrm>
            <a:off x="7645657" y="2419935"/>
            <a:ext cx="3888251" cy="2373291"/>
          </a:xfrm>
        </p:spPr>
      </p:pic>
    </p:spTree>
    <p:extLst>
      <p:ext uri="{BB962C8B-B14F-4D97-AF65-F5344CB8AC3E}">
        <p14:creationId xmlns:p14="http://schemas.microsoft.com/office/powerpoint/2010/main" val="11233433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Unvan 1">
            <a:extLst>
              <a:ext uri="{FF2B5EF4-FFF2-40B4-BE49-F238E27FC236}">
                <a16:creationId xmlns:a16="http://schemas.microsoft.com/office/drawing/2014/main" id="{B3554918-1241-41C2-BFA6-4BDD62962B18}"/>
              </a:ext>
            </a:extLst>
          </p:cNvPr>
          <p:cNvSpPr txBox="1">
            <a:spLocks/>
          </p:cNvSpPr>
          <p:nvPr/>
        </p:nvSpPr>
        <p:spPr>
          <a:xfrm>
            <a:off x="141088" y="161419"/>
            <a:ext cx="11821613" cy="1008000"/>
          </a:xfrm>
          <a:prstGeom prst="rect">
            <a:avLst/>
          </a:prstGeom>
          <a:solidFill>
            <a:schemeClr val="accent1">
              <a:lumMod val="75000"/>
            </a:schemeClr>
          </a:solidFill>
        </p:spPr>
        <p:txBody>
          <a:bodyPr>
            <a:noAutofit/>
          </a:bodyPr>
          <a:ls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spcAft>
                <a:spcPts val="800"/>
              </a:spcAft>
            </a:pPr>
            <a:r>
              <a:rPr lang="tr-TR" sz="2800" b="1" dirty="0">
                <a:solidFill>
                  <a:schemeClr val="bg1"/>
                </a:solidFill>
                <a:effectLst>
                  <a:outerShdw blurRad="38100" dist="38100" dir="2700000" algn="tl">
                    <a:srgbClr val="000000">
                      <a:alpha val="43137"/>
                    </a:srgbClr>
                  </a:outerShdw>
                </a:effectLst>
                <a:latin typeface="Corbel" panose="020B0503020204020204" pitchFamily="34" charset="0"/>
              </a:rPr>
              <a:t>SÜREÇLERLE YÖNETİM = Stratejik Yönetim + Süreç Yönetimi</a:t>
            </a:r>
            <a:endParaRPr lang="tr-TR" sz="2800" b="1" dirty="0">
              <a:solidFill>
                <a:schemeClr val="bg1"/>
              </a:solidFill>
              <a:latin typeface="Corbel" panose="020B0503020204020204" pitchFamily="34" charset="0"/>
            </a:endParaRPr>
          </a:p>
        </p:txBody>
      </p:sp>
      <p:grpSp>
        <p:nvGrpSpPr>
          <p:cNvPr id="3" name="Grup 2"/>
          <p:cNvGrpSpPr/>
          <p:nvPr/>
        </p:nvGrpSpPr>
        <p:grpSpPr>
          <a:xfrm>
            <a:off x="2353197" y="1081384"/>
            <a:ext cx="8820472" cy="5228965"/>
            <a:chOff x="1852218" y="874906"/>
            <a:chExt cx="8820472" cy="5228965"/>
          </a:xfrm>
        </p:grpSpPr>
        <p:sp>
          <p:nvSpPr>
            <p:cNvPr id="4" name="Üçgen 3"/>
            <p:cNvSpPr/>
            <p:nvPr/>
          </p:nvSpPr>
          <p:spPr>
            <a:xfrm>
              <a:off x="2020294" y="874906"/>
              <a:ext cx="7988199" cy="1313877"/>
            </a:xfrm>
            <a:prstGeom prst="triangle">
              <a:avLst>
                <a:gd name="adj" fmla="val 50304"/>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grpSp>
          <p:nvGrpSpPr>
            <p:cNvPr id="2" name="Grup 1"/>
            <p:cNvGrpSpPr/>
            <p:nvPr/>
          </p:nvGrpSpPr>
          <p:grpSpPr>
            <a:xfrm>
              <a:off x="1852218" y="1131652"/>
              <a:ext cx="8820472" cy="4972219"/>
              <a:chOff x="1852218" y="1131652"/>
              <a:chExt cx="8820472" cy="4972219"/>
            </a:xfrm>
          </p:grpSpPr>
          <p:sp>
            <p:nvSpPr>
              <p:cNvPr id="15" name="Dikdörtgen 14"/>
              <p:cNvSpPr/>
              <p:nvPr/>
            </p:nvSpPr>
            <p:spPr>
              <a:xfrm>
                <a:off x="2063552" y="2204864"/>
                <a:ext cx="7992888" cy="225173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6" name="Metin kutusu 15"/>
              <p:cNvSpPr txBox="1"/>
              <p:nvPr/>
            </p:nvSpPr>
            <p:spPr>
              <a:xfrm>
                <a:off x="2063552" y="4461336"/>
                <a:ext cx="7988199" cy="400110"/>
              </a:xfrm>
              <a:prstGeom prst="rect">
                <a:avLst/>
              </a:prstGeom>
              <a:solidFill>
                <a:schemeClr val="bg2"/>
              </a:solidFill>
              <a:ln w="28575">
                <a:solidFill>
                  <a:schemeClr val="accent1"/>
                </a:solidFill>
              </a:ln>
            </p:spPr>
            <p:txBody>
              <a:bodyPr wrap="square" rtlCol="0">
                <a:spAutoFit/>
              </a:bodyPr>
              <a:lstStyle/>
              <a:p>
                <a:pPr algn="ctr"/>
                <a:r>
                  <a:rPr lang="tr-TR" sz="2000" b="1" dirty="0"/>
                  <a:t>STRATEJİLER ve HEDEFLER</a:t>
                </a:r>
              </a:p>
            </p:txBody>
          </p:sp>
          <p:grpSp>
            <p:nvGrpSpPr>
              <p:cNvPr id="22" name="Grup 21"/>
              <p:cNvGrpSpPr/>
              <p:nvPr/>
            </p:nvGrpSpPr>
            <p:grpSpPr>
              <a:xfrm>
                <a:off x="2075493" y="4871243"/>
                <a:ext cx="2577585" cy="1215332"/>
                <a:chOff x="1068577" y="4602564"/>
                <a:chExt cx="936104" cy="1565012"/>
              </a:xfrm>
            </p:grpSpPr>
            <p:grpSp>
              <p:nvGrpSpPr>
                <p:cNvPr id="20" name="Grup 19"/>
                <p:cNvGrpSpPr/>
                <p:nvPr/>
              </p:nvGrpSpPr>
              <p:grpSpPr>
                <a:xfrm>
                  <a:off x="1068577" y="4602564"/>
                  <a:ext cx="936104" cy="1565012"/>
                  <a:chOff x="975053" y="4855574"/>
                  <a:chExt cx="1252985" cy="1213930"/>
                </a:xfrm>
                <a:solidFill>
                  <a:schemeClr val="bg2"/>
                </a:solidFill>
              </p:grpSpPr>
              <p:sp>
                <p:nvSpPr>
                  <p:cNvPr id="17" name="Dikdörtgen 16"/>
                  <p:cNvSpPr/>
                  <p:nvPr/>
                </p:nvSpPr>
                <p:spPr>
                  <a:xfrm>
                    <a:off x="1147918" y="4942931"/>
                    <a:ext cx="922044" cy="1080120"/>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1050" dirty="0"/>
                  </a:p>
                </p:txBody>
              </p:sp>
              <p:sp>
                <p:nvSpPr>
                  <p:cNvPr id="18" name="Yuvarlatılmış Dikdörtgen 17"/>
                  <p:cNvSpPr/>
                  <p:nvPr/>
                </p:nvSpPr>
                <p:spPr>
                  <a:xfrm>
                    <a:off x="1003902" y="4855574"/>
                    <a:ext cx="1224136" cy="159470"/>
                  </a:xfrm>
                  <a:prstGeom prst="round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1050"/>
                  </a:p>
                </p:txBody>
              </p:sp>
              <p:sp>
                <p:nvSpPr>
                  <p:cNvPr id="19" name="Yuvarlatılmış Dikdörtgen 18"/>
                  <p:cNvSpPr/>
                  <p:nvPr/>
                </p:nvSpPr>
                <p:spPr>
                  <a:xfrm>
                    <a:off x="975053" y="5958496"/>
                    <a:ext cx="1224136" cy="111008"/>
                  </a:xfrm>
                  <a:prstGeom prst="round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1050"/>
                  </a:p>
                </p:txBody>
              </p:sp>
            </p:grpSp>
            <p:sp>
              <p:nvSpPr>
                <p:cNvPr id="21" name="Metin kutusu 20"/>
                <p:cNvSpPr txBox="1"/>
                <p:nvPr/>
              </p:nvSpPr>
              <p:spPr>
                <a:xfrm>
                  <a:off x="1336032" y="5189360"/>
                  <a:ext cx="355352" cy="435964"/>
                </a:xfrm>
                <a:prstGeom prst="rect">
                  <a:avLst/>
                </a:prstGeom>
                <a:noFill/>
              </p:spPr>
              <p:txBody>
                <a:bodyPr wrap="square" rtlCol="0" anchor="ctr">
                  <a:spAutoFit/>
                </a:bodyPr>
                <a:lstStyle/>
                <a:p>
                  <a:pPr algn="ctr"/>
                  <a:r>
                    <a:rPr lang="tr-TR" sz="1600" dirty="0"/>
                    <a:t>MİSYON</a:t>
                  </a:r>
                </a:p>
              </p:txBody>
            </p:sp>
          </p:grpSp>
          <p:grpSp>
            <p:nvGrpSpPr>
              <p:cNvPr id="29" name="Grup 28"/>
              <p:cNvGrpSpPr/>
              <p:nvPr/>
            </p:nvGrpSpPr>
            <p:grpSpPr>
              <a:xfrm>
                <a:off x="7642183" y="4869478"/>
                <a:ext cx="2395284" cy="1219568"/>
                <a:chOff x="1577164" y="4595465"/>
                <a:chExt cx="919803" cy="1570467"/>
              </a:xfrm>
            </p:grpSpPr>
            <p:grpSp>
              <p:nvGrpSpPr>
                <p:cNvPr id="30" name="Grup 29"/>
                <p:cNvGrpSpPr/>
                <p:nvPr/>
              </p:nvGrpSpPr>
              <p:grpSpPr>
                <a:xfrm>
                  <a:off x="1577164" y="4595465"/>
                  <a:ext cx="919803" cy="1570467"/>
                  <a:chOff x="1655803" y="4850066"/>
                  <a:chExt cx="1231167" cy="1218161"/>
                </a:xfrm>
                <a:solidFill>
                  <a:schemeClr val="bg2"/>
                </a:solidFill>
              </p:grpSpPr>
              <p:sp>
                <p:nvSpPr>
                  <p:cNvPr id="32" name="Dikdörtgen 31"/>
                  <p:cNvSpPr/>
                  <p:nvPr/>
                </p:nvSpPr>
                <p:spPr>
                  <a:xfrm>
                    <a:off x="1806850" y="4937422"/>
                    <a:ext cx="922044" cy="1080120"/>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1050" dirty="0"/>
                  </a:p>
                </p:txBody>
              </p:sp>
              <p:sp>
                <p:nvSpPr>
                  <p:cNvPr id="33" name="Yuvarlatılmış Dikdörtgen 32"/>
                  <p:cNvSpPr/>
                  <p:nvPr/>
                </p:nvSpPr>
                <p:spPr>
                  <a:xfrm>
                    <a:off x="1662834" y="4850066"/>
                    <a:ext cx="1224136" cy="151912"/>
                  </a:xfrm>
                  <a:prstGeom prst="round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1050"/>
                  </a:p>
                </p:txBody>
              </p:sp>
              <p:sp>
                <p:nvSpPr>
                  <p:cNvPr id="34" name="Yuvarlatılmış Dikdörtgen 33"/>
                  <p:cNvSpPr/>
                  <p:nvPr/>
                </p:nvSpPr>
                <p:spPr>
                  <a:xfrm>
                    <a:off x="1655803" y="5970384"/>
                    <a:ext cx="1224136" cy="97843"/>
                  </a:xfrm>
                  <a:prstGeom prst="round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1050"/>
                  </a:p>
                </p:txBody>
              </p:sp>
            </p:grpSp>
            <p:sp>
              <p:nvSpPr>
                <p:cNvPr id="31" name="Metin kutusu 30"/>
                <p:cNvSpPr txBox="1"/>
                <p:nvPr/>
              </p:nvSpPr>
              <p:spPr>
                <a:xfrm>
                  <a:off x="1750377" y="5213852"/>
                  <a:ext cx="566598" cy="435964"/>
                </a:xfrm>
                <a:prstGeom prst="rect">
                  <a:avLst/>
                </a:prstGeom>
                <a:noFill/>
              </p:spPr>
              <p:txBody>
                <a:bodyPr wrap="square" rtlCol="0" anchor="ctr">
                  <a:spAutoFit/>
                </a:bodyPr>
                <a:lstStyle/>
                <a:p>
                  <a:pPr algn="ctr"/>
                  <a:r>
                    <a:rPr lang="tr-TR" sz="1600" dirty="0"/>
                    <a:t>POLİTİKALAR</a:t>
                  </a:r>
                </a:p>
              </p:txBody>
            </p:sp>
          </p:grpSp>
          <p:sp>
            <p:nvSpPr>
              <p:cNvPr id="35" name="Dikdörtgen 34"/>
              <p:cNvSpPr/>
              <p:nvPr/>
            </p:nvSpPr>
            <p:spPr>
              <a:xfrm>
                <a:off x="2063553" y="4860992"/>
                <a:ext cx="7992888" cy="123230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Metin kutusu 4"/>
              <p:cNvSpPr txBox="1"/>
              <p:nvPr/>
            </p:nvSpPr>
            <p:spPr>
              <a:xfrm>
                <a:off x="4920029" y="1131652"/>
                <a:ext cx="2210285" cy="1015663"/>
              </a:xfrm>
              <a:prstGeom prst="rect">
                <a:avLst/>
              </a:prstGeom>
              <a:noFill/>
            </p:spPr>
            <p:txBody>
              <a:bodyPr wrap="none" rtlCol="0">
                <a:spAutoFit/>
              </a:bodyPr>
              <a:lstStyle/>
              <a:p>
                <a:pPr algn="ctr"/>
                <a:r>
                  <a:rPr lang="tr-TR" sz="2000" b="1" dirty="0">
                    <a:solidFill>
                      <a:srgbClr val="C00000"/>
                    </a:solidFill>
                  </a:rPr>
                  <a:t>VİZYON </a:t>
                </a:r>
              </a:p>
              <a:p>
                <a:pPr algn="ctr"/>
                <a:r>
                  <a:rPr lang="tr-TR" sz="2000" b="1" dirty="0">
                    <a:solidFill>
                      <a:srgbClr val="C00000"/>
                    </a:solidFill>
                  </a:rPr>
                  <a:t>&amp; </a:t>
                </a:r>
              </a:p>
              <a:p>
                <a:pPr algn="ctr"/>
                <a:r>
                  <a:rPr lang="tr-TR" sz="2000" b="1" dirty="0">
                    <a:solidFill>
                      <a:srgbClr val="C00000"/>
                    </a:solidFill>
                  </a:rPr>
                  <a:t>GELECEK PLANLARI</a:t>
                </a:r>
              </a:p>
            </p:txBody>
          </p:sp>
          <p:grpSp>
            <p:nvGrpSpPr>
              <p:cNvPr id="41" name="Grup 40"/>
              <p:cNvGrpSpPr/>
              <p:nvPr/>
            </p:nvGrpSpPr>
            <p:grpSpPr>
              <a:xfrm>
                <a:off x="1852218" y="2744788"/>
                <a:ext cx="8820472" cy="1548308"/>
                <a:chOff x="323528" y="2384748"/>
                <a:chExt cx="8820472" cy="1548308"/>
              </a:xfrm>
            </p:grpSpPr>
            <p:cxnSp>
              <p:nvCxnSpPr>
                <p:cNvPr id="42" name="Dirsek Bağlayıcısı 41"/>
                <p:cNvCxnSpPr/>
                <p:nvPr/>
              </p:nvCxnSpPr>
              <p:spPr>
                <a:xfrm>
                  <a:off x="323528" y="3344754"/>
                  <a:ext cx="4172954" cy="260655"/>
                </a:xfrm>
                <a:prstGeom prst="bentConnector3">
                  <a:avLst/>
                </a:prstGeom>
                <a:ln w="5715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8" name="Grup 7"/>
                <p:cNvGrpSpPr/>
                <p:nvPr/>
              </p:nvGrpSpPr>
              <p:grpSpPr>
                <a:xfrm>
                  <a:off x="755576" y="2384748"/>
                  <a:ext cx="7704856" cy="1548308"/>
                  <a:chOff x="755576" y="2384748"/>
                  <a:chExt cx="7704856" cy="1548308"/>
                </a:xfrm>
              </p:grpSpPr>
              <p:sp>
                <p:nvSpPr>
                  <p:cNvPr id="11" name="Metin kutusu 10"/>
                  <p:cNvSpPr txBox="1"/>
                  <p:nvPr/>
                </p:nvSpPr>
                <p:spPr>
                  <a:xfrm>
                    <a:off x="1034569" y="2397013"/>
                    <a:ext cx="916918" cy="369332"/>
                  </a:xfrm>
                  <a:prstGeom prst="rect">
                    <a:avLst/>
                  </a:prstGeom>
                  <a:noFill/>
                </p:spPr>
                <p:txBody>
                  <a:bodyPr wrap="none" rtlCol="0">
                    <a:spAutoFit/>
                  </a:bodyPr>
                  <a:lstStyle/>
                  <a:p>
                    <a:r>
                      <a:rPr lang="tr-TR" dirty="0"/>
                      <a:t>Fakülte </a:t>
                    </a:r>
                  </a:p>
                </p:txBody>
              </p:sp>
              <p:sp>
                <p:nvSpPr>
                  <p:cNvPr id="12" name="Metin kutusu 11"/>
                  <p:cNvSpPr txBox="1"/>
                  <p:nvPr/>
                </p:nvSpPr>
                <p:spPr>
                  <a:xfrm>
                    <a:off x="2683620" y="2389218"/>
                    <a:ext cx="1849096" cy="338554"/>
                  </a:xfrm>
                  <a:prstGeom prst="rect">
                    <a:avLst/>
                  </a:prstGeom>
                  <a:noFill/>
                </p:spPr>
                <p:txBody>
                  <a:bodyPr wrap="none" rtlCol="0">
                    <a:spAutoFit/>
                  </a:bodyPr>
                  <a:lstStyle/>
                  <a:p>
                    <a:r>
                      <a:rPr lang="tr-TR" sz="1600"/>
                      <a:t>Meslek Yüksekokulu</a:t>
                    </a:r>
                    <a:endParaRPr lang="tr-TR" sz="1600" dirty="0"/>
                  </a:p>
                </p:txBody>
              </p:sp>
              <p:sp>
                <p:nvSpPr>
                  <p:cNvPr id="13" name="Metin kutusu 12"/>
                  <p:cNvSpPr txBox="1"/>
                  <p:nvPr/>
                </p:nvSpPr>
                <p:spPr>
                  <a:xfrm>
                    <a:off x="4839111" y="2384748"/>
                    <a:ext cx="1210203" cy="369332"/>
                  </a:xfrm>
                  <a:prstGeom prst="rect">
                    <a:avLst/>
                  </a:prstGeom>
                  <a:noFill/>
                </p:spPr>
                <p:txBody>
                  <a:bodyPr wrap="none" rtlCol="0">
                    <a:spAutoFit/>
                  </a:bodyPr>
                  <a:lstStyle/>
                  <a:p>
                    <a:r>
                      <a:rPr lang="tr-TR"/>
                      <a:t>Yüksekokul</a:t>
                    </a:r>
                    <a:endParaRPr lang="tr-TR" dirty="0"/>
                  </a:p>
                </p:txBody>
              </p:sp>
              <p:sp>
                <p:nvSpPr>
                  <p:cNvPr id="14" name="Metin kutusu 13"/>
                  <p:cNvSpPr txBox="1"/>
                  <p:nvPr/>
                </p:nvSpPr>
                <p:spPr>
                  <a:xfrm>
                    <a:off x="6635502" y="2395468"/>
                    <a:ext cx="1404552" cy="369332"/>
                  </a:xfrm>
                  <a:prstGeom prst="rect">
                    <a:avLst/>
                  </a:prstGeom>
                  <a:noFill/>
                </p:spPr>
                <p:txBody>
                  <a:bodyPr wrap="none" rtlCol="0">
                    <a:spAutoFit/>
                  </a:bodyPr>
                  <a:lstStyle/>
                  <a:p>
                    <a:r>
                      <a:rPr lang="tr-TR" dirty="0"/>
                      <a:t>İdari Birimler</a:t>
                    </a:r>
                  </a:p>
                </p:txBody>
              </p:sp>
              <p:graphicFrame>
                <p:nvGraphicFramePr>
                  <p:cNvPr id="6" name="Diyagram 5"/>
                  <p:cNvGraphicFramePr/>
                  <p:nvPr/>
                </p:nvGraphicFramePr>
                <p:xfrm>
                  <a:off x="875928" y="2633697"/>
                  <a:ext cx="1463824" cy="12241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Diyagram 6"/>
                  <p:cNvGraphicFramePr/>
                  <p:nvPr/>
                </p:nvGraphicFramePr>
                <p:xfrm>
                  <a:off x="2820144" y="2708920"/>
                  <a:ext cx="1463824" cy="122413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9" name="Diyagram 8"/>
                  <p:cNvGraphicFramePr/>
                  <p:nvPr/>
                </p:nvGraphicFramePr>
                <p:xfrm>
                  <a:off x="4692352" y="2708920"/>
                  <a:ext cx="1463824" cy="1224136"/>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graphicFrame>
                <p:nvGraphicFramePr>
                  <p:cNvPr id="10" name="Diyagram 9"/>
                  <p:cNvGraphicFramePr/>
                  <p:nvPr/>
                </p:nvGraphicFramePr>
                <p:xfrm>
                  <a:off x="6564560" y="2708920"/>
                  <a:ext cx="1463824" cy="1224136"/>
                </p:xfrm>
                <a:graphic>
                  <a:graphicData uri="http://schemas.openxmlformats.org/drawingml/2006/diagram">
                    <dgm:relIds xmlns:dgm="http://schemas.openxmlformats.org/drawingml/2006/diagram" xmlns:r="http://schemas.openxmlformats.org/officeDocument/2006/relationships" r:dm="rId18" r:lo="rId19" r:qs="rId20" r:cs="rId21"/>
                  </a:graphicData>
                </a:graphic>
              </p:graphicFrame>
              <p:sp>
                <p:nvSpPr>
                  <p:cNvPr id="37" name="Dikdörtgen 36"/>
                  <p:cNvSpPr/>
                  <p:nvPr/>
                </p:nvSpPr>
                <p:spPr>
                  <a:xfrm>
                    <a:off x="755576" y="2784083"/>
                    <a:ext cx="1728192" cy="108739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8" name="Dikdörtgen 37"/>
                  <p:cNvSpPr/>
                  <p:nvPr/>
                </p:nvSpPr>
                <p:spPr>
                  <a:xfrm>
                    <a:off x="2696787" y="2801055"/>
                    <a:ext cx="1728192" cy="108739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9" name="Dikdörtgen 38"/>
                  <p:cNvSpPr/>
                  <p:nvPr/>
                </p:nvSpPr>
                <p:spPr>
                  <a:xfrm>
                    <a:off x="4580117" y="2801055"/>
                    <a:ext cx="1728192" cy="108739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0" name="Dikdörtgen 39"/>
                  <p:cNvSpPr/>
                  <p:nvPr/>
                </p:nvSpPr>
                <p:spPr>
                  <a:xfrm>
                    <a:off x="6449635" y="2785724"/>
                    <a:ext cx="1728192" cy="108739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cxnSp>
                <p:nvCxnSpPr>
                  <p:cNvPr id="48" name="Dirsek Bağlayıcısı 47"/>
                  <p:cNvCxnSpPr/>
                  <p:nvPr/>
                </p:nvCxnSpPr>
                <p:spPr>
                  <a:xfrm flipV="1">
                    <a:off x="4469512" y="3334940"/>
                    <a:ext cx="3990920" cy="270470"/>
                  </a:xfrm>
                  <a:prstGeom prst="bentConnector3">
                    <a:avLst>
                      <a:gd name="adj1" fmla="val 50000"/>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sp>
              <p:nvSpPr>
                <p:cNvPr id="52" name="Metin kutusu 51"/>
                <p:cNvSpPr txBox="1"/>
                <p:nvPr/>
              </p:nvSpPr>
              <p:spPr>
                <a:xfrm>
                  <a:off x="8201778" y="3483606"/>
                  <a:ext cx="942222" cy="400110"/>
                </a:xfrm>
                <a:prstGeom prst="rect">
                  <a:avLst/>
                </a:prstGeom>
                <a:noFill/>
              </p:spPr>
              <p:txBody>
                <a:bodyPr wrap="square" rtlCol="0">
                  <a:spAutoFit/>
                </a:bodyPr>
                <a:lstStyle/>
                <a:p>
                  <a:r>
                    <a:rPr lang="tr-TR" sz="2000" b="1">
                      <a:solidFill>
                        <a:srgbClr val="FF0000"/>
                      </a:solidFill>
                    </a:rPr>
                    <a:t>SÜREÇ</a:t>
                  </a:r>
                </a:p>
              </p:txBody>
            </p:sp>
          </p:grpSp>
          <p:sp>
            <p:nvSpPr>
              <p:cNvPr id="43" name="Metin kutusu 42"/>
              <p:cNvSpPr txBox="1"/>
              <p:nvPr/>
            </p:nvSpPr>
            <p:spPr>
              <a:xfrm>
                <a:off x="4426661" y="2301574"/>
                <a:ext cx="3338677" cy="461665"/>
              </a:xfrm>
              <a:prstGeom prst="rect">
                <a:avLst/>
              </a:prstGeom>
              <a:noFill/>
            </p:spPr>
            <p:txBody>
              <a:bodyPr wrap="square" rtlCol="0">
                <a:spAutoFit/>
              </a:bodyPr>
              <a:lstStyle/>
              <a:p>
                <a:pPr algn="ctr"/>
                <a:r>
                  <a:rPr lang="tr-TR" sz="2400" b="1" dirty="0">
                    <a:solidFill>
                      <a:srgbClr val="0070C0"/>
                    </a:solidFill>
                  </a:rPr>
                  <a:t>SÜREÇ YÖNETİMİ</a:t>
                </a:r>
              </a:p>
            </p:txBody>
          </p:sp>
          <p:grpSp>
            <p:nvGrpSpPr>
              <p:cNvPr id="36" name="Grup 35">
                <a:extLst>
                  <a:ext uri="{FF2B5EF4-FFF2-40B4-BE49-F238E27FC236}">
                    <a16:creationId xmlns:a16="http://schemas.microsoft.com/office/drawing/2014/main" id="{66643F57-AA45-EE4C-B7B2-44960BF25F84}"/>
                  </a:ext>
                </a:extLst>
              </p:cNvPr>
              <p:cNvGrpSpPr/>
              <p:nvPr/>
            </p:nvGrpSpPr>
            <p:grpSpPr>
              <a:xfrm>
                <a:off x="4731267" y="4860993"/>
                <a:ext cx="2876957" cy="1242878"/>
                <a:chOff x="6774775" y="4877965"/>
                <a:chExt cx="820003" cy="1215331"/>
              </a:xfrm>
            </p:grpSpPr>
            <p:sp>
              <p:nvSpPr>
                <p:cNvPr id="51" name="Dikdörtgen 50"/>
                <p:cNvSpPr/>
                <p:nvPr/>
              </p:nvSpPr>
              <p:spPr>
                <a:xfrm>
                  <a:off x="6887905" y="4965422"/>
                  <a:ext cx="603422" cy="1081367"/>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1050" dirty="0"/>
                </a:p>
              </p:txBody>
            </p:sp>
            <p:sp>
              <p:nvSpPr>
                <p:cNvPr id="53" name="Yuvarlatılmış Dikdörtgen 52"/>
                <p:cNvSpPr/>
                <p:nvPr/>
              </p:nvSpPr>
              <p:spPr>
                <a:xfrm>
                  <a:off x="6793655" y="4877965"/>
                  <a:ext cx="801123" cy="125724"/>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1050"/>
                </a:p>
              </p:txBody>
            </p:sp>
            <p:sp>
              <p:nvSpPr>
                <p:cNvPr id="54" name="Yuvarlatılmış Dikdörtgen 53"/>
                <p:cNvSpPr/>
                <p:nvPr/>
              </p:nvSpPr>
              <p:spPr>
                <a:xfrm>
                  <a:off x="6774775" y="5982159"/>
                  <a:ext cx="801123" cy="111137"/>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1050"/>
                </a:p>
              </p:txBody>
            </p:sp>
            <p:sp>
              <p:nvSpPr>
                <p:cNvPr id="55" name="Metin kutusu 54"/>
                <p:cNvSpPr txBox="1"/>
                <p:nvPr/>
              </p:nvSpPr>
              <p:spPr>
                <a:xfrm>
                  <a:off x="6974211" y="5220201"/>
                  <a:ext cx="462019" cy="571814"/>
                </a:xfrm>
                <a:prstGeom prst="rect">
                  <a:avLst/>
                </a:prstGeom>
                <a:noFill/>
              </p:spPr>
              <p:txBody>
                <a:bodyPr wrap="square" rtlCol="0" anchor="ctr">
                  <a:spAutoFit/>
                </a:bodyPr>
                <a:lstStyle/>
                <a:p>
                  <a:pPr algn="ctr"/>
                  <a:r>
                    <a:rPr lang="tr-TR" sz="1600" dirty="0"/>
                    <a:t>TEMEL</a:t>
                  </a:r>
                </a:p>
                <a:p>
                  <a:pPr algn="ctr"/>
                  <a:r>
                    <a:rPr lang="tr-TR" sz="1600" dirty="0"/>
                    <a:t>DEĞERLER</a:t>
                  </a:r>
                </a:p>
              </p:txBody>
            </p:sp>
          </p:grpSp>
        </p:grpSp>
      </p:grpSp>
      <p:sp>
        <p:nvSpPr>
          <p:cNvPr id="56" name="Dikdörtgen 55">
            <a:extLst>
              <a:ext uri="{FF2B5EF4-FFF2-40B4-BE49-F238E27FC236}">
                <a16:creationId xmlns:a16="http://schemas.microsoft.com/office/drawing/2014/main" id="{198BAC25-286A-4443-832B-396B7361AC62}"/>
              </a:ext>
            </a:extLst>
          </p:cNvPr>
          <p:cNvSpPr/>
          <p:nvPr/>
        </p:nvSpPr>
        <p:spPr>
          <a:xfrm>
            <a:off x="141088" y="1256877"/>
            <a:ext cx="3689120" cy="707886"/>
          </a:xfrm>
          <a:prstGeom prst="rect">
            <a:avLst/>
          </a:prstGeom>
          <a:solidFill>
            <a:schemeClr val="accent5">
              <a:lumMod val="20000"/>
              <a:lumOff val="80000"/>
            </a:schemeClr>
          </a:solidFill>
        </p:spPr>
        <p:txBody>
          <a:bodyPr wrap="square">
            <a:spAutoFit/>
          </a:bodyPr>
          <a:lstStyle/>
          <a:p>
            <a:pPr>
              <a:buFont typeface="Wingdings" pitchFamily="2" charset="2"/>
              <a:buNone/>
            </a:pPr>
            <a:r>
              <a:rPr lang="tr-TR" sz="2000" dirty="0">
                <a:latin typeface="Corbel" panose="020B0503020204020204" pitchFamily="34" charset="0"/>
              </a:rPr>
              <a:t>Süreçlerle yönetim için öncelikle; </a:t>
            </a:r>
          </a:p>
          <a:p>
            <a:pPr>
              <a:buFont typeface="Wingdings" pitchFamily="2" charset="2"/>
              <a:buNone/>
            </a:pPr>
            <a:r>
              <a:rPr lang="tr-TR" sz="2000" b="1" dirty="0">
                <a:solidFill>
                  <a:srgbClr val="C00000"/>
                </a:solidFill>
                <a:latin typeface="Corbel" panose="020B0503020204020204" pitchFamily="34" charset="0"/>
              </a:rPr>
              <a:t>“süreçleri yönetmek” </a:t>
            </a:r>
            <a:r>
              <a:rPr lang="tr-TR" sz="2000" dirty="0">
                <a:latin typeface="Corbel" panose="020B0503020204020204" pitchFamily="34" charset="0"/>
              </a:rPr>
              <a:t>gerekir. </a:t>
            </a:r>
          </a:p>
        </p:txBody>
      </p:sp>
    </p:spTree>
    <p:extLst>
      <p:ext uri="{BB962C8B-B14F-4D97-AF65-F5344CB8AC3E}">
        <p14:creationId xmlns:p14="http://schemas.microsoft.com/office/powerpoint/2010/main" val="28987883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9859" name="Rectangle 3"/>
          <p:cNvSpPr>
            <a:spLocks noGrp="1" noChangeArrowheads="1"/>
          </p:cNvSpPr>
          <p:nvPr>
            <p:ph idx="1"/>
          </p:nvPr>
        </p:nvSpPr>
        <p:spPr bwMode="auto">
          <a:xfrm>
            <a:off x="578141" y="1635560"/>
            <a:ext cx="4896829" cy="5222440"/>
          </a:xfrm>
          <a:noFill/>
          <a:ln>
            <a:miter lim="800000"/>
            <a:headEnd/>
            <a:tailEnd/>
          </a:ln>
        </p:spPr>
        <p:txBody>
          <a:bodyPr vert="horz" wrap="square" lIns="91440" tIns="45720" rIns="91440" bIns="45720" numCol="1" rtlCol="0" anchor="t" anchorCtr="0" compatLnSpc="1">
            <a:prstTxWarp prst="textNoShape">
              <a:avLst/>
            </a:prstTxWarp>
            <a:normAutofit/>
          </a:bodyPr>
          <a:lstStyle/>
          <a:p>
            <a:pPr>
              <a:lnSpc>
                <a:spcPct val="150000"/>
              </a:lnSpc>
              <a:buFont typeface="Wingdings" pitchFamily="2" charset="2"/>
              <a:buNone/>
            </a:pPr>
            <a:r>
              <a:rPr lang="tr-TR" sz="2000" dirty="0"/>
              <a:t>Süreç yönetimi; </a:t>
            </a:r>
          </a:p>
          <a:p>
            <a:pPr>
              <a:lnSpc>
                <a:spcPct val="150000"/>
              </a:lnSpc>
              <a:buFont typeface="Wingdings" pitchFamily="2" charset="2"/>
              <a:buNone/>
            </a:pPr>
            <a:r>
              <a:rPr lang="tr-TR" sz="2000" dirty="0">
                <a:solidFill>
                  <a:srgbClr val="C00000"/>
                </a:solidFill>
              </a:rPr>
              <a:t>	süreçlerin </a:t>
            </a:r>
            <a:r>
              <a:rPr lang="tr-TR" sz="2000" b="1" u="sng" dirty="0">
                <a:solidFill>
                  <a:srgbClr val="C00000"/>
                </a:solidFill>
              </a:rPr>
              <a:t>tanımlanması</a:t>
            </a:r>
            <a:r>
              <a:rPr lang="tr-TR" sz="2000" dirty="0">
                <a:solidFill>
                  <a:srgbClr val="C00000"/>
                </a:solidFill>
              </a:rPr>
              <a:t>, gerekli adımlarda ölçümler alınarak </a:t>
            </a:r>
            <a:r>
              <a:rPr lang="tr-TR" sz="2000" b="1" u="sng" dirty="0">
                <a:solidFill>
                  <a:srgbClr val="C00000"/>
                </a:solidFill>
              </a:rPr>
              <a:t>performansının izlenmesi </a:t>
            </a:r>
            <a:r>
              <a:rPr lang="tr-TR" sz="2000" dirty="0">
                <a:solidFill>
                  <a:srgbClr val="C00000"/>
                </a:solidFill>
              </a:rPr>
              <a:t>ve gerekli </a:t>
            </a:r>
            <a:r>
              <a:rPr lang="tr-TR" sz="2000" b="1" u="sng" dirty="0">
                <a:solidFill>
                  <a:srgbClr val="C00000"/>
                </a:solidFill>
              </a:rPr>
              <a:t>iyileştirmelerin</a:t>
            </a:r>
            <a:r>
              <a:rPr lang="tr-TR" sz="2000" dirty="0">
                <a:solidFill>
                  <a:srgbClr val="C00000"/>
                </a:solidFill>
              </a:rPr>
              <a:t> yapılmasını içeren faaliyetlerin tümüdür. </a:t>
            </a:r>
            <a:endParaRPr lang="tr-TR" sz="2000" dirty="0"/>
          </a:p>
          <a:p>
            <a:pPr>
              <a:lnSpc>
                <a:spcPct val="150000"/>
              </a:lnSpc>
              <a:buFont typeface="Wingdings" pitchFamily="2" charset="2"/>
              <a:buChar char="Ø"/>
            </a:pPr>
            <a:r>
              <a:rPr lang="tr-TR" sz="2000" dirty="0"/>
              <a:t>Süreç yönetimi, süreçleri yönetmek demektir. </a:t>
            </a:r>
          </a:p>
        </p:txBody>
      </p:sp>
      <p:sp>
        <p:nvSpPr>
          <p:cNvPr id="6" name="Unvan 1">
            <a:extLst>
              <a:ext uri="{FF2B5EF4-FFF2-40B4-BE49-F238E27FC236}">
                <a16:creationId xmlns:a16="http://schemas.microsoft.com/office/drawing/2014/main" id="{56BF8BEC-081C-4E72-A60C-C4486E124E00}"/>
              </a:ext>
            </a:extLst>
          </p:cNvPr>
          <p:cNvSpPr txBox="1">
            <a:spLocks/>
          </p:cNvSpPr>
          <p:nvPr/>
        </p:nvSpPr>
        <p:spPr>
          <a:xfrm>
            <a:off x="578141" y="401047"/>
            <a:ext cx="10440000" cy="1008000"/>
          </a:xfrm>
          <a:prstGeom prst="rect">
            <a:avLst/>
          </a:prstGeom>
          <a:solidFill>
            <a:schemeClr val="accent1">
              <a:lumMod val="75000"/>
            </a:schemeClr>
          </a:solidFill>
        </p:spPr>
        <p:txBody>
          <a:bodyPr>
            <a:noAutofit/>
          </a:bodyPr>
          <a:ls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spcAft>
                <a:spcPts val="800"/>
              </a:spcAft>
            </a:pPr>
            <a:r>
              <a:rPr lang="tr-TR" sz="3200" b="1" dirty="0">
                <a:solidFill>
                  <a:schemeClr val="bg1"/>
                </a:solidFill>
                <a:latin typeface="Corbel" panose="020B0503020204020204" pitchFamily="34" charset="0"/>
              </a:rPr>
              <a:t>Süreç Yönetimi</a:t>
            </a:r>
          </a:p>
        </p:txBody>
      </p:sp>
      <p:sp>
        <p:nvSpPr>
          <p:cNvPr id="4" name="Rectangle 3"/>
          <p:cNvSpPr txBox="1">
            <a:spLocks noChangeArrowheads="1"/>
          </p:cNvSpPr>
          <p:nvPr/>
        </p:nvSpPr>
        <p:spPr bwMode="auto">
          <a:xfrm>
            <a:off x="6320895" y="1635560"/>
            <a:ext cx="5198889" cy="4650940"/>
          </a:xfrm>
          <a:prstGeom prst="rect">
            <a:avLst/>
          </a:prstGeom>
          <a:noFill/>
          <a:ln>
            <a:miter lim="800000"/>
            <a:headEnd/>
            <a:tailEnd/>
          </a:ln>
        </p:spPr>
        <p:txBody>
          <a:bodyPr vert="horz" wrap="square" lIns="91440" tIns="45720" rIns="91440" bIns="45720" numCol="1" rtlCol="0" anchor="t" anchorCtr="0" compatLnSpc="1">
            <a:prstTxWarp prst="textNoShape">
              <a:avLst/>
            </a:prstTxWarp>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Calibri" panose="020F0502020204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Calibri" panose="020F0502020204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Calibri" panose="020F0502020204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Calibri" panose="020F0502020204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Calibri" panose="020F0502020204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40000"/>
              </a:lnSpc>
              <a:buFont typeface="Wingdings" pitchFamily="2" charset="2"/>
              <a:buNone/>
            </a:pPr>
            <a:r>
              <a:rPr lang="tr-TR" sz="2000" b="1" dirty="0">
                <a:latin typeface="Corbel" panose="020B0503020204020204" pitchFamily="34" charset="0"/>
              </a:rPr>
              <a:t>Süreç yönetiminin amaçları; </a:t>
            </a:r>
          </a:p>
          <a:p>
            <a:pPr>
              <a:buFont typeface="Wingdings" pitchFamily="2" charset="2"/>
              <a:buChar char="Ø"/>
            </a:pPr>
            <a:r>
              <a:rPr lang="tr-TR" sz="2000" dirty="0">
                <a:latin typeface="Corbel" panose="020B0503020204020204" pitchFamily="34" charset="0"/>
              </a:rPr>
              <a:t>Hizmet alıcı (müşteri) odaklı yönetimi teşvik etmesi,</a:t>
            </a:r>
          </a:p>
          <a:p>
            <a:pPr>
              <a:buFont typeface="Wingdings" pitchFamily="2" charset="2"/>
              <a:buChar char="Ø"/>
            </a:pPr>
            <a:r>
              <a:rPr lang="tr-TR" sz="2000" dirty="0">
                <a:latin typeface="Corbel" panose="020B0503020204020204" pitchFamily="34" charset="0"/>
              </a:rPr>
              <a:t>Fonksiyonel sınırların ortadan kaldırılarak, fonksiyonlar arası ilişkilerin geliştirilmesi,</a:t>
            </a:r>
          </a:p>
          <a:p>
            <a:pPr>
              <a:buFont typeface="Wingdings" pitchFamily="2" charset="2"/>
              <a:buChar char="Ø"/>
            </a:pPr>
            <a:r>
              <a:rPr lang="tr-TR" sz="2000" dirty="0">
                <a:latin typeface="Corbel" panose="020B0503020204020204" pitchFamily="34" charset="0"/>
              </a:rPr>
              <a:t>Katma değer yaratmayan faaliyetlerin belirlenmesi,</a:t>
            </a:r>
          </a:p>
          <a:p>
            <a:pPr>
              <a:buFont typeface="Wingdings" pitchFamily="2" charset="2"/>
              <a:buChar char="Ø"/>
            </a:pPr>
            <a:r>
              <a:rPr lang="tr-TR" sz="2000" dirty="0">
                <a:latin typeface="Corbel" panose="020B0503020204020204" pitchFamily="34" charset="0"/>
              </a:rPr>
              <a:t>Kaynakların etkin kullanımının sağlanması,</a:t>
            </a:r>
          </a:p>
          <a:p>
            <a:pPr>
              <a:buFont typeface="Wingdings" pitchFamily="2" charset="2"/>
              <a:buChar char="Ø"/>
            </a:pPr>
            <a:r>
              <a:rPr lang="tr-TR" sz="2000" dirty="0">
                <a:latin typeface="Corbel" panose="020B0503020204020204" pitchFamily="34" charset="0"/>
              </a:rPr>
              <a:t>İyileşme olanaklarının tespit edilmesi,</a:t>
            </a:r>
          </a:p>
          <a:p>
            <a:pPr>
              <a:buFont typeface="Wingdings" pitchFamily="2" charset="2"/>
              <a:buChar char="Ø"/>
            </a:pPr>
            <a:r>
              <a:rPr lang="tr-TR" sz="2000" dirty="0">
                <a:latin typeface="Corbel" panose="020B0503020204020204" pitchFamily="34" charset="0"/>
              </a:rPr>
              <a:t>Hızlı karar alma avantajı sağlaması,</a:t>
            </a:r>
          </a:p>
          <a:p>
            <a:pPr>
              <a:buFont typeface="Wingdings" pitchFamily="2" charset="2"/>
              <a:buChar char="Ø"/>
            </a:pPr>
            <a:r>
              <a:rPr lang="tr-TR" sz="2000" dirty="0">
                <a:latin typeface="Corbel" panose="020B0503020204020204" pitchFamily="34" charset="0"/>
              </a:rPr>
              <a:t>Sorumlulukların açıklıkla belirlenmesi,</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1015663" y="1592932"/>
            <a:ext cx="9956800" cy="989072"/>
          </a:xfrm>
        </p:spPr>
        <p:txBody>
          <a:bodyPr>
            <a:normAutofit/>
          </a:bodyPr>
          <a:lstStyle/>
          <a:p>
            <a:pPr algn="ctr">
              <a:buNone/>
            </a:pPr>
            <a:r>
              <a:rPr lang="tr-TR" sz="2400" i="1" dirty="0">
                <a:solidFill>
                  <a:srgbClr val="FF0000"/>
                </a:solidFill>
              </a:rPr>
              <a:t>Süreç, amaçlanan bir çıktıyı elde etmek için girdiler üzerinde katma değer yaratan işler (işlemler) dizisidir. </a:t>
            </a:r>
          </a:p>
        </p:txBody>
      </p:sp>
      <p:sp>
        <p:nvSpPr>
          <p:cNvPr id="4" name="Unvan 1">
            <a:extLst>
              <a:ext uri="{FF2B5EF4-FFF2-40B4-BE49-F238E27FC236}">
                <a16:creationId xmlns:a16="http://schemas.microsoft.com/office/drawing/2014/main" id="{56BF8BEC-081C-4E72-A60C-C4486E124E00}"/>
              </a:ext>
            </a:extLst>
          </p:cNvPr>
          <p:cNvSpPr txBox="1">
            <a:spLocks/>
          </p:cNvSpPr>
          <p:nvPr/>
        </p:nvSpPr>
        <p:spPr>
          <a:xfrm>
            <a:off x="869284" y="250182"/>
            <a:ext cx="10440000" cy="1008000"/>
          </a:xfrm>
          <a:prstGeom prst="rect">
            <a:avLst/>
          </a:prstGeom>
          <a:solidFill>
            <a:schemeClr val="accent1">
              <a:lumMod val="75000"/>
            </a:schemeClr>
          </a:solidFill>
        </p:spPr>
        <p:txBody>
          <a:bodyPr>
            <a:noAutofit/>
          </a:bodyPr>
          <a:lstStyle>
            <a:lvl1pPr algn="l" defTabSz="914400" rtl="0" eaLnBrk="1" latinLnBrk="0" hangingPunct="1">
              <a:lnSpc>
                <a:spcPct val="90000"/>
              </a:lnSpc>
              <a:spcBef>
                <a:spcPct val="0"/>
              </a:spcBef>
              <a:buNone/>
              <a:defRPr sz="4400" b="0" i="0" kern="1200">
                <a:solidFill>
                  <a:schemeClr val="tx1"/>
                </a:solidFill>
                <a:latin typeface="Calibri" panose="020F0502020204030204" pitchFamily="34" charset="0"/>
                <a:ea typeface="+mj-ea"/>
                <a:cs typeface="+mj-cs"/>
              </a:defRPr>
            </a:lvl1pPr>
          </a:lstStyle>
          <a:p>
            <a:pPr algn="ctr">
              <a:lnSpc>
                <a:spcPct val="150000"/>
              </a:lnSpc>
              <a:spcAft>
                <a:spcPts val="800"/>
              </a:spcAft>
            </a:pPr>
            <a:r>
              <a:rPr lang="tr-TR" sz="3200" b="1" dirty="0">
                <a:solidFill>
                  <a:schemeClr val="bg1"/>
                </a:solidFill>
                <a:latin typeface="Corbel" panose="020B0503020204020204" pitchFamily="34" charset="0"/>
              </a:rPr>
              <a:t>Süreç Nedir?</a:t>
            </a:r>
          </a:p>
        </p:txBody>
      </p:sp>
      <p:grpSp>
        <p:nvGrpSpPr>
          <p:cNvPr id="9" name="Grup 8"/>
          <p:cNvGrpSpPr/>
          <p:nvPr/>
        </p:nvGrpSpPr>
        <p:grpSpPr>
          <a:xfrm>
            <a:off x="532463" y="2916754"/>
            <a:ext cx="10440000" cy="2865989"/>
            <a:chOff x="941725" y="2375232"/>
            <a:chExt cx="10132675" cy="2683539"/>
          </a:xfrm>
        </p:grpSpPr>
        <p:grpSp>
          <p:nvGrpSpPr>
            <p:cNvPr id="5" name="Grup 4"/>
            <p:cNvGrpSpPr/>
            <p:nvPr/>
          </p:nvGrpSpPr>
          <p:grpSpPr>
            <a:xfrm>
              <a:off x="1061838" y="2375232"/>
              <a:ext cx="10012562" cy="2683539"/>
              <a:chOff x="1855856" y="2189608"/>
              <a:chExt cx="9469043" cy="2348410"/>
            </a:xfrm>
          </p:grpSpPr>
          <p:sp>
            <p:nvSpPr>
              <p:cNvPr id="1032" name="Text Box 8"/>
              <p:cNvSpPr txBox="1">
                <a:spLocks noChangeArrowheads="1"/>
              </p:cNvSpPr>
              <p:nvPr/>
            </p:nvSpPr>
            <p:spPr bwMode="auto">
              <a:xfrm>
                <a:off x="1855856" y="4000791"/>
                <a:ext cx="1585078" cy="4294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lgn="ctr" fontAlgn="base">
                  <a:spcBef>
                    <a:spcPct val="0"/>
                  </a:spcBef>
                  <a:spcAft>
                    <a:spcPts val="1000"/>
                  </a:spcAft>
                </a:pPr>
                <a:r>
                  <a:rPr lang="tr-TR" dirty="0">
                    <a:cs typeface="Arial" pitchFamily="34" charset="0"/>
                  </a:rPr>
                  <a:t>Tedarikçi</a:t>
                </a:r>
              </a:p>
              <a:p>
                <a:pPr fontAlgn="base">
                  <a:spcBef>
                    <a:spcPct val="0"/>
                  </a:spcBef>
                  <a:spcAft>
                    <a:spcPct val="0"/>
                  </a:spcAft>
                </a:pPr>
                <a:endParaRPr lang="tr-TR" sz="3200" dirty="0">
                  <a:cs typeface="Arial" pitchFamily="34" charset="0"/>
                </a:endParaRPr>
              </a:p>
            </p:txBody>
          </p:sp>
          <p:sp>
            <p:nvSpPr>
              <p:cNvPr id="1033" name="Text Box 9"/>
              <p:cNvSpPr txBox="1">
                <a:spLocks noChangeArrowheads="1"/>
              </p:cNvSpPr>
              <p:nvPr/>
            </p:nvSpPr>
            <p:spPr bwMode="auto">
              <a:xfrm>
                <a:off x="8659424" y="4096122"/>
                <a:ext cx="2665475" cy="44189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lgn="ctr" fontAlgn="base">
                  <a:spcBef>
                    <a:spcPct val="0"/>
                  </a:spcBef>
                  <a:spcAft>
                    <a:spcPts val="1000"/>
                  </a:spcAft>
                </a:pPr>
                <a:r>
                  <a:rPr lang="tr-TR" dirty="0">
                    <a:cs typeface="Arial" pitchFamily="34" charset="0"/>
                  </a:rPr>
                  <a:t>Hizmet Alıcı/ Müşteri</a:t>
                </a:r>
              </a:p>
              <a:p>
                <a:pPr fontAlgn="base">
                  <a:spcBef>
                    <a:spcPct val="0"/>
                  </a:spcBef>
                  <a:spcAft>
                    <a:spcPct val="0"/>
                  </a:spcAft>
                </a:pPr>
                <a:endParaRPr lang="tr-TR" sz="3200" dirty="0">
                  <a:cs typeface="Arial" pitchFamily="34" charset="0"/>
                </a:endParaRPr>
              </a:p>
            </p:txBody>
          </p:sp>
          <p:graphicFrame>
            <p:nvGraphicFramePr>
              <p:cNvPr id="2" name="Diyagram 1"/>
              <p:cNvGraphicFramePr/>
              <p:nvPr/>
            </p:nvGraphicFramePr>
            <p:xfrm>
              <a:off x="4403865" y="2189608"/>
              <a:ext cx="4141965" cy="22941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pic>
          <p:nvPicPr>
            <p:cNvPr id="6" name="Resim 5"/>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8541563" y="2921072"/>
              <a:ext cx="2205459" cy="1470306"/>
            </a:xfrm>
            <a:prstGeom prst="rect">
              <a:avLst/>
            </a:prstGeom>
          </p:spPr>
        </p:pic>
        <p:pic>
          <p:nvPicPr>
            <p:cNvPr id="20" name="Resim 19"/>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41725" y="2642792"/>
              <a:ext cx="1916289" cy="1916289"/>
            </a:xfrm>
            <a:prstGeom prst="rect">
              <a:avLst/>
            </a:prstGeom>
          </p:spPr>
        </p:pic>
      </p:gr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684262" y="2055326"/>
            <a:ext cx="5503606" cy="3637202"/>
          </a:xfrm>
        </p:spPr>
        <p:txBody>
          <a:bodyPr anchor="ctr">
            <a:normAutofit/>
          </a:bodyPr>
          <a:lstStyle/>
          <a:p>
            <a:pPr algn="just">
              <a:lnSpc>
                <a:spcPct val="150000"/>
              </a:lnSpc>
              <a:buNone/>
            </a:pPr>
            <a:r>
              <a:rPr lang="tr-TR" sz="2000" i="1" dirty="0">
                <a:solidFill>
                  <a:srgbClr val="C00000"/>
                </a:solidFill>
              </a:rPr>
              <a:t>     Süreç, </a:t>
            </a:r>
            <a:r>
              <a:rPr lang="tr-TR" sz="2000" i="1" dirty="0"/>
              <a:t>iç veya dış müşteri (hizmet alıcı) için yararlı bir sonuç üretmek amacıyla girdiler üzerinde gerçekleştirilen, birbiriyle ilgili ve katma değer yaratan, tekrarlanabilir, tanımlı ve ölçülebilir işlemler dizisidir. </a:t>
            </a:r>
            <a:endParaRPr lang="tr-TR" sz="2000" dirty="0"/>
          </a:p>
        </p:txBody>
      </p:sp>
      <p:sp>
        <p:nvSpPr>
          <p:cNvPr id="7" name="Unvan 1">
            <a:extLst>
              <a:ext uri="{FF2B5EF4-FFF2-40B4-BE49-F238E27FC236}">
                <a16:creationId xmlns:a16="http://schemas.microsoft.com/office/drawing/2014/main" id="{1121DA5C-6111-429C-8F1F-2C080C788518}"/>
              </a:ext>
            </a:extLst>
          </p:cNvPr>
          <p:cNvSpPr txBox="1">
            <a:spLocks/>
          </p:cNvSpPr>
          <p:nvPr/>
        </p:nvSpPr>
        <p:spPr>
          <a:xfrm>
            <a:off x="838200" y="180552"/>
            <a:ext cx="10440000" cy="1008000"/>
          </a:xfrm>
          <a:prstGeom prst="rect">
            <a:avLst/>
          </a:prstGeom>
          <a:solidFill>
            <a:schemeClr val="accent1">
              <a:lumMod val="75000"/>
            </a:schemeClr>
          </a:solidFill>
        </p:spPr>
        <p:txBody>
          <a:bodyPr>
            <a:noAutofit/>
          </a:bodyPr>
          <a:lstStyle>
            <a:lvl1pPr algn="l" defTabSz="914400" rtl="0" eaLnBrk="1" latinLnBrk="0" hangingPunct="1">
              <a:lnSpc>
                <a:spcPct val="90000"/>
              </a:lnSpc>
              <a:spcBef>
                <a:spcPct val="0"/>
              </a:spcBef>
              <a:buNone/>
              <a:defRPr sz="4400" b="0" i="0" kern="1200">
                <a:solidFill>
                  <a:schemeClr val="tx1"/>
                </a:solidFill>
                <a:latin typeface="Calibri" panose="020F0502020204030204" pitchFamily="34" charset="0"/>
                <a:ea typeface="+mj-ea"/>
                <a:cs typeface="+mj-cs"/>
              </a:defRPr>
            </a:lvl1pPr>
          </a:lstStyle>
          <a:p>
            <a:pPr algn="ctr">
              <a:lnSpc>
                <a:spcPct val="150000"/>
              </a:lnSpc>
              <a:spcAft>
                <a:spcPts val="800"/>
              </a:spcAft>
            </a:pPr>
            <a:r>
              <a:rPr lang="tr-TR" sz="3200" b="1" dirty="0">
                <a:solidFill>
                  <a:schemeClr val="bg1"/>
                </a:solidFill>
                <a:latin typeface="Corbel" panose="020B0503020204020204" pitchFamily="34" charset="0"/>
              </a:rPr>
              <a:t>Süreç Nedir?</a:t>
            </a:r>
          </a:p>
        </p:txBody>
      </p:sp>
      <p:pic>
        <p:nvPicPr>
          <p:cNvPr id="2" name="Resim 1"/>
          <p:cNvPicPr>
            <a:picLocks noChangeAspect="1"/>
          </p:cNvPicPr>
          <p:nvPr/>
        </p:nvPicPr>
        <p:blipFill rotWithShape="1">
          <a:blip r:embed="rId2">
            <a:extLst>
              <a:ext uri="{28A0092B-C50C-407E-A947-70E740481C1C}">
                <a14:useLocalDpi xmlns:a14="http://schemas.microsoft.com/office/drawing/2010/main" val="0"/>
              </a:ext>
            </a:extLst>
          </a:blip>
          <a:srcRect l="14102" t="4929" r="17864" b="2473"/>
          <a:stretch/>
        </p:blipFill>
        <p:spPr>
          <a:xfrm>
            <a:off x="6695768" y="1778489"/>
            <a:ext cx="4582432" cy="3999752"/>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a:extLst>
              <a:ext uri="{FF2B5EF4-FFF2-40B4-BE49-F238E27FC236}">
                <a16:creationId xmlns:a16="http://schemas.microsoft.com/office/drawing/2014/main" id="{44A487B1-2930-2648-A07C-C46AAA51E704}"/>
              </a:ext>
            </a:extLst>
          </p:cNvPr>
          <p:cNvSpPr/>
          <p:nvPr/>
        </p:nvSpPr>
        <p:spPr>
          <a:xfrm>
            <a:off x="6096000" y="1248124"/>
            <a:ext cx="5515512" cy="5122941"/>
          </a:xfrm>
          <a:prstGeom prst="rect">
            <a:avLst/>
          </a:prstGeom>
        </p:spPr>
        <p:txBody>
          <a:bodyPr wrap="square">
            <a:spAutoFit/>
          </a:bodyPr>
          <a:lstStyle/>
          <a:p>
            <a:pPr marL="285750" lvl="0" indent="-285750">
              <a:lnSpc>
                <a:spcPct val="150000"/>
              </a:lnSpc>
              <a:buFont typeface="Wingdings" charset="2"/>
              <a:buChar char="v"/>
            </a:pPr>
            <a:r>
              <a:rPr lang="tr-TR" sz="2000" dirty="0">
                <a:solidFill>
                  <a:srgbClr val="C00000"/>
                </a:solidFill>
                <a:latin typeface="Corbel" panose="020B0503020204020204" pitchFamily="34" charset="0"/>
              </a:rPr>
              <a:t>Süreçler; </a:t>
            </a:r>
            <a:r>
              <a:rPr lang="tr-TR" sz="2000" dirty="0">
                <a:latin typeface="Corbel" panose="020B0503020204020204" pitchFamily="34" charset="0"/>
              </a:rPr>
              <a:t>niteliklerine, yaptıkları işin türüne göre farklı şekillerde sınıflandırılmaktadırlar. </a:t>
            </a:r>
          </a:p>
          <a:p>
            <a:pPr marL="285750" lvl="0" indent="-285750">
              <a:lnSpc>
                <a:spcPct val="150000"/>
              </a:lnSpc>
              <a:buFont typeface="Wingdings" charset="2"/>
              <a:buChar char="v"/>
            </a:pPr>
            <a:r>
              <a:rPr lang="tr-TR" sz="2000" dirty="0">
                <a:latin typeface="Corbel" panose="020B0503020204020204" pitchFamily="34" charset="0"/>
              </a:rPr>
              <a:t>En yaygın sınıflandırma </a:t>
            </a:r>
            <a:r>
              <a:rPr lang="tr-TR" sz="2000" dirty="0">
                <a:solidFill>
                  <a:srgbClr val="C00000"/>
                </a:solidFill>
                <a:latin typeface="Corbel" panose="020B0503020204020204" pitchFamily="34" charset="0"/>
              </a:rPr>
              <a:t>Temel Süreçler </a:t>
            </a:r>
            <a:r>
              <a:rPr lang="tr-TR" sz="2000" dirty="0">
                <a:latin typeface="Corbel" panose="020B0503020204020204" pitchFamily="34" charset="0"/>
              </a:rPr>
              <a:t>(</a:t>
            </a:r>
            <a:r>
              <a:rPr lang="tr-TR" sz="2000" i="1" dirty="0" err="1">
                <a:latin typeface="Corbel" panose="020B0503020204020204" pitchFamily="34" charset="0"/>
              </a:rPr>
              <a:t>core</a:t>
            </a:r>
            <a:r>
              <a:rPr lang="tr-TR" sz="2000" i="1" dirty="0">
                <a:latin typeface="Corbel" panose="020B0503020204020204" pitchFamily="34" charset="0"/>
              </a:rPr>
              <a:t> </a:t>
            </a:r>
            <a:r>
              <a:rPr lang="tr-TR" sz="2000" i="1" dirty="0" err="1">
                <a:latin typeface="Corbel" panose="020B0503020204020204" pitchFamily="34" charset="0"/>
              </a:rPr>
              <a:t>process</a:t>
            </a:r>
            <a:r>
              <a:rPr lang="tr-TR" sz="2000" dirty="0">
                <a:latin typeface="Corbel" panose="020B0503020204020204" pitchFamily="34" charset="0"/>
              </a:rPr>
              <a:t>) ve </a:t>
            </a:r>
            <a:r>
              <a:rPr lang="tr-TR" sz="2000" dirty="0">
                <a:solidFill>
                  <a:srgbClr val="C00000"/>
                </a:solidFill>
                <a:latin typeface="Corbel" panose="020B0503020204020204" pitchFamily="34" charset="0"/>
              </a:rPr>
              <a:t>Destek Süreçleri </a:t>
            </a:r>
            <a:r>
              <a:rPr lang="tr-TR" sz="2000" dirty="0">
                <a:latin typeface="Corbel" panose="020B0503020204020204" pitchFamily="34" charset="0"/>
              </a:rPr>
              <a:t>(</a:t>
            </a:r>
            <a:r>
              <a:rPr lang="tr-TR" sz="2000" i="1" dirty="0" err="1">
                <a:latin typeface="Corbel" panose="020B0503020204020204" pitchFamily="34" charset="0"/>
              </a:rPr>
              <a:t>support</a:t>
            </a:r>
            <a:r>
              <a:rPr lang="tr-TR" sz="2000" i="1" dirty="0">
                <a:latin typeface="Corbel" panose="020B0503020204020204" pitchFamily="34" charset="0"/>
              </a:rPr>
              <a:t> </a:t>
            </a:r>
            <a:r>
              <a:rPr lang="tr-TR" sz="2000" i="1" dirty="0" err="1">
                <a:latin typeface="Corbel" panose="020B0503020204020204" pitchFamily="34" charset="0"/>
              </a:rPr>
              <a:t>process</a:t>
            </a:r>
            <a:r>
              <a:rPr lang="tr-TR" sz="2000" dirty="0">
                <a:latin typeface="Corbel" panose="020B0503020204020204" pitchFamily="34" charset="0"/>
              </a:rPr>
              <a:t>) olarak ikiye ayrılmasıdır: </a:t>
            </a:r>
          </a:p>
          <a:p>
            <a:pPr marL="285750" lvl="0" indent="-285750">
              <a:lnSpc>
                <a:spcPct val="150000"/>
              </a:lnSpc>
              <a:buFont typeface="Wingdings" charset="2"/>
              <a:buChar char="v"/>
            </a:pPr>
            <a:endParaRPr lang="tr-TR" sz="2000" dirty="0">
              <a:latin typeface="Corbel" panose="020B0503020204020204" pitchFamily="34" charset="0"/>
            </a:endParaRPr>
          </a:p>
          <a:p>
            <a:pPr marL="742950" lvl="1" indent="-285750" algn="just">
              <a:lnSpc>
                <a:spcPct val="150000"/>
              </a:lnSpc>
              <a:buFont typeface="Wingdings" charset="2"/>
              <a:buChar char="v"/>
            </a:pPr>
            <a:r>
              <a:rPr lang="tr-TR" sz="2000" b="1" dirty="0">
                <a:latin typeface="Corbel" panose="020B0503020204020204" pitchFamily="34" charset="0"/>
              </a:rPr>
              <a:t>Temel Süreçler; </a:t>
            </a:r>
            <a:r>
              <a:rPr lang="tr-TR" sz="2000" dirty="0">
                <a:latin typeface="Corbel" panose="020B0503020204020204" pitchFamily="34" charset="0"/>
              </a:rPr>
              <a:t>dış hizmet alıcı (müşteriyi) memnun etmeye odaklanan süreçler.</a:t>
            </a:r>
          </a:p>
          <a:p>
            <a:pPr marL="742950" lvl="1" indent="-285750" algn="just">
              <a:lnSpc>
                <a:spcPct val="150000"/>
              </a:lnSpc>
              <a:buFont typeface="Wingdings" charset="2"/>
              <a:buChar char="v"/>
            </a:pPr>
            <a:r>
              <a:rPr lang="tr-TR" sz="2000" b="1" dirty="0">
                <a:latin typeface="Corbel" panose="020B0503020204020204" pitchFamily="34" charset="0"/>
              </a:rPr>
              <a:t>Destek Süreçler; </a:t>
            </a:r>
            <a:r>
              <a:rPr lang="tr-TR" sz="2000" dirty="0">
                <a:latin typeface="Corbel" panose="020B0503020204020204" pitchFamily="34" charset="0"/>
              </a:rPr>
              <a:t>iç hizmet alıcıyı (müşteriyi) memnun etmeye yönelik süreçler.</a:t>
            </a:r>
          </a:p>
        </p:txBody>
      </p:sp>
      <p:sp>
        <p:nvSpPr>
          <p:cNvPr id="8" name="Unvan 1">
            <a:extLst>
              <a:ext uri="{FF2B5EF4-FFF2-40B4-BE49-F238E27FC236}">
                <a16:creationId xmlns:a16="http://schemas.microsoft.com/office/drawing/2014/main" id="{80FF08CE-B599-40E4-8580-07C1B0ABD7C2}"/>
              </a:ext>
            </a:extLst>
          </p:cNvPr>
          <p:cNvSpPr txBox="1">
            <a:spLocks/>
          </p:cNvSpPr>
          <p:nvPr/>
        </p:nvSpPr>
        <p:spPr>
          <a:xfrm>
            <a:off x="587229" y="176442"/>
            <a:ext cx="11024283" cy="1008000"/>
          </a:xfrm>
          <a:prstGeom prst="rect">
            <a:avLst/>
          </a:prstGeom>
          <a:solidFill>
            <a:schemeClr val="accent1">
              <a:lumMod val="75000"/>
            </a:schemeClr>
          </a:solidFill>
        </p:spPr>
        <p:txBody>
          <a:bodyPr>
            <a:noAutofit/>
          </a:bodyPr>
          <a:lstStyle>
            <a:lvl1pPr algn="l" defTabSz="914400" rtl="0" eaLnBrk="1" latinLnBrk="0" hangingPunct="1">
              <a:lnSpc>
                <a:spcPct val="90000"/>
              </a:lnSpc>
              <a:spcBef>
                <a:spcPct val="0"/>
              </a:spcBef>
              <a:buNone/>
              <a:defRPr sz="4400" b="0" i="0" kern="1200">
                <a:solidFill>
                  <a:schemeClr val="tx1"/>
                </a:solidFill>
                <a:latin typeface="Calibri" panose="020F0502020204030204" pitchFamily="34" charset="0"/>
                <a:ea typeface="+mj-ea"/>
                <a:cs typeface="+mj-cs"/>
              </a:defRPr>
            </a:lvl1pPr>
          </a:lstStyle>
          <a:p>
            <a:pPr algn="ctr">
              <a:lnSpc>
                <a:spcPct val="150000"/>
              </a:lnSpc>
              <a:spcAft>
                <a:spcPts val="800"/>
              </a:spcAft>
            </a:pPr>
            <a:r>
              <a:rPr lang="tr-TR" sz="3200" b="1" dirty="0">
                <a:solidFill>
                  <a:schemeClr val="bg1"/>
                </a:solidFill>
                <a:latin typeface="Corbel" panose="020B0503020204020204" pitchFamily="34" charset="0"/>
              </a:rPr>
              <a:t>Süreçlerin Sınıflandırılması</a:t>
            </a:r>
          </a:p>
        </p:txBody>
      </p:sp>
      <p:pic>
        <p:nvPicPr>
          <p:cNvPr id="7" name="Resim 6"/>
          <p:cNvPicPr>
            <a:picLocks noChangeAspect="1"/>
          </p:cNvPicPr>
          <p:nvPr/>
        </p:nvPicPr>
        <p:blipFill rotWithShape="1">
          <a:blip r:embed="rId3">
            <a:extLst>
              <a:ext uri="{28A0092B-C50C-407E-A947-70E740481C1C}">
                <a14:useLocalDpi xmlns:a14="http://schemas.microsoft.com/office/drawing/2010/main" val="0"/>
              </a:ext>
            </a:extLst>
          </a:blip>
          <a:srcRect l="3117" t="13249" r="1805" b="22469"/>
          <a:stretch/>
        </p:blipFill>
        <p:spPr>
          <a:xfrm>
            <a:off x="680670" y="2252476"/>
            <a:ext cx="5515512" cy="2639564"/>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1">
            <a:extLst>
              <a:ext uri="{FF2B5EF4-FFF2-40B4-BE49-F238E27FC236}">
                <a16:creationId xmlns:a16="http://schemas.microsoft.com/office/drawing/2014/main" id="{A45D877E-6394-4DB1-AD2D-720E5ED9E2A9}"/>
              </a:ext>
            </a:extLst>
          </p:cNvPr>
          <p:cNvSpPr txBox="1">
            <a:spLocks/>
          </p:cNvSpPr>
          <p:nvPr/>
        </p:nvSpPr>
        <p:spPr>
          <a:xfrm>
            <a:off x="664161" y="145889"/>
            <a:ext cx="10440000" cy="1008000"/>
          </a:xfrm>
          <a:prstGeom prst="rect">
            <a:avLst/>
          </a:prstGeom>
          <a:solidFill>
            <a:schemeClr val="accent1">
              <a:lumMod val="75000"/>
            </a:schemeClr>
          </a:solidFill>
        </p:spPr>
        <p:txBody>
          <a:bodyPr>
            <a:noAutofit/>
          </a:bodyPr>
          <a:ls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spcAft>
                <a:spcPts val="800"/>
              </a:spcAft>
            </a:pPr>
            <a:r>
              <a:rPr lang="tr-TR" sz="3200" b="1" dirty="0">
                <a:solidFill>
                  <a:schemeClr val="bg1"/>
                </a:solidFill>
                <a:latin typeface="Corbel" panose="020B0503020204020204" pitchFamily="34" charset="0"/>
              </a:rPr>
              <a:t>Süreç Yönetimi Aşamaları</a:t>
            </a:r>
          </a:p>
        </p:txBody>
      </p:sp>
      <p:pic>
        <p:nvPicPr>
          <p:cNvPr id="5" name="Resim 4"/>
          <p:cNvPicPr>
            <a:picLocks noChangeAspect="1"/>
          </p:cNvPicPr>
          <p:nvPr/>
        </p:nvPicPr>
        <p:blipFill rotWithShape="1">
          <a:blip r:embed="rId2">
            <a:extLst>
              <a:ext uri="{28A0092B-C50C-407E-A947-70E740481C1C}">
                <a14:useLocalDpi xmlns:a14="http://schemas.microsoft.com/office/drawing/2010/main" val="0"/>
              </a:ext>
            </a:extLst>
          </a:blip>
          <a:srcRect l="7407" t="3802" b="7080"/>
          <a:stretch/>
        </p:blipFill>
        <p:spPr>
          <a:xfrm>
            <a:off x="487129" y="1153889"/>
            <a:ext cx="10617031" cy="5114176"/>
          </a:xfrm>
          <a:prstGeom prst="rect">
            <a:avLst/>
          </a:prstGeom>
        </p:spPr>
      </p:pic>
      <p:sp>
        <p:nvSpPr>
          <p:cNvPr id="11" name="Rectangle 3"/>
          <p:cNvSpPr txBox="1">
            <a:spLocks noChangeArrowheads="1"/>
          </p:cNvSpPr>
          <p:nvPr/>
        </p:nvSpPr>
        <p:spPr bwMode="auto">
          <a:xfrm>
            <a:off x="7959069" y="1672248"/>
            <a:ext cx="2965486" cy="520576"/>
          </a:xfrm>
          <a:prstGeom prst="rect">
            <a:avLst/>
          </a:prstGeom>
          <a:noFill/>
          <a:ln>
            <a:miter lim="800000"/>
            <a:headEnd/>
            <a:tailEnd/>
          </a:ln>
        </p:spPr>
        <p:txBody>
          <a:bodyPr vert="horz" wrap="square" lIns="91440" tIns="45720" rIns="91440" bIns="45720" numCol="1" rtlCol="0" anchor="t" anchorCtr="0" compatLnSpc="1">
            <a:prstTxWarp prst="textNoShape">
              <a:avLst/>
            </a:prstTxWarp>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Calibri" panose="020F0502020204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Calibri" panose="020F0502020204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Calibri" panose="020F0502020204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Calibri" panose="020F0502020204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Calibri" panose="020F0502020204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tr-TR" sz="2000" dirty="0">
                <a:solidFill>
                  <a:schemeClr val="bg1"/>
                </a:solidFill>
                <a:latin typeface="+mn-lt"/>
              </a:rPr>
              <a:t>Süreçlerin belirlenmesi ve tanımlanması</a:t>
            </a:r>
          </a:p>
        </p:txBody>
      </p:sp>
      <p:sp>
        <p:nvSpPr>
          <p:cNvPr id="12" name="Rectangle 3"/>
          <p:cNvSpPr txBox="1">
            <a:spLocks noChangeArrowheads="1"/>
          </p:cNvSpPr>
          <p:nvPr/>
        </p:nvSpPr>
        <p:spPr bwMode="auto">
          <a:xfrm>
            <a:off x="7833045" y="3942495"/>
            <a:ext cx="3203685" cy="477054"/>
          </a:xfrm>
          <a:prstGeom prst="rect">
            <a:avLst/>
          </a:prstGeom>
          <a:noFill/>
          <a:ln>
            <a:miter lim="800000"/>
            <a:headEnd/>
            <a:tailEnd/>
          </a:ln>
        </p:spPr>
        <p:txBody>
          <a:bodyPr vert="horz" wrap="square" lIns="91440" tIns="45720" rIns="91440" bIns="45720" numCol="1" rtlCol="0" anchor="t" anchorCtr="0" compatLnSpc="1">
            <a:prstTxWarp prst="textNoShape">
              <a:avLst/>
            </a:prstTxWarp>
            <a:noAutofit/>
          </a:bodyPr>
          <a:lstStyle>
            <a:defPPr>
              <a:defRPr lang="tr-TR"/>
            </a:defPPr>
            <a:lvl1pPr indent="0" algn="ctr">
              <a:lnSpc>
                <a:spcPct val="100000"/>
              </a:lnSpc>
              <a:spcBef>
                <a:spcPts val="1000"/>
              </a:spcBef>
              <a:buFont typeface="Arial" panose="020B0604020202020204" pitchFamily="34" charset="0"/>
              <a:buNone/>
              <a:defRPr b="0" i="0">
                <a:solidFill>
                  <a:schemeClr val="bg1"/>
                </a:solidFill>
              </a:defRPr>
            </a:lvl1pPr>
            <a:lvl2pPr marL="685800" indent="-228600">
              <a:lnSpc>
                <a:spcPct val="90000"/>
              </a:lnSpc>
              <a:spcBef>
                <a:spcPts val="500"/>
              </a:spcBef>
              <a:buFont typeface="Arial" panose="020B0604020202020204" pitchFamily="34" charset="0"/>
              <a:buChar char="•"/>
              <a:defRPr sz="2400" b="0" i="0">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b="0" i="0">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b="0" i="0">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b="0" i="0">
                <a:latin typeface="Calibri" panose="020F0502020204030204" pitchFamily="34" charset="0"/>
              </a:defRP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tr-TR" sz="2000" dirty="0"/>
              <a:t>Süreçlerin iyileştirilmesi</a:t>
            </a:r>
          </a:p>
        </p:txBody>
      </p:sp>
      <p:sp>
        <p:nvSpPr>
          <p:cNvPr id="13" name="Rectangle 3"/>
          <p:cNvSpPr txBox="1">
            <a:spLocks noChangeArrowheads="1"/>
          </p:cNvSpPr>
          <p:nvPr/>
        </p:nvSpPr>
        <p:spPr bwMode="auto">
          <a:xfrm>
            <a:off x="7913273" y="4732159"/>
            <a:ext cx="3043228" cy="878268"/>
          </a:xfrm>
          <a:prstGeom prst="rect">
            <a:avLst/>
          </a:prstGeom>
          <a:noFill/>
          <a:ln>
            <a:miter lim="800000"/>
            <a:headEnd/>
            <a:tailEnd/>
          </a:ln>
        </p:spPr>
        <p:txBody>
          <a:bodyPr vert="horz" wrap="square" lIns="91440" tIns="45720" rIns="91440" bIns="45720" numCol="1" rtlCol="0" anchor="t" anchorCtr="0" compatLnSpc="1">
            <a:prstTxWarp prst="textNoShape">
              <a:avLst/>
            </a:prstTxWarp>
            <a:noAutofit/>
          </a:bodyPr>
          <a:lstStyle>
            <a:defPPr>
              <a:defRPr lang="tr-TR"/>
            </a:defPPr>
            <a:lvl1pPr indent="0" algn="ctr">
              <a:lnSpc>
                <a:spcPct val="100000"/>
              </a:lnSpc>
              <a:spcBef>
                <a:spcPts val="1000"/>
              </a:spcBef>
              <a:buFont typeface="Arial" panose="020B0604020202020204" pitchFamily="34" charset="0"/>
              <a:buNone/>
              <a:defRPr b="0" i="0">
                <a:solidFill>
                  <a:schemeClr val="bg1"/>
                </a:solidFill>
              </a:defRPr>
            </a:lvl1pPr>
            <a:lvl2pPr marL="685800" indent="-228600">
              <a:lnSpc>
                <a:spcPct val="90000"/>
              </a:lnSpc>
              <a:spcBef>
                <a:spcPts val="500"/>
              </a:spcBef>
              <a:buFont typeface="Arial" panose="020B0604020202020204" pitchFamily="34" charset="0"/>
              <a:buChar char="•"/>
              <a:defRPr sz="2400" b="0" i="0">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b="0" i="0">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b="0" i="0">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b="0" i="0">
                <a:latin typeface="Calibri" panose="020F0502020204030204" pitchFamily="34" charset="0"/>
              </a:defRP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tr-TR" sz="2000" dirty="0"/>
              <a:t>Süreçlerin yeniden düzenlenmesi </a:t>
            </a:r>
            <a:r>
              <a:rPr lang="tr-TR" sz="2000"/>
              <a:t>ve uygulanması</a:t>
            </a:r>
            <a:endParaRPr lang="tr-TR" sz="2000" dirty="0"/>
          </a:p>
        </p:txBody>
      </p:sp>
      <p:sp>
        <p:nvSpPr>
          <p:cNvPr id="14" name="Rectangle 3"/>
          <p:cNvSpPr txBox="1">
            <a:spLocks noChangeArrowheads="1"/>
          </p:cNvSpPr>
          <p:nvPr/>
        </p:nvSpPr>
        <p:spPr bwMode="auto">
          <a:xfrm>
            <a:off x="7833045" y="2878781"/>
            <a:ext cx="3217534" cy="567620"/>
          </a:xfrm>
          <a:prstGeom prst="rect">
            <a:avLst/>
          </a:prstGeom>
          <a:noFill/>
          <a:ln>
            <a:miter lim="800000"/>
            <a:headEnd/>
            <a:tailEnd/>
          </a:ln>
        </p:spPr>
        <p:txBody>
          <a:bodyPr vert="horz" wrap="square" lIns="91440" tIns="45720" rIns="91440" bIns="45720" numCol="1" rtlCol="0" anchor="t" anchorCtr="0" compatLnSpc="1">
            <a:prstTxWarp prst="textNoShape">
              <a:avLst/>
            </a:prstTxWarp>
            <a:noAutofit/>
          </a:bodyPr>
          <a:lstStyle>
            <a:defPPr>
              <a:defRPr lang="tr-TR"/>
            </a:defPPr>
            <a:lvl1pPr indent="0" algn="ctr">
              <a:lnSpc>
                <a:spcPct val="100000"/>
              </a:lnSpc>
              <a:spcBef>
                <a:spcPts val="1000"/>
              </a:spcBef>
              <a:buFont typeface="Arial" panose="020B0604020202020204" pitchFamily="34" charset="0"/>
              <a:buNone/>
              <a:defRPr b="0" i="0">
                <a:solidFill>
                  <a:schemeClr val="bg1"/>
                </a:solidFill>
              </a:defRPr>
            </a:lvl1pPr>
            <a:lvl2pPr marL="685800" indent="-228600">
              <a:lnSpc>
                <a:spcPct val="90000"/>
              </a:lnSpc>
              <a:spcBef>
                <a:spcPts val="500"/>
              </a:spcBef>
              <a:buFont typeface="Arial" panose="020B0604020202020204" pitchFamily="34" charset="0"/>
              <a:buChar char="•"/>
              <a:defRPr sz="2400" b="0" i="0">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b="0" i="0">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b="0" i="0">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b="0" i="0">
                <a:latin typeface="Calibri" panose="020F0502020204030204" pitchFamily="34" charset="0"/>
              </a:defRP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tr-TR" sz="2000" dirty="0"/>
              <a:t>Süreçlerin analiz edilmesi</a:t>
            </a:r>
          </a:p>
        </p:txBody>
      </p:sp>
      <p:pic>
        <p:nvPicPr>
          <p:cNvPr id="2" name="Resim 1"/>
          <p:cNvPicPr>
            <a:picLocks noChangeAspect="1"/>
          </p:cNvPicPr>
          <p:nvPr/>
        </p:nvPicPr>
        <p:blipFill rotWithShape="1">
          <a:blip r:embed="rId3" cstate="hqprint">
            <a:extLst>
              <a:ext uri="{28A0092B-C50C-407E-A947-70E740481C1C}">
                <a14:useLocalDpi xmlns:a14="http://schemas.microsoft.com/office/drawing/2010/main" val="0"/>
              </a:ext>
            </a:extLst>
          </a:blip>
          <a:srcRect l="10573" t="6667" r="7061" b="9509"/>
          <a:stretch/>
        </p:blipFill>
        <p:spPr>
          <a:xfrm>
            <a:off x="943897" y="2010350"/>
            <a:ext cx="3057306" cy="3111453"/>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2 İçerik Yer Tutucusu">
            <a:extLst>
              <a:ext uri="{FF2B5EF4-FFF2-40B4-BE49-F238E27FC236}">
                <a16:creationId xmlns:a16="http://schemas.microsoft.com/office/drawing/2014/main" id="{D4871F2D-76BA-2D41-830C-6012DA2D697B}"/>
              </a:ext>
            </a:extLst>
          </p:cNvPr>
          <p:cNvSpPr txBox="1">
            <a:spLocks/>
          </p:cNvSpPr>
          <p:nvPr/>
        </p:nvSpPr>
        <p:spPr>
          <a:xfrm>
            <a:off x="578140" y="2496512"/>
            <a:ext cx="5522478" cy="3960440"/>
          </a:xfrm>
          <a:prstGeom prst="rect">
            <a:avLst/>
          </a:prstGeom>
        </p:spPr>
        <p:txBody>
          <a:bodyPr vert="horz" lIns="91440" tIns="45720" rIns="91440" bIns="45720"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lvl="1"/>
            <a:endParaRPr lang="tr-TR" dirty="0"/>
          </a:p>
          <a:p>
            <a:endParaRPr lang="tr-TR" sz="1800" dirty="0"/>
          </a:p>
        </p:txBody>
      </p:sp>
      <p:sp>
        <p:nvSpPr>
          <p:cNvPr id="6" name="Unvan 1">
            <a:extLst>
              <a:ext uri="{FF2B5EF4-FFF2-40B4-BE49-F238E27FC236}">
                <a16:creationId xmlns:a16="http://schemas.microsoft.com/office/drawing/2014/main" id="{BC62CFF0-CB37-4543-9E2F-5FE9BDB634F0}"/>
              </a:ext>
            </a:extLst>
          </p:cNvPr>
          <p:cNvSpPr txBox="1">
            <a:spLocks/>
          </p:cNvSpPr>
          <p:nvPr/>
        </p:nvSpPr>
        <p:spPr>
          <a:xfrm>
            <a:off x="740373" y="349011"/>
            <a:ext cx="10440000" cy="1008000"/>
          </a:xfrm>
          <a:prstGeom prst="rect">
            <a:avLst/>
          </a:prstGeom>
          <a:solidFill>
            <a:schemeClr val="accent1">
              <a:lumMod val="75000"/>
            </a:schemeClr>
          </a:solidFill>
        </p:spPr>
        <p:txBody>
          <a:bodyPr>
            <a:noAutofit/>
          </a:bodyPr>
          <a:ls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spcAft>
                <a:spcPts val="800"/>
              </a:spcAft>
            </a:pPr>
            <a:r>
              <a:rPr lang="tr-TR" sz="3200" b="1" dirty="0">
                <a:solidFill>
                  <a:schemeClr val="bg1"/>
                </a:solidFill>
                <a:effectLst>
                  <a:outerShdw blurRad="38100" dist="38100" dir="2700000" algn="tl">
                    <a:srgbClr val="000000">
                      <a:alpha val="43137"/>
                    </a:srgbClr>
                  </a:outerShdw>
                </a:effectLst>
                <a:latin typeface="Corbel" panose="020B0503020204020204" pitchFamily="34" charset="0"/>
              </a:rPr>
              <a:t>Süreçlerin Belirlenmesi ve Tanımlanması</a:t>
            </a:r>
            <a:endParaRPr lang="tr-TR" sz="3200" b="1" dirty="0">
              <a:solidFill>
                <a:schemeClr val="bg1"/>
              </a:solidFill>
              <a:latin typeface="Corbel" panose="020B0503020204020204" pitchFamily="34" charset="0"/>
            </a:endParaRPr>
          </a:p>
        </p:txBody>
      </p:sp>
      <p:pic>
        <p:nvPicPr>
          <p:cNvPr id="5" name="Resim 4">
            <a:extLst>
              <a:ext uri="{FF2B5EF4-FFF2-40B4-BE49-F238E27FC236}">
                <a16:creationId xmlns:a16="http://schemas.microsoft.com/office/drawing/2014/main" id="{DFCEA659-8695-E747-8252-EC0370D8DF18}"/>
              </a:ext>
            </a:extLst>
          </p:cNvPr>
          <p:cNvPicPr>
            <a:picLocks noChangeAspect="1"/>
          </p:cNvPicPr>
          <p:nvPr/>
        </p:nvPicPr>
        <p:blipFill rotWithShape="1">
          <a:blip r:embed="rId2">
            <a:extLst>
              <a:ext uri="{28A0092B-C50C-407E-A947-70E740481C1C}">
                <a14:useLocalDpi xmlns:a14="http://schemas.microsoft.com/office/drawing/2010/main" val="0"/>
              </a:ext>
            </a:extLst>
          </a:blip>
          <a:srcRect l="56073" t="8398" b="7746"/>
          <a:stretch/>
        </p:blipFill>
        <p:spPr>
          <a:xfrm>
            <a:off x="6733308" y="1527734"/>
            <a:ext cx="5362753" cy="4766697"/>
          </a:xfrm>
          <a:prstGeom prst="rect">
            <a:avLst/>
          </a:prstGeom>
        </p:spPr>
      </p:pic>
      <p:sp>
        <p:nvSpPr>
          <p:cNvPr id="9" name="İçerik Yer Tutucusu 8">
            <a:extLst>
              <a:ext uri="{FF2B5EF4-FFF2-40B4-BE49-F238E27FC236}">
                <a16:creationId xmlns:a16="http://schemas.microsoft.com/office/drawing/2014/main" id="{C8DAFA7A-15C7-0C4B-AC53-69B1F9F8F168}"/>
              </a:ext>
            </a:extLst>
          </p:cNvPr>
          <p:cNvSpPr>
            <a:spLocks noGrp="1"/>
          </p:cNvSpPr>
          <p:nvPr>
            <p:ph idx="1"/>
          </p:nvPr>
        </p:nvSpPr>
        <p:spPr>
          <a:xfrm>
            <a:off x="740373" y="1527734"/>
            <a:ext cx="6459968" cy="4876800"/>
          </a:xfrm>
        </p:spPr>
        <p:txBody>
          <a:bodyPr>
            <a:noAutofit/>
          </a:bodyPr>
          <a:lstStyle/>
          <a:p>
            <a:pPr marL="514350" indent="-514350">
              <a:buNone/>
            </a:pPr>
            <a:r>
              <a:rPr lang="tr-TR" sz="2000" dirty="0">
                <a:solidFill>
                  <a:srgbClr val="9E0000"/>
                </a:solidFill>
              </a:rPr>
              <a:t>Süreç tanımlama aşamaları şöyledir:</a:t>
            </a:r>
          </a:p>
          <a:p>
            <a:pPr marL="697230" lvl="1" indent="-514350">
              <a:buClr>
                <a:schemeClr val="tx1"/>
              </a:buClr>
              <a:buSzPct val="100000"/>
              <a:buFont typeface="+mj-lt"/>
              <a:buAutoNum type="arabicPeriod"/>
            </a:pPr>
            <a:r>
              <a:rPr lang="tr-TR" sz="2000" b="1" dirty="0"/>
              <a:t>Ana (Makro) Süreçlerin</a:t>
            </a:r>
            <a:r>
              <a:rPr lang="tr-TR" sz="2000" dirty="0"/>
              <a:t> belirlenmesi </a:t>
            </a:r>
          </a:p>
          <a:p>
            <a:pPr marL="697230" lvl="1" indent="-514350">
              <a:buClr>
                <a:schemeClr val="tx1"/>
              </a:buClr>
              <a:buSzPct val="100000"/>
              <a:buFont typeface="+mj-lt"/>
              <a:buAutoNum type="arabicPeriod"/>
            </a:pPr>
            <a:r>
              <a:rPr lang="tr-TR" sz="2000" b="1" dirty="0"/>
              <a:t>Alt Süreçlerin</a:t>
            </a:r>
            <a:r>
              <a:rPr lang="tr-TR" sz="2000" dirty="0"/>
              <a:t> belirlenmesi</a:t>
            </a:r>
          </a:p>
          <a:p>
            <a:pPr marL="697230" lvl="1" indent="-514350">
              <a:buClr>
                <a:schemeClr val="tx1"/>
              </a:buClr>
              <a:buSzPct val="100000"/>
              <a:buFont typeface="+mj-lt"/>
              <a:buAutoNum type="arabicPeriod"/>
            </a:pPr>
            <a:r>
              <a:rPr lang="tr-TR" sz="2000" b="1" dirty="0"/>
              <a:t>Detay Süreçlerin </a:t>
            </a:r>
            <a:r>
              <a:rPr lang="tr-TR" sz="2000" dirty="0"/>
              <a:t>belirlenmesi </a:t>
            </a:r>
          </a:p>
          <a:p>
            <a:pPr marL="697230" lvl="1" indent="-514350">
              <a:buClr>
                <a:schemeClr val="tx1"/>
              </a:buClr>
              <a:buSzPct val="100000"/>
              <a:buFont typeface="+mj-lt"/>
              <a:buAutoNum type="arabicPeriod"/>
            </a:pPr>
            <a:r>
              <a:rPr lang="tr-TR" sz="2000" dirty="0"/>
              <a:t>Süreç </a:t>
            </a:r>
            <a:r>
              <a:rPr lang="tr-TR" sz="2000" b="1" dirty="0"/>
              <a:t>sahiplerinin</a:t>
            </a:r>
            <a:r>
              <a:rPr lang="tr-TR" sz="2000" dirty="0"/>
              <a:t> belirlenmesi</a:t>
            </a:r>
          </a:p>
          <a:p>
            <a:pPr marL="697230" lvl="1" indent="-514350">
              <a:buClr>
                <a:schemeClr val="tx1"/>
              </a:buClr>
              <a:buSzPct val="100000"/>
              <a:buFont typeface="+mj-lt"/>
              <a:buAutoNum type="arabicPeriod"/>
            </a:pPr>
            <a:r>
              <a:rPr lang="tr-TR" sz="2000" dirty="0"/>
              <a:t>Süreç </a:t>
            </a:r>
            <a:r>
              <a:rPr lang="tr-TR" sz="2000" b="1" dirty="0"/>
              <a:t>amacının</a:t>
            </a:r>
            <a:r>
              <a:rPr lang="tr-TR" sz="2000" dirty="0"/>
              <a:t> belirlenmesi </a:t>
            </a:r>
          </a:p>
          <a:p>
            <a:pPr marL="697230" lvl="1" indent="-514350">
              <a:buClr>
                <a:schemeClr val="tx1"/>
              </a:buClr>
              <a:buSzPct val="100000"/>
              <a:buFont typeface="+mj-lt"/>
              <a:buAutoNum type="arabicPeriod"/>
            </a:pPr>
            <a:r>
              <a:rPr lang="tr-TR" sz="2000" dirty="0"/>
              <a:t>Süreç </a:t>
            </a:r>
            <a:r>
              <a:rPr lang="tr-TR" sz="2000" b="1" dirty="0"/>
              <a:t>sınırlarının</a:t>
            </a:r>
            <a:r>
              <a:rPr lang="tr-TR" sz="2000" dirty="0"/>
              <a:t> belirlenmesi</a:t>
            </a:r>
          </a:p>
          <a:p>
            <a:pPr marL="697230" lvl="1" indent="-514350">
              <a:buClr>
                <a:schemeClr val="tx1"/>
              </a:buClr>
              <a:buSzPct val="100000"/>
              <a:buFont typeface="+mj-lt"/>
              <a:buAutoNum type="arabicPeriod"/>
            </a:pPr>
            <a:r>
              <a:rPr lang="tr-TR" sz="2000" dirty="0"/>
              <a:t>Süreç </a:t>
            </a:r>
            <a:r>
              <a:rPr lang="tr-TR" sz="2000" b="1" dirty="0"/>
              <a:t>akış şemasının</a:t>
            </a:r>
            <a:r>
              <a:rPr lang="tr-TR" sz="2000" dirty="0"/>
              <a:t> çizilmesi</a:t>
            </a:r>
          </a:p>
          <a:p>
            <a:pPr marL="697230" lvl="1" indent="-514350">
              <a:buClr>
                <a:schemeClr val="tx1"/>
              </a:buClr>
              <a:buSzPct val="100000"/>
              <a:buFont typeface="+mj-lt"/>
              <a:buAutoNum type="arabicPeriod"/>
            </a:pPr>
            <a:r>
              <a:rPr lang="tr-TR" sz="2000" dirty="0"/>
              <a:t>Sürecin </a:t>
            </a:r>
            <a:r>
              <a:rPr lang="tr-TR" sz="2000" b="1" dirty="0"/>
              <a:t>çıktısının</a:t>
            </a:r>
            <a:r>
              <a:rPr lang="tr-TR" sz="2000" dirty="0"/>
              <a:t> ve </a:t>
            </a:r>
            <a:r>
              <a:rPr lang="tr-TR" sz="2000" b="1" dirty="0"/>
              <a:t>müşterilerinin</a:t>
            </a:r>
            <a:r>
              <a:rPr lang="tr-TR" sz="2000" dirty="0"/>
              <a:t> belirlenmesi</a:t>
            </a:r>
          </a:p>
          <a:p>
            <a:pPr marL="697230" lvl="1" indent="-514350">
              <a:buClr>
                <a:schemeClr val="tx1"/>
              </a:buClr>
              <a:buSzPct val="100000"/>
              <a:buFont typeface="+mj-lt"/>
              <a:buAutoNum type="arabicPeriod"/>
            </a:pPr>
            <a:r>
              <a:rPr lang="tr-TR" sz="2000" dirty="0"/>
              <a:t>Süreç </a:t>
            </a:r>
            <a:r>
              <a:rPr lang="tr-TR" sz="2000" b="1" dirty="0"/>
              <a:t>girdilerinin</a:t>
            </a:r>
            <a:r>
              <a:rPr lang="tr-TR" sz="2000" dirty="0"/>
              <a:t> belirlenmesi</a:t>
            </a:r>
          </a:p>
          <a:p>
            <a:pPr marL="697230" lvl="1" indent="-514350">
              <a:buClr>
                <a:schemeClr val="tx1"/>
              </a:buClr>
              <a:buSzPct val="100000"/>
              <a:buFont typeface="+mj-lt"/>
              <a:buAutoNum type="arabicPeriod"/>
            </a:pPr>
            <a:r>
              <a:rPr lang="tr-TR" sz="2000" dirty="0"/>
              <a:t>Süreç </a:t>
            </a:r>
            <a:r>
              <a:rPr lang="tr-TR" sz="2000" b="1" dirty="0"/>
              <a:t>tedarikçisinin</a:t>
            </a:r>
            <a:r>
              <a:rPr lang="tr-TR" sz="2000" dirty="0"/>
              <a:t> belirlenmesi</a:t>
            </a:r>
          </a:p>
          <a:p>
            <a:pPr marL="697230" lvl="1" indent="-514350">
              <a:buClr>
                <a:schemeClr val="tx1"/>
              </a:buClr>
              <a:buSzPct val="100000"/>
              <a:buFont typeface="+mj-lt"/>
              <a:buAutoNum type="arabicPeriod"/>
            </a:pPr>
            <a:r>
              <a:rPr lang="tr-TR" sz="2000" dirty="0"/>
              <a:t>Süreç </a:t>
            </a:r>
            <a:r>
              <a:rPr lang="tr-TR" sz="2000" b="1" dirty="0"/>
              <a:t>performans göstergelerinin</a:t>
            </a:r>
            <a:r>
              <a:rPr lang="tr-TR" sz="2000" dirty="0"/>
              <a:t> belirlenmesi </a:t>
            </a:r>
          </a:p>
          <a:p>
            <a:pPr marL="697230" lvl="1" indent="-514350">
              <a:buClr>
                <a:schemeClr val="tx1"/>
              </a:buClr>
              <a:buSzPct val="100000"/>
              <a:buFont typeface="+mj-lt"/>
              <a:buAutoNum type="arabicPeriod"/>
            </a:pPr>
            <a:r>
              <a:rPr lang="tr-TR" sz="2000" dirty="0"/>
              <a:t>Performans ölçüm </a:t>
            </a:r>
            <a:r>
              <a:rPr lang="tr-TR" sz="2000" b="1" dirty="0"/>
              <a:t>sisteminin</a:t>
            </a:r>
            <a:r>
              <a:rPr lang="tr-TR" sz="2000" dirty="0"/>
              <a:t> belirlenmesi</a:t>
            </a:r>
          </a:p>
          <a:p>
            <a:pPr marL="697230" lvl="1" indent="-514350">
              <a:buClr>
                <a:schemeClr val="tx1"/>
              </a:buClr>
              <a:buSzPct val="100000"/>
              <a:buFont typeface="+mj-lt"/>
              <a:buAutoNum type="arabicPeriod"/>
            </a:pPr>
            <a:r>
              <a:rPr lang="tr-TR" sz="2000" dirty="0"/>
              <a:t>Ölçüm </a:t>
            </a:r>
            <a:r>
              <a:rPr lang="tr-TR" sz="2000" b="1" dirty="0"/>
              <a:t>periyodunun</a:t>
            </a:r>
            <a:r>
              <a:rPr lang="tr-TR" sz="2000" dirty="0"/>
              <a:t> (sıklığının) belirlenmesi</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sz="half" idx="1"/>
          </p:nvPr>
        </p:nvSpPr>
        <p:spPr>
          <a:xfrm>
            <a:off x="760858" y="2159662"/>
            <a:ext cx="7506081" cy="4333214"/>
          </a:xfrm>
        </p:spPr>
        <p:txBody>
          <a:bodyPr anchor="t">
            <a:normAutofit/>
          </a:bodyPr>
          <a:lstStyle/>
          <a:p>
            <a:pPr>
              <a:lnSpc>
                <a:spcPct val="100000"/>
              </a:lnSpc>
              <a:buFont typeface="Wingdings" pitchFamily="2" charset="2"/>
              <a:buChar char="ü"/>
            </a:pPr>
            <a:r>
              <a:rPr lang="tr-TR" sz="2000" dirty="0"/>
              <a:t>Süreç akış şemaları üzerinden darboğaz ve gecikmelerin yaşandığı, iyileştirilmesi gerekli olan alanlar tespit edilir. Süreç performans sonuçlarından elde edilen geri bildirimler de bu tespitlerin yapılmasında kullanılır. </a:t>
            </a:r>
          </a:p>
          <a:p>
            <a:pPr>
              <a:lnSpc>
                <a:spcPct val="100000"/>
              </a:lnSpc>
              <a:buFont typeface="Wingdings" pitchFamily="2" charset="2"/>
              <a:buChar char="ü"/>
            </a:pPr>
            <a:r>
              <a:rPr lang="tr-TR" sz="2000" dirty="0"/>
              <a:t>Genellikle kritik süreçler için;</a:t>
            </a:r>
          </a:p>
          <a:p>
            <a:pPr lvl="1">
              <a:lnSpc>
                <a:spcPct val="100000"/>
              </a:lnSpc>
              <a:buFont typeface="Wingdings" pitchFamily="2" charset="2"/>
              <a:buChar char="ü"/>
            </a:pPr>
            <a:r>
              <a:rPr lang="tr-TR" sz="2000" dirty="0">
                <a:solidFill>
                  <a:srgbClr val="9E0000"/>
                </a:solidFill>
              </a:rPr>
              <a:t>İç ve dış paydaşların şikayetleri ve yakınmaları,</a:t>
            </a:r>
          </a:p>
          <a:p>
            <a:pPr lvl="1">
              <a:lnSpc>
                <a:spcPct val="100000"/>
              </a:lnSpc>
              <a:buFont typeface="Wingdings" pitchFamily="2" charset="2"/>
              <a:buChar char="ü"/>
            </a:pPr>
            <a:r>
              <a:rPr lang="tr-TR" sz="2000" dirty="0">
                <a:solidFill>
                  <a:srgbClr val="9E0000"/>
                </a:solidFill>
              </a:rPr>
              <a:t>Yüksek süreç maliyetleri,</a:t>
            </a:r>
          </a:p>
          <a:p>
            <a:pPr lvl="1">
              <a:lnSpc>
                <a:spcPct val="100000"/>
              </a:lnSpc>
              <a:buFont typeface="Wingdings" pitchFamily="2" charset="2"/>
              <a:buChar char="ü"/>
            </a:pPr>
            <a:r>
              <a:rPr lang="tr-TR" sz="2000" dirty="0">
                <a:solidFill>
                  <a:srgbClr val="9E0000"/>
                </a:solidFill>
              </a:rPr>
              <a:t>Sürecin tamamlanmasının çok zaman alması,</a:t>
            </a:r>
          </a:p>
          <a:p>
            <a:pPr lvl="1">
              <a:lnSpc>
                <a:spcPct val="100000"/>
              </a:lnSpc>
              <a:buFont typeface="Wingdings" pitchFamily="2" charset="2"/>
              <a:buChar char="ü"/>
            </a:pPr>
            <a:r>
              <a:rPr lang="tr-TR" sz="2000" dirty="0">
                <a:solidFill>
                  <a:srgbClr val="9E0000"/>
                </a:solidFill>
              </a:rPr>
              <a:t>Başka kurumlarda daha iyi yürütülüyor olması,</a:t>
            </a:r>
          </a:p>
          <a:p>
            <a:pPr lvl="1">
              <a:lnSpc>
                <a:spcPct val="100000"/>
              </a:lnSpc>
              <a:buFont typeface="Wingdings" pitchFamily="2" charset="2"/>
              <a:buChar char="ü"/>
            </a:pPr>
            <a:r>
              <a:rPr lang="tr-TR" sz="2000" dirty="0">
                <a:solidFill>
                  <a:srgbClr val="9E0000"/>
                </a:solidFill>
              </a:rPr>
              <a:t>Yeni teknolojilerin çıkmış olması,</a:t>
            </a:r>
          </a:p>
        </p:txBody>
      </p:sp>
      <p:pic>
        <p:nvPicPr>
          <p:cNvPr id="8" name="İçerik Yer Tutucusu 7">
            <a:extLst>
              <a:ext uri="{FF2B5EF4-FFF2-40B4-BE49-F238E27FC236}">
                <a16:creationId xmlns:a16="http://schemas.microsoft.com/office/drawing/2014/main" id="{9BD92214-B4A3-BA47-B696-F5D51053C2DF}"/>
              </a:ext>
            </a:extLst>
          </p:cNvPr>
          <p:cNvPicPr>
            <a:picLocks noGrp="1" noChangeAspect="1"/>
          </p:cNvPicPr>
          <p:nvPr>
            <p:ph sz="half" idx="2"/>
          </p:nvPr>
        </p:nvPicPr>
        <p:blipFill rotWithShape="1">
          <a:blip r:embed="rId2" cstate="hqprint">
            <a:extLst>
              <a:ext uri="{28A0092B-C50C-407E-A947-70E740481C1C}">
                <a14:useLocalDpi xmlns:a14="http://schemas.microsoft.com/office/drawing/2010/main" val="0"/>
              </a:ext>
            </a:extLst>
          </a:blip>
          <a:srcRect l="11692" t="9823" r="11169" b="12042"/>
          <a:stretch/>
        </p:blipFill>
        <p:spPr>
          <a:xfrm>
            <a:off x="8692185" y="2030326"/>
            <a:ext cx="2521527" cy="2553981"/>
          </a:xfrm>
        </p:spPr>
      </p:pic>
      <p:sp>
        <p:nvSpPr>
          <p:cNvPr id="6" name="Unvan 1">
            <a:extLst>
              <a:ext uri="{FF2B5EF4-FFF2-40B4-BE49-F238E27FC236}">
                <a16:creationId xmlns:a16="http://schemas.microsoft.com/office/drawing/2014/main" id="{EB4EE8AA-6D1E-B642-9C85-EEEFA0965420}"/>
              </a:ext>
            </a:extLst>
          </p:cNvPr>
          <p:cNvSpPr txBox="1">
            <a:spLocks noGrp="1"/>
          </p:cNvSpPr>
          <p:nvPr>
            <p:ph type="title"/>
          </p:nvPr>
        </p:nvSpPr>
        <p:spPr>
          <a:xfrm>
            <a:off x="838200" y="365124"/>
            <a:ext cx="10440000" cy="1008000"/>
          </a:xfrm>
          <a:prstGeom prst="rect">
            <a:avLst/>
          </a:prstGeom>
          <a:solidFill>
            <a:schemeClr val="accent1">
              <a:lumMod val="75000"/>
            </a:schemeClr>
          </a:solidFill>
        </p:spPr>
        <p:txBody>
          <a:bodyPr anchor="ctr">
            <a:noAutofit/>
          </a:bodyPr>
          <a:ls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spcAft>
                <a:spcPts val="800"/>
              </a:spcAft>
            </a:pPr>
            <a:r>
              <a:rPr lang="tr-TR" sz="3200" b="1" dirty="0">
                <a:solidFill>
                  <a:schemeClr val="bg1"/>
                </a:solidFill>
                <a:effectLst>
                  <a:outerShdw blurRad="38100" dist="38100" dir="2700000" algn="tl">
                    <a:srgbClr val="000000">
                      <a:alpha val="43137"/>
                    </a:srgbClr>
                  </a:outerShdw>
                </a:effectLst>
                <a:latin typeface="Corbel" panose="020B0503020204020204" pitchFamily="34" charset="0"/>
              </a:rPr>
              <a:t>Süreçlerin Analiz Edilmesi</a:t>
            </a:r>
            <a:endParaRPr lang="tr-TR" sz="3200" b="1" dirty="0">
              <a:solidFill>
                <a:schemeClr val="bg1"/>
              </a:solidFill>
              <a:latin typeface="Corbel" panose="020B0503020204020204" pitchFamily="34" charset="0"/>
            </a:endParaRPr>
          </a:p>
        </p:txBody>
      </p:sp>
      <p:sp>
        <p:nvSpPr>
          <p:cNvPr id="9" name="Metin kutusu 8">
            <a:extLst>
              <a:ext uri="{FF2B5EF4-FFF2-40B4-BE49-F238E27FC236}">
                <a16:creationId xmlns:a16="http://schemas.microsoft.com/office/drawing/2014/main" id="{8378E81C-01E1-E441-BCC8-5C6D24473FCC}"/>
              </a:ext>
            </a:extLst>
          </p:cNvPr>
          <p:cNvSpPr txBox="1"/>
          <p:nvPr/>
        </p:nvSpPr>
        <p:spPr>
          <a:xfrm>
            <a:off x="7952509" y="4846479"/>
            <a:ext cx="3990109" cy="1323439"/>
          </a:xfrm>
          <a:prstGeom prst="rect">
            <a:avLst/>
          </a:prstGeom>
          <a:noFill/>
        </p:spPr>
        <p:txBody>
          <a:bodyPr wrap="square" rtlCol="0">
            <a:spAutoFit/>
          </a:bodyPr>
          <a:lstStyle/>
          <a:p>
            <a:pPr algn="ctr"/>
            <a:r>
              <a:rPr lang="tr-TR" sz="2000" dirty="0">
                <a:solidFill>
                  <a:schemeClr val="accent1"/>
                </a:solidFill>
                <a:latin typeface="Corbel" panose="020B0503020204020204" pitchFamily="34" charset="0"/>
              </a:rPr>
              <a:t>Kritik süreçlerin seçimi için «puanlandırma, derecelendirme, ölçütlere göre puan vererek seçme» gibi yaklaşımlar kullanılabilir.</a:t>
            </a:r>
          </a:p>
        </p:txBody>
      </p:sp>
      <p:sp>
        <p:nvSpPr>
          <p:cNvPr id="10" name="Dikdörtgen 9">
            <a:extLst>
              <a:ext uri="{FF2B5EF4-FFF2-40B4-BE49-F238E27FC236}">
                <a16:creationId xmlns:a16="http://schemas.microsoft.com/office/drawing/2014/main" id="{DA436CC7-9ED4-0944-93FC-AC84B617292D}"/>
              </a:ext>
            </a:extLst>
          </p:cNvPr>
          <p:cNvSpPr/>
          <p:nvPr/>
        </p:nvSpPr>
        <p:spPr>
          <a:xfrm>
            <a:off x="760858" y="1580634"/>
            <a:ext cx="10907371" cy="400110"/>
          </a:xfrm>
          <a:prstGeom prst="rect">
            <a:avLst/>
          </a:prstGeom>
          <a:noFill/>
        </p:spPr>
        <p:txBody>
          <a:bodyPr wrap="square" rtlCol="0">
            <a:spAutoFit/>
          </a:bodyPr>
          <a:lstStyle/>
          <a:p>
            <a:pPr marL="342900" indent="-342900">
              <a:buFont typeface="Wingdings" pitchFamily="2" charset="2"/>
              <a:buChar char="ü"/>
            </a:pPr>
            <a:r>
              <a:rPr lang="tr-TR" sz="2000" dirty="0">
                <a:latin typeface="Corbel" panose="020B0503020204020204" pitchFamily="34" charset="0"/>
              </a:rPr>
              <a:t>İyileştirilecek süreçler yani “</a:t>
            </a:r>
            <a:r>
              <a:rPr lang="tr-TR" sz="2000" dirty="0">
                <a:solidFill>
                  <a:srgbClr val="C00000"/>
                </a:solidFill>
                <a:latin typeface="Corbel" panose="020B0503020204020204" pitchFamily="34" charset="0"/>
              </a:rPr>
              <a:t>Kritik </a:t>
            </a:r>
            <a:r>
              <a:rPr lang="tr-TR" sz="2000" dirty="0" err="1">
                <a:solidFill>
                  <a:srgbClr val="C00000"/>
                </a:solidFill>
                <a:latin typeface="Corbel" panose="020B0503020204020204" pitchFamily="34" charset="0"/>
              </a:rPr>
              <a:t>Süreçler</a:t>
            </a:r>
            <a:r>
              <a:rPr lang="tr-TR" sz="2000" dirty="0" err="1">
                <a:latin typeface="Corbel" panose="020B0503020204020204" pitchFamily="34" charset="0"/>
              </a:rPr>
              <a:t>”in</a:t>
            </a:r>
            <a:r>
              <a:rPr lang="tr-TR" sz="2000" dirty="0">
                <a:latin typeface="Corbel" panose="020B0503020204020204" pitchFamily="34" charset="0"/>
              </a:rPr>
              <a:t> seçilmesi aşamasıdır.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çerik Yer Tutucusu 6">
            <a:extLst>
              <a:ext uri="{FF2B5EF4-FFF2-40B4-BE49-F238E27FC236}">
                <a16:creationId xmlns:a16="http://schemas.microsoft.com/office/drawing/2014/main" id="{52B7323D-101C-EA40-984D-435569C4C5E0}"/>
              </a:ext>
            </a:extLst>
          </p:cNvPr>
          <p:cNvPicPr>
            <a:picLocks noGrp="1" noChangeAspect="1"/>
          </p:cNvPicPr>
          <p:nvPr>
            <p:ph sz="half" idx="1"/>
          </p:nvPr>
        </p:nvPicPr>
        <p:blipFill>
          <a:blip r:embed="rId2" cstate="hqprint">
            <a:extLst>
              <a:ext uri="{28A0092B-C50C-407E-A947-70E740481C1C}">
                <a14:useLocalDpi xmlns:a14="http://schemas.microsoft.com/office/drawing/2010/main" val="0"/>
              </a:ext>
            </a:extLst>
          </a:blip>
          <a:stretch>
            <a:fillRect/>
          </a:stretch>
        </p:blipFill>
        <p:spPr>
          <a:xfrm>
            <a:off x="198747" y="2283728"/>
            <a:ext cx="2561817" cy="2561817"/>
          </a:xfrm>
        </p:spPr>
      </p:pic>
      <p:sp>
        <p:nvSpPr>
          <p:cNvPr id="4" name="İçerik Yer Tutucusu 3">
            <a:extLst>
              <a:ext uri="{FF2B5EF4-FFF2-40B4-BE49-F238E27FC236}">
                <a16:creationId xmlns:a16="http://schemas.microsoft.com/office/drawing/2014/main" id="{B28254A0-3562-9A40-9204-B5DFC89F0FF6}"/>
              </a:ext>
            </a:extLst>
          </p:cNvPr>
          <p:cNvSpPr>
            <a:spLocks noGrp="1"/>
          </p:cNvSpPr>
          <p:nvPr>
            <p:ph sz="half" idx="2"/>
          </p:nvPr>
        </p:nvSpPr>
        <p:spPr>
          <a:xfrm>
            <a:off x="3367341" y="1622912"/>
            <a:ext cx="8570193" cy="4351338"/>
          </a:xfrm>
        </p:spPr>
        <p:txBody>
          <a:bodyPr anchor="ctr">
            <a:normAutofit/>
          </a:bodyPr>
          <a:lstStyle/>
          <a:p>
            <a:pPr algn="just">
              <a:lnSpc>
                <a:spcPct val="150000"/>
              </a:lnSpc>
              <a:buNone/>
            </a:pPr>
            <a:r>
              <a:rPr lang="tr-TR" sz="2000" b="1" dirty="0">
                <a:solidFill>
                  <a:srgbClr val="C00000"/>
                </a:solidFill>
              </a:rPr>
              <a:t>Süreçlerin sürekli olarak iyileştirilmesi</a:t>
            </a:r>
            <a:r>
              <a:rPr lang="tr-TR" sz="2000" dirty="0">
                <a:solidFill>
                  <a:srgbClr val="C00000"/>
                </a:solidFill>
              </a:rPr>
              <a:t>: </a:t>
            </a:r>
            <a:r>
              <a:rPr lang="tr-TR" sz="2000" dirty="0"/>
              <a:t>Süreç performanslarının</a:t>
            </a:r>
            <a:r>
              <a:rPr lang="tr-TR" sz="2000" dirty="0">
                <a:solidFill>
                  <a:srgbClr val="9E0000"/>
                </a:solidFill>
              </a:rPr>
              <a:t> sürekli </a:t>
            </a:r>
            <a:r>
              <a:rPr lang="tr-TR" sz="2000" dirty="0"/>
              <a:t>izlenmesi ve gerektiğinde iyileştirme yapılmasıdır. İyileştirme </a:t>
            </a:r>
            <a:r>
              <a:rPr lang="tr-TR" sz="2000" dirty="0">
                <a:solidFill>
                  <a:srgbClr val="9E0000"/>
                </a:solidFill>
              </a:rPr>
              <a:t>kademeli (küçük) </a:t>
            </a:r>
            <a:r>
              <a:rPr lang="tr-TR" sz="2000" dirty="0"/>
              <a:t>veya</a:t>
            </a:r>
            <a:r>
              <a:rPr lang="tr-TR" sz="2000" dirty="0">
                <a:solidFill>
                  <a:srgbClr val="9E0000"/>
                </a:solidFill>
              </a:rPr>
              <a:t> sıçramalı (köklü) </a:t>
            </a:r>
            <a:r>
              <a:rPr lang="tr-TR" sz="2000" dirty="0"/>
              <a:t>olabilir. </a:t>
            </a:r>
          </a:p>
          <a:p>
            <a:pPr>
              <a:lnSpc>
                <a:spcPct val="150000"/>
              </a:lnSpc>
              <a:buNone/>
            </a:pPr>
            <a:endParaRPr lang="tr-TR" sz="2000" dirty="0"/>
          </a:p>
          <a:p>
            <a:pPr algn="just">
              <a:lnSpc>
                <a:spcPct val="150000"/>
              </a:lnSpc>
              <a:buNone/>
            </a:pPr>
            <a:r>
              <a:rPr lang="tr-TR" sz="2000" b="1" dirty="0">
                <a:solidFill>
                  <a:srgbClr val="C00000"/>
                </a:solidFill>
              </a:rPr>
              <a:t>Süreçlerin yeniden düzenlenmesi: </a:t>
            </a:r>
            <a:r>
              <a:rPr lang="tr-TR" sz="2000" dirty="0"/>
              <a:t>süreçlerden değer katmayan aktiviteler atılarak ve değer katanlar yeniden düzenlenip basitleştirilerek iyileştirmenin sürdürülebilirliği güvence altına alınır.  </a:t>
            </a:r>
          </a:p>
        </p:txBody>
      </p:sp>
      <p:sp>
        <p:nvSpPr>
          <p:cNvPr id="8" name="Unvan 1">
            <a:extLst>
              <a:ext uri="{FF2B5EF4-FFF2-40B4-BE49-F238E27FC236}">
                <a16:creationId xmlns:a16="http://schemas.microsoft.com/office/drawing/2014/main" id="{9D64141B-B8E6-6E44-BCFE-88C36E70DA74}"/>
              </a:ext>
            </a:extLst>
          </p:cNvPr>
          <p:cNvSpPr txBox="1">
            <a:spLocks noGrp="1"/>
          </p:cNvSpPr>
          <p:nvPr>
            <p:ph type="title"/>
          </p:nvPr>
        </p:nvSpPr>
        <p:spPr>
          <a:xfrm>
            <a:off x="402672" y="365125"/>
            <a:ext cx="11534862" cy="1008000"/>
          </a:xfrm>
          <a:prstGeom prst="rect">
            <a:avLst/>
          </a:prstGeom>
          <a:solidFill>
            <a:schemeClr val="accent1">
              <a:lumMod val="75000"/>
            </a:schemeClr>
          </a:solidFill>
        </p:spPr>
        <p:txBody>
          <a:bodyPr>
            <a:noAutofit/>
          </a:bodyPr>
          <a:ls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spcAft>
                <a:spcPts val="800"/>
              </a:spcAft>
            </a:pPr>
            <a:r>
              <a:rPr lang="tr-TR" sz="3200" b="1" dirty="0">
                <a:solidFill>
                  <a:schemeClr val="bg1"/>
                </a:solidFill>
                <a:effectLst>
                  <a:outerShdw blurRad="38100" dist="38100" dir="2700000" algn="tl">
                    <a:srgbClr val="000000">
                      <a:alpha val="43137"/>
                    </a:srgbClr>
                  </a:outerShdw>
                </a:effectLst>
                <a:latin typeface="Corbel" panose="020B0503020204020204" pitchFamily="34" charset="0"/>
              </a:rPr>
              <a:t>Sürekli İyileştirme &amp; Yeniden Düzenleme</a:t>
            </a:r>
            <a:endParaRPr lang="tr-TR" sz="3200" b="1" dirty="0">
              <a:solidFill>
                <a:schemeClr val="bg1"/>
              </a:solidFill>
              <a:latin typeface="Corbel" panose="020B0503020204020204"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esim 6">
            <a:extLst>
              <a:ext uri="{FF2B5EF4-FFF2-40B4-BE49-F238E27FC236}">
                <a16:creationId xmlns:a16="http://schemas.microsoft.com/office/drawing/2014/main" id="{8D55D389-1624-4F58-A5E7-D2681BE681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67991" y="3175487"/>
            <a:ext cx="3520056" cy="2346704"/>
          </a:xfrm>
          <a:prstGeom prst="rect">
            <a:avLst/>
          </a:prstGeom>
        </p:spPr>
      </p:pic>
      <p:sp>
        <p:nvSpPr>
          <p:cNvPr id="2" name="Başlık 1">
            <a:extLst>
              <a:ext uri="{FF2B5EF4-FFF2-40B4-BE49-F238E27FC236}">
                <a16:creationId xmlns:a16="http://schemas.microsoft.com/office/drawing/2014/main" id="{98A8D4C7-D8E3-4345-ACE4-9BC89E9314DE}"/>
              </a:ext>
            </a:extLst>
          </p:cNvPr>
          <p:cNvSpPr>
            <a:spLocks noGrp="1"/>
          </p:cNvSpPr>
          <p:nvPr>
            <p:ph type="title"/>
          </p:nvPr>
        </p:nvSpPr>
        <p:spPr>
          <a:xfrm>
            <a:off x="411496" y="1782864"/>
            <a:ext cx="10515600" cy="1325563"/>
          </a:xfrm>
        </p:spPr>
        <p:txBody>
          <a:bodyPr/>
          <a:lstStyle/>
          <a:p>
            <a:pPr algn="ctr"/>
            <a:r>
              <a:rPr lang="tr-TR" b="1" dirty="0">
                <a:solidFill>
                  <a:srgbClr val="2F5597"/>
                </a:solidFill>
              </a:rPr>
              <a:t>Teşekkürler</a:t>
            </a:r>
          </a:p>
        </p:txBody>
      </p:sp>
    </p:spTree>
    <p:extLst>
      <p:ext uri="{BB962C8B-B14F-4D97-AF65-F5344CB8AC3E}">
        <p14:creationId xmlns:p14="http://schemas.microsoft.com/office/powerpoint/2010/main" val="13424335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1">
            <a:extLst>
              <a:ext uri="{FF2B5EF4-FFF2-40B4-BE49-F238E27FC236}">
                <a16:creationId xmlns:a16="http://schemas.microsoft.com/office/drawing/2014/main" id="{6632B727-E882-4BC3-80D0-72ED7EB9DBE0}"/>
              </a:ext>
            </a:extLst>
          </p:cNvPr>
          <p:cNvSpPr>
            <a:spLocks noGrp="1"/>
          </p:cNvSpPr>
          <p:nvPr>
            <p:ph type="title"/>
          </p:nvPr>
        </p:nvSpPr>
        <p:spPr>
          <a:xfrm>
            <a:off x="0" y="176443"/>
            <a:ext cx="12192000" cy="732155"/>
          </a:xfrm>
          <a:solidFill>
            <a:schemeClr val="accent1">
              <a:lumMod val="75000"/>
            </a:schemeClr>
          </a:solidFill>
        </p:spPr>
        <p:txBody>
          <a:bodyPr>
            <a:noAutofit/>
          </a:bodyPr>
          <a:lstStyle/>
          <a:p>
            <a:pPr algn="ctr">
              <a:lnSpc>
                <a:spcPct val="150000"/>
              </a:lnSpc>
              <a:spcAft>
                <a:spcPts val="800"/>
              </a:spcAft>
            </a:pPr>
            <a:r>
              <a:rPr lang="tr-TR" sz="3600" b="1" dirty="0">
                <a:solidFill>
                  <a:schemeClr val="bg1"/>
                </a:solidFill>
              </a:rPr>
              <a:t>Modül 3</a:t>
            </a:r>
          </a:p>
        </p:txBody>
      </p:sp>
      <p:graphicFrame>
        <p:nvGraphicFramePr>
          <p:cNvPr id="5" name="4 Tablo"/>
          <p:cNvGraphicFramePr>
            <a:graphicFrameLocks noGrp="1"/>
          </p:cNvGraphicFramePr>
          <p:nvPr>
            <p:extLst>
              <p:ext uri="{D42A27DB-BD31-4B8C-83A1-F6EECF244321}">
                <p14:modId xmlns:p14="http://schemas.microsoft.com/office/powerpoint/2010/main" val="942929168"/>
              </p:ext>
            </p:extLst>
          </p:nvPr>
        </p:nvGraphicFramePr>
        <p:xfrm>
          <a:off x="836612" y="1043246"/>
          <a:ext cx="10515601" cy="5108171"/>
        </p:xfrm>
        <a:graphic>
          <a:graphicData uri="http://schemas.openxmlformats.org/drawingml/2006/table">
            <a:tbl>
              <a:tblPr>
                <a:tableStyleId>{B301B821-A1FF-4177-AEE7-76D212191A09}</a:tableStyleId>
              </a:tblPr>
              <a:tblGrid>
                <a:gridCol w="1141044">
                  <a:extLst>
                    <a:ext uri="{9D8B030D-6E8A-4147-A177-3AD203B41FA5}">
                      <a16:colId xmlns:a16="http://schemas.microsoft.com/office/drawing/2014/main" val="20000"/>
                    </a:ext>
                  </a:extLst>
                </a:gridCol>
                <a:gridCol w="1286539">
                  <a:extLst>
                    <a:ext uri="{9D8B030D-6E8A-4147-A177-3AD203B41FA5}">
                      <a16:colId xmlns:a16="http://schemas.microsoft.com/office/drawing/2014/main" val="20001"/>
                    </a:ext>
                  </a:extLst>
                </a:gridCol>
                <a:gridCol w="8088018">
                  <a:extLst>
                    <a:ext uri="{9D8B030D-6E8A-4147-A177-3AD203B41FA5}">
                      <a16:colId xmlns:a16="http://schemas.microsoft.com/office/drawing/2014/main" val="20002"/>
                    </a:ext>
                  </a:extLst>
                </a:gridCol>
              </a:tblGrid>
              <a:tr h="1116718">
                <a:tc gridSpan="3">
                  <a:txBody>
                    <a:bodyPr/>
                    <a:lstStyle/>
                    <a:p>
                      <a:pPr marL="342900" lvl="0" indent="-342900" algn="ctr">
                        <a:lnSpc>
                          <a:spcPct val="100000"/>
                        </a:lnSpc>
                        <a:spcAft>
                          <a:spcPts val="0"/>
                        </a:spcAft>
                        <a:buFont typeface="+mj-lt"/>
                        <a:buNone/>
                      </a:pPr>
                      <a:endParaRPr lang="tr-TR" sz="2400" b="0" i="0" dirty="0">
                        <a:latin typeface="Corbel" panose="020B0503020204020204" pitchFamily="34" charset="0"/>
                      </a:endParaRPr>
                    </a:p>
                    <a:p>
                      <a:pPr marL="342900" marR="0" lvl="0" indent="-342900" algn="ctr" defTabSz="914400" rtl="0" eaLnBrk="1" fontAlgn="auto" latinLnBrk="0" hangingPunct="1">
                        <a:lnSpc>
                          <a:spcPct val="100000"/>
                        </a:lnSpc>
                        <a:spcBef>
                          <a:spcPts val="0"/>
                        </a:spcBef>
                        <a:spcAft>
                          <a:spcPts val="0"/>
                        </a:spcAft>
                        <a:buClrTx/>
                        <a:buSzTx/>
                        <a:buFont typeface="+mj-lt"/>
                        <a:buNone/>
                        <a:tabLst/>
                        <a:defRPr/>
                      </a:pPr>
                      <a:r>
                        <a:rPr lang="tr-TR" sz="2400" b="0" i="0" kern="1200" dirty="0">
                          <a:solidFill>
                            <a:schemeClr val="bg1"/>
                          </a:solidFill>
                          <a:effectLst/>
                          <a:latin typeface="Corbel" panose="020B0503020204020204" pitchFamily="34" charset="0"/>
                          <a:ea typeface="Times New Roman" panose="02020603050405020304" pitchFamily="18" charset="0"/>
                          <a:cs typeface="+mn-cs"/>
                        </a:rPr>
                        <a:t>Yükseköğretim kurumunda stratejik yönetim ve süreç yönetimine ilişkin çalışmaların yürütülmesi</a:t>
                      </a:r>
                      <a:endParaRPr lang="tr-TR" sz="2400" dirty="0">
                        <a:latin typeface="Corbel" panose="020B0503020204020204" pitchFamily="34" charset="0"/>
                      </a:endParaRPr>
                    </a:p>
                  </a:txBody>
                  <a:tcPr marL="61459" marR="61459" marT="0" marB="0">
                    <a:solidFill>
                      <a:srgbClr val="2F5597"/>
                    </a:solidFill>
                  </a:tcPr>
                </a:tc>
                <a:tc hMerge="1">
                  <a:txBody>
                    <a:bodyPr/>
                    <a:lstStyle/>
                    <a:p>
                      <a:pPr marL="342900" lvl="0" indent="-342900" algn="just">
                        <a:lnSpc>
                          <a:spcPct val="107000"/>
                        </a:lnSpc>
                        <a:spcAft>
                          <a:spcPts val="0"/>
                        </a:spcAft>
                        <a:buFont typeface="+mj-lt"/>
                        <a:buNone/>
                      </a:pPr>
                      <a:endParaRPr lang="tr-TR" sz="1400" dirty="0">
                        <a:latin typeface="+mn-lt"/>
                        <a:ea typeface="Calibri"/>
                        <a:cs typeface="Times New Roman"/>
                      </a:endParaRPr>
                    </a:p>
                  </a:txBody>
                  <a:tcPr marL="61459" marR="614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0000"/>
                  </a:ext>
                </a:extLst>
              </a:tr>
              <a:tr h="329944">
                <a:tc>
                  <a:txBody>
                    <a:bodyPr/>
                    <a:lstStyle/>
                    <a:p>
                      <a:pPr algn="just">
                        <a:lnSpc>
                          <a:spcPct val="100000"/>
                        </a:lnSpc>
                        <a:spcAft>
                          <a:spcPts val="800"/>
                        </a:spcAft>
                      </a:pPr>
                      <a:r>
                        <a:rPr lang="tr-TR" sz="1800" dirty="0">
                          <a:latin typeface="Corbel" panose="020B0503020204020204" pitchFamily="34" charset="0"/>
                        </a:rPr>
                        <a:t>Süre: </a:t>
                      </a:r>
                      <a:endParaRPr lang="tr-TR" sz="1800" b="0" i="0" dirty="0">
                        <a:latin typeface="Corbel" panose="020B0503020204020204" pitchFamily="34" charset="0"/>
                        <a:ea typeface="Calibri"/>
                        <a:cs typeface="Times New Roman"/>
                      </a:endParaRPr>
                    </a:p>
                  </a:txBody>
                  <a:tcPr marL="61459" marR="61459" marT="0" marB="0"/>
                </a:tc>
                <a:tc>
                  <a:txBody>
                    <a:bodyPr/>
                    <a:lstStyle/>
                    <a:p>
                      <a:pPr algn="just">
                        <a:lnSpc>
                          <a:spcPct val="100000"/>
                        </a:lnSpc>
                        <a:spcAft>
                          <a:spcPts val="800"/>
                        </a:spcAft>
                      </a:pPr>
                      <a:r>
                        <a:rPr lang="tr-TR" sz="1800" dirty="0">
                          <a:latin typeface="Corbel" panose="020B0503020204020204" pitchFamily="34" charset="0"/>
                        </a:rPr>
                        <a:t>60 dakika</a:t>
                      </a:r>
                      <a:endParaRPr lang="tr-TR" sz="1800" b="0" i="0" dirty="0">
                        <a:latin typeface="Corbel" panose="020B0503020204020204" pitchFamily="34" charset="0"/>
                        <a:ea typeface="Calibri"/>
                        <a:cs typeface="Times New Roman"/>
                      </a:endParaRPr>
                    </a:p>
                  </a:txBody>
                  <a:tcPr marL="61459" marR="61459" marT="0" marB="0"/>
                </a:tc>
                <a:tc>
                  <a:txBody>
                    <a:bodyPr/>
                    <a:lstStyle/>
                    <a:p>
                      <a:pPr algn="just">
                        <a:lnSpc>
                          <a:spcPct val="100000"/>
                        </a:lnSpc>
                        <a:spcAft>
                          <a:spcPts val="800"/>
                        </a:spcAft>
                      </a:pPr>
                      <a:r>
                        <a:rPr lang="tr-TR" sz="1800" dirty="0">
                          <a:latin typeface="Corbel" panose="020B0503020204020204" pitchFamily="34" charset="0"/>
                        </a:rPr>
                        <a:t> </a:t>
                      </a:r>
                      <a:endParaRPr lang="tr-TR" sz="1800" b="0" i="0" dirty="0">
                        <a:latin typeface="Corbel" panose="020B0503020204020204" pitchFamily="34" charset="0"/>
                        <a:ea typeface="Calibri"/>
                        <a:cs typeface="Times New Roman"/>
                      </a:endParaRPr>
                    </a:p>
                  </a:txBody>
                  <a:tcPr marL="61459" marR="61459" marT="0" marB="0"/>
                </a:tc>
                <a:extLst>
                  <a:ext uri="{0D108BD9-81ED-4DB2-BD59-A6C34878D82A}">
                    <a16:rowId xmlns:a16="http://schemas.microsoft.com/office/drawing/2014/main" val="10001"/>
                  </a:ext>
                </a:extLst>
              </a:tr>
              <a:tr h="2402014">
                <a:tc>
                  <a:txBody>
                    <a:bodyPr/>
                    <a:lstStyle/>
                    <a:p>
                      <a:pPr algn="just">
                        <a:lnSpc>
                          <a:spcPct val="100000"/>
                        </a:lnSpc>
                        <a:spcAft>
                          <a:spcPts val="800"/>
                        </a:spcAft>
                      </a:pPr>
                      <a:r>
                        <a:rPr lang="tr-TR" sz="1800" dirty="0">
                          <a:latin typeface="Corbel" panose="020B0503020204020204" pitchFamily="34" charset="0"/>
                        </a:rPr>
                        <a:t>Yöntem:</a:t>
                      </a:r>
                      <a:endParaRPr lang="tr-TR" sz="1800" b="0" i="0" dirty="0">
                        <a:latin typeface="Corbel" panose="020B0503020204020204" pitchFamily="34" charset="0"/>
                        <a:ea typeface="Calibri"/>
                        <a:cs typeface="Times New Roman"/>
                      </a:endParaRPr>
                    </a:p>
                  </a:txBody>
                  <a:tcPr marL="61459" marR="61459" marT="0" marB="0"/>
                </a:tc>
                <a:tc>
                  <a:txBody>
                    <a:bodyPr/>
                    <a:lstStyle/>
                    <a:p>
                      <a:pPr algn="just">
                        <a:lnSpc>
                          <a:spcPct val="100000"/>
                        </a:lnSpc>
                        <a:spcAft>
                          <a:spcPts val="800"/>
                        </a:spcAft>
                      </a:pPr>
                      <a:r>
                        <a:rPr lang="tr-TR" sz="1800" dirty="0">
                          <a:latin typeface="Corbel" panose="020B0503020204020204" pitchFamily="34" charset="0"/>
                        </a:rPr>
                        <a:t>Kavram Haritası</a:t>
                      </a:r>
                    </a:p>
                    <a:p>
                      <a:pPr algn="just">
                        <a:lnSpc>
                          <a:spcPct val="100000"/>
                        </a:lnSpc>
                        <a:spcAft>
                          <a:spcPts val="800"/>
                        </a:spcAft>
                      </a:pPr>
                      <a:r>
                        <a:rPr lang="tr-TR" sz="1800" b="0" i="0" dirty="0">
                          <a:latin typeface="Corbel" panose="020B0503020204020204" pitchFamily="34" charset="0"/>
                          <a:ea typeface="Calibri"/>
                          <a:cs typeface="Times New Roman"/>
                        </a:rPr>
                        <a:t>Süreç tanımlama</a:t>
                      </a:r>
                    </a:p>
                  </a:txBody>
                  <a:tcPr marL="61459" marR="61459" marT="0" marB="0"/>
                </a:tc>
                <a:tc>
                  <a:txBody>
                    <a:bodyPr/>
                    <a:lstStyle/>
                    <a:p>
                      <a:pPr algn="just">
                        <a:lnSpc>
                          <a:spcPct val="100000"/>
                        </a:lnSpc>
                        <a:spcAft>
                          <a:spcPts val="800"/>
                        </a:spcAft>
                      </a:pPr>
                      <a:r>
                        <a:rPr lang="tr-TR" sz="1800" b="0" dirty="0">
                          <a:latin typeface="Corbel" panose="020B0503020204020204" pitchFamily="34" charset="0"/>
                        </a:rPr>
                        <a:t>Katılımcılara stratejik yönetimle ilgili bir kavram haritası şablonu ve süreç yönetimiyle ilgili bir süreç tanımlama görevi sunulmaktadır.</a:t>
                      </a:r>
                      <a:r>
                        <a:rPr lang="tr-TR" sz="1800" dirty="0">
                          <a:latin typeface="Corbel" panose="020B0503020204020204" pitchFamily="34" charset="0"/>
                        </a:rPr>
                        <a:t> İlgili sunumdan hareketle etkinlikleri tamamlamaları beklenmektedir. Etkinlikler sırasında:</a:t>
                      </a:r>
                    </a:p>
                    <a:p>
                      <a:pPr marL="342900" indent="-342900" algn="just">
                        <a:lnSpc>
                          <a:spcPct val="100000"/>
                        </a:lnSpc>
                        <a:spcAft>
                          <a:spcPts val="800"/>
                        </a:spcAft>
                        <a:buAutoNum type="arabicPeriod"/>
                      </a:pPr>
                      <a:r>
                        <a:rPr lang="tr-TR" sz="1800" dirty="0">
                          <a:latin typeface="Corbel" panose="020B0503020204020204" pitchFamily="34" charset="0"/>
                        </a:rPr>
                        <a:t>Grup etkinlik 1 yaprağını çalışır (20 dk.).</a:t>
                      </a:r>
                    </a:p>
                    <a:p>
                      <a:pPr marL="342900" indent="-342900" algn="just">
                        <a:lnSpc>
                          <a:spcPct val="100000"/>
                        </a:lnSpc>
                        <a:spcAft>
                          <a:spcPts val="800"/>
                        </a:spcAft>
                        <a:buAutoNum type="arabicPeriod"/>
                      </a:pPr>
                      <a:r>
                        <a:rPr lang="tr-TR" sz="1800" dirty="0">
                          <a:latin typeface="Corbel" panose="020B0503020204020204" pitchFamily="34" charset="0"/>
                        </a:rPr>
                        <a:t>Moderatör sunumunda yer alan cevap sunulur (10 dk.).</a:t>
                      </a:r>
                    </a:p>
                    <a:p>
                      <a:pPr marL="342900" indent="-342900" algn="just">
                        <a:lnSpc>
                          <a:spcPct val="100000"/>
                        </a:lnSpc>
                        <a:spcAft>
                          <a:spcPts val="800"/>
                        </a:spcAft>
                        <a:buAutoNum type="arabicPeriod"/>
                      </a:pPr>
                      <a:r>
                        <a:rPr lang="tr-TR" sz="1800" dirty="0">
                          <a:latin typeface="Corbel" panose="020B0503020204020204" pitchFamily="34" charset="0"/>
                        </a:rPr>
                        <a:t>Grup etkinlik 2 yaprağındaki soruları cevaplar (20 </a:t>
                      </a:r>
                      <a:r>
                        <a:rPr lang="tr-TR" sz="1800" dirty="0" err="1">
                          <a:latin typeface="Corbel" panose="020B0503020204020204" pitchFamily="34" charset="0"/>
                        </a:rPr>
                        <a:t>dk</a:t>
                      </a:r>
                      <a:r>
                        <a:rPr lang="tr-TR" sz="1800" dirty="0">
                          <a:latin typeface="Corbel" panose="020B0503020204020204" pitchFamily="34" charset="0"/>
                        </a:rPr>
                        <a:t>).</a:t>
                      </a:r>
                    </a:p>
                    <a:p>
                      <a:pPr marL="342900" indent="-342900" algn="just">
                        <a:lnSpc>
                          <a:spcPct val="100000"/>
                        </a:lnSpc>
                        <a:spcAft>
                          <a:spcPts val="800"/>
                        </a:spcAft>
                        <a:buAutoNum type="arabicPeriod"/>
                      </a:pPr>
                      <a:r>
                        <a:rPr lang="tr-TR" sz="1800" dirty="0">
                          <a:latin typeface="Corbel" panose="020B0503020204020204" pitchFamily="34" charset="0"/>
                        </a:rPr>
                        <a:t>Moderatör sunumunda yer alan cevaplar sunulur (10 </a:t>
                      </a:r>
                      <a:r>
                        <a:rPr lang="tr-TR" sz="1800" dirty="0" err="1">
                          <a:latin typeface="Corbel" panose="020B0503020204020204" pitchFamily="34" charset="0"/>
                        </a:rPr>
                        <a:t>dk</a:t>
                      </a:r>
                      <a:r>
                        <a:rPr lang="tr-TR" sz="1800" dirty="0">
                          <a:latin typeface="Corbel" panose="020B0503020204020204" pitchFamily="34" charset="0"/>
                        </a:rPr>
                        <a:t>).</a:t>
                      </a:r>
                    </a:p>
                  </a:txBody>
                  <a:tcPr marL="61459" marR="61459" marT="0" marB="0"/>
                </a:tc>
                <a:extLst>
                  <a:ext uri="{0D108BD9-81ED-4DB2-BD59-A6C34878D82A}">
                    <a16:rowId xmlns:a16="http://schemas.microsoft.com/office/drawing/2014/main" val="10002"/>
                  </a:ext>
                </a:extLst>
              </a:tr>
              <a:tr h="1259495">
                <a:tc>
                  <a:txBody>
                    <a:bodyPr/>
                    <a:lstStyle/>
                    <a:p>
                      <a:pPr algn="just">
                        <a:lnSpc>
                          <a:spcPct val="100000"/>
                        </a:lnSpc>
                        <a:spcAft>
                          <a:spcPts val="800"/>
                        </a:spcAft>
                      </a:pPr>
                      <a:r>
                        <a:rPr lang="tr-TR" sz="1800" dirty="0">
                          <a:latin typeface="Corbel" panose="020B0503020204020204" pitchFamily="34" charset="0"/>
                        </a:rPr>
                        <a:t>Materyal</a:t>
                      </a:r>
                      <a:endParaRPr lang="tr-TR" sz="1800" b="0" i="0" dirty="0">
                        <a:latin typeface="Corbel" panose="020B0503020204020204" pitchFamily="34" charset="0"/>
                        <a:ea typeface="Calibri"/>
                        <a:cs typeface="Times New Roman"/>
                      </a:endParaRPr>
                    </a:p>
                  </a:txBody>
                  <a:tcPr marL="61459" marR="61459" marT="0" marB="0"/>
                </a:tc>
                <a:tc gridSpan="2">
                  <a:txBody>
                    <a:bodyPr/>
                    <a:lstStyle/>
                    <a:p>
                      <a:pPr algn="just">
                        <a:lnSpc>
                          <a:spcPct val="100000"/>
                        </a:lnSpc>
                        <a:spcAft>
                          <a:spcPts val="800"/>
                        </a:spcAft>
                      </a:pPr>
                      <a:r>
                        <a:rPr lang="tr-TR" sz="1800" dirty="0">
                          <a:latin typeface="Corbel" panose="020B0503020204020204" pitchFamily="34" charset="0"/>
                        </a:rPr>
                        <a:t>Etkinlik yaprağı 1, 2</a:t>
                      </a:r>
                    </a:p>
                    <a:p>
                      <a:pPr algn="just">
                        <a:lnSpc>
                          <a:spcPct val="100000"/>
                        </a:lnSpc>
                        <a:spcAft>
                          <a:spcPts val="800"/>
                        </a:spcAft>
                      </a:pPr>
                      <a:r>
                        <a:rPr lang="tr-TR" sz="1800" dirty="0">
                          <a:latin typeface="Corbel" panose="020B0503020204020204" pitchFamily="34" charset="0"/>
                        </a:rPr>
                        <a:t>Moderatör sunumunda yer alan «cevap anahtarı»</a:t>
                      </a:r>
                      <a:endParaRPr lang="tr-TR" sz="1800" b="0" i="0" dirty="0">
                        <a:latin typeface="Corbel" panose="020B0503020204020204" pitchFamily="34" charset="0"/>
                        <a:ea typeface="Calibri"/>
                        <a:cs typeface="Times New Roman"/>
                      </a:endParaRPr>
                    </a:p>
                  </a:txBody>
                  <a:tcPr marL="61459" marR="61459" marT="0" marB="0"/>
                </a:tc>
                <a:tc hMerge="1">
                  <a:txBody>
                    <a:bodyPr/>
                    <a:lstStyle/>
                    <a:p>
                      <a:endParaRPr lang="tr-T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2891184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ctrTitle"/>
          </p:nvPr>
        </p:nvSpPr>
        <p:spPr>
          <a:xfrm>
            <a:off x="0" y="1554609"/>
            <a:ext cx="12192000" cy="1773382"/>
          </a:xfrm>
          <a:solidFill>
            <a:srgbClr val="2F5597"/>
          </a:solidFill>
        </p:spPr>
        <p:txBody>
          <a:bodyPr>
            <a:normAutofit/>
          </a:bodyPr>
          <a:lstStyle/>
          <a:p>
            <a:r>
              <a:rPr lang="tr-TR" sz="4800" b="1" dirty="0">
                <a:solidFill>
                  <a:schemeClr val="bg1"/>
                </a:solidFill>
              </a:rPr>
              <a:t>Modül 4</a:t>
            </a:r>
            <a:br>
              <a:rPr lang="tr-TR" sz="4800" b="1" dirty="0">
                <a:solidFill>
                  <a:schemeClr val="bg1"/>
                </a:solidFill>
              </a:rPr>
            </a:br>
            <a:r>
              <a:rPr lang="tr-TR" sz="3600" b="1" dirty="0">
                <a:solidFill>
                  <a:schemeClr val="bg1"/>
                </a:solidFill>
              </a:rPr>
              <a:t>Liderlik ve Kalite Güvencesi Kültürü</a:t>
            </a:r>
            <a:endParaRPr lang="en-US" sz="3600" b="1" dirty="0">
              <a:solidFill>
                <a:schemeClr val="bg1"/>
              </a:solidFill>
            </a:endParaRPr>
          </a:p>
        </p:txBody>
      </p:sp>
      <p:sp>
        <p:nvSpPr>
          <p:cNvPr id="3" name="Metin kutusu 2">
            <a:extLst>
              <a:ext uri="{FF2B5EF4-FFF2-40B4-BE49-F238E27FC236}">
                <a16:creationId xmlns:a16="http://schemas.microsoft.com/office/drawing/2014/main" id="{E3F43932-EE92-492B-8118-4C13D785E056}"/>
              </a:ext>
            </a:extLst>
          </p:cNvPr>
          <p:cNvSpPr txBox="1"/>
          <p:nvPr/>
        </p:nvSpPr>
        <p:spPr>
          <a:xfrm>
            <a:off x="2560040" y="3941168"/>
            <a:ext cx="7071920" cy="1143070"/>
          </a:xfrm>
          <a:prstGeom prst="rect">
            <a:avLst/>
          </a:prstGeom>
          <a:noFill/>
        </p:spPr>
        <p:txBody>
          <a:bodyPr wrap="square" rtlCol="0">
            <a:spAutoFit/>
          </a:bodyPr>
          <a:lstStyle/>
          <a:p>
            <a:pPr algn="ctr">
              <a:lnSpc>
                <a:spcPct val="150000"/>
              </a:lnSpc>
            </a:pPr>
            <a:r>
              <a:rPr lang="tr-TR" sz="2400" dirty="0">
                <a:latin typeface="Corbel" panose="020B0503020204020204" pitchFamily="34" charset="0"/>
              </a:rPr>
              <a:t>Prof. Dr. Muzaffer ELMAS</a:t>
            </a:r>
          </a:p>
          <a:p>
            <a:pPr algn="ctr">
              <a:lnSpc>
                <a:spcPct val="150000"/>
              </a:lnSpc>
            </a:pPr>
            <a:r>
              <a:rPr lang="tr-TR" sz="2400" dirty="0">
                <a:latin typeface="Corbel" panose="020B0503020204020204" pitchFamily="34" charset="0"/>
              </a:rPr>
              <a:t>Yükseköğretim Kalite Kurulu Başkanı</a:t>
            </a:r>
          </a:p>
        </p:txBody>
      </p:sp>
    </p:spTree>
    <p:extLst>
      <p:ext uri="{BB962C8B-B14F-4D97-AF65-F5344CB8AC3E}">
        <p14:creationId xmlns:p14="http://schemas.microsoft.com/office/powerpoint/2010/main" val="17763712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a:stretch>
            <a:fillRect/>
          </a:stretch>
        </p:blipFill>
        <p:spPr>
          <a:xfrm>
            <a:off x="3790950" y="1746250"/>
            <a:ext cx="4610100" cy="3365500"/>
          </a:xfrm>
          <a:prstGeom prst="rect">
            <a:avLst/>
          </a:prstGeom>
        </p:spPr>
      </p:pic>
    </p:spTree>
    <p:extLst>
      <p:ext uri="{BB962C8B-B14F-4D97-AF65-F5344CB8AC3E}">
        <p14:creationId xmlns:p14="http://schemas.microsoft.com/office/powerpoint/2010/main" val="7237553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p:cNvPicPr>
            <a:picLocks noChangeAspect="1"/>
          </p:cNvPicPr>
          <p:nvPr/>
        </p:nvPicPr>
        <p:blipFill>
          <a:blip r:embed="rId2"/>
          <a:stretch>
            <a:fillRect/>
          </a:stretch>
        </p:blipFill>
        <p:spPr>
          <a:xfrm>
            <a:off x="3917950" y="1663700"/>
            <a:ext cx="4356100" cy="3530600"/>
          </a:xfrm>
          <a:prstGeom prst="rect">
            <a:avLst/>
          </a:prstGeom>
        </p:spPr>
      </p:pic>
    </p:spTree>
    <p:extLst>
      <p:ext uri="{BB962C8B-B14F-4D97-AF65-F5344CB8AC3E}">
        <p14:creationId xmlns:p14="http://schemas.microsoft.com/office/powerpoint/2010/main" val="11560353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a:stretch>
            <a:fillRect/>
          </a:stretch>
        </p:blipFill>
        <p:spPr>
          <a:xfrm>
            <a:off x="2978150" y="508000"/>
            <a:ext cx="6235700" cy="5842000"/>
          </a:xfrm>
          <a:prstGeom prst="rect">
            <a:avLst/>
          </a:prstGeom>
        </p:spPr>
      </p:pic>
    </p:spTree>
    <p:extLst>
      <p:ext uri="{BB962C8B-B14F-4D97-AF65-F5344CB8AC3E}">
        <p14:creationId xmlns:p14="http://schemas.microsoft.com/office/powerpoint/2010/main" val="2247348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p:cNvPicPr>
            <a:picLocks noChangeAspect="1"/>
          </p:cNvPicPr>
          <p:nvPr/>
        </p:nvPicPr>
        <p:blipFill>
          <a:blip r:embed="rId2"/>
          <a:stretch>
            <a:fillRect/>
          </a:stretch>
        </p:blipFill>
        <p:spPr>
          <a:xfrm>
            <a:off x="2318288" y="0"/>
            <a:ext cx="7555424" cy="6858000"/>
          </a:xfrm>
          <a:prstGeom prst="rect">
            <a:avLst/>
          </a:prstGeom>
        </p:spPr>
      </p:pic>
    </p:spTree>
    <p:extLst>
      <p:ext uri="{BB962C8B-B14F-4D97-AF65-F5344CB8AC3E}">
        <p14:creationId xmlns:p14="http://schemas.microsoft.com/office/powerpoint/2010/main" val="95965919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3"/>
          <a:stretch>
            <a:fillRect/>
          </a:stretch>
        </p:blipFill>
        <p:spPr>
          <a:xfrm>
            <a:off x="629478" y="361950"/>
            <a:ext cx="10356022" cy="6496050"/>
          </a:xfrm>
          <a:prstGeom prst="rect">
            <a:avLst/>
          </a:prstGeom>
        </p:spPr>
      </p:pic>
    </p:spTree>
    <p:extLst>
      <p:ext uri="{BB962C8B-B14F-4D97-AF65-F5344CB8AC3E}">
        <p14:creationId xmlns:p14="http://schemas.microsoft.com/office/powerpoint/2010/main" val="17979690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3"/>
          <a:stretch>
            <a:fillRect/>
          </a:stretch>
        </p:blipFill>
        <p:spPr>
          <a:xfrm>
            <a:off x="1518406" y="464333"/>
            <a:ext cx="9296167" cy="5804206"/>
          </a:xfrm>
          <a:prstGeom prst="rect">
            <a:avLst/>
          </a:prstGeom>
        </p:spPr>
      </p:pic>
    </p:spTree>
    <p:extLst>
      <p:ext uri="{BB962C8B-B14F-4D97-AF65-F5344CB8AC3E}">
        <p14:creationId xmlns:p14="http://schemas.microsoft.com/office/powerpoint/2010/main" val="147025489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rotWithShape="1">
          <a:blip r:embed="rId3"/>
          <a:srcRect t="9855"/>
          <a:stretch/>
        </p:blipFill>
        <p:spPr>
          <a:xfrm>
            <a:off x="847288" y="550002"/>
            <a:ext cx="10623259" cy="5757996"/>
          </a:xfrm>
          <a:prstGeom prst="rect">
            <a:avLst/>
          </a:prstGeom>
        </p:spPr>
      </p:pic>
    </p:spTree>
    <p:extLst>
      <p:ext uri="{BB962C8B-B14F-4D97-AF65-F5344CB8AC3E}">
        <p14:creationId xmlns:p14="http://schemas.microsoft.com/office/powerpoint/2010/main" val="172677633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p:cNvPicPr>
            <a:picLocks noChangeAspect="1"/>
          </p:cNvPicPr>
          <p:nvPr/>
        </p:nvPicPr>
        <p:blipFill>
          <a:blip r:embed="rId3"/>
          <a:stretch>
            <a:fillRect/>
          </a:stretch>
        </p:blipFill>
        <p:spPr>
          <a:xfrm>
            <a:off x="788566" y="229527"/>
            <a:ext cx="9801441" cy="5530350"/>
          </a:xfrm>
          <a:prstGeom prst="rect">
            <a:avLst/>
          </a:prstGeom>
        </p:spPr>
      </p:pic>
    </p:spTree>
    <p:extLst>
      <p:ext uri="{BB962C8B-B14F-4D97-AF65-F5344CB8AC3E}">
        <p14:creationId xmlns:p14="http://schemas.microsoft.com/office/powerpoint/2010/main" val="192470056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3"/>
          <a:stretch>
            <a:fillRect/>
          </a:stretch>
        </p:blipFill>
        <p:spPr>
          <a:xfrm>
            <a:off x="1367404" y="202175"/>
            <a:ext cx="9849951" cy="5590166"/>
          </a:xfrm>
          <a:prstGeom prst="rect">
            <a:avLst/>
          </a:prstGeom>
        </p:spPr>
      </p:pic>
    </p:spTree>
    <p:extLst>
      <p:ext uri="{BB962C8B-B14F-4D97-AF65-F5344CB8AC3E}">
        <p14:creationId xmlns:p14="http://schemas.microsoft.com/office/powerpoint/2010/main" val="10820607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p:cNvPicPr>
            <a:picLocks noChangeAspect="1"/>
          </p:cNvPicPr>
          <p:nvPr/>
        </p:nvPicPr>
        <p:blipFill>
          <a:blip r:embed="rId3"/>
          <a:stretch>
            <a:fillRect/>
          </a:stretch>
        </p:blipFill>
        <p:spPr>
          <a:xfrm>
            <a:off x="1208015" y="417036"/>
            <a:ext cx="10128308" cy="5811970"/>
          </a:xfrm>
          <a:prstGeom prst="rect">
            <a:avLst/>
          </a:prstGeom>
        </p:spPr>
      </p:pic>
    </p:spTree>
    <p:extLst>
      <p:ext uri="{BB962C8B-B14F-4D97-AF65-F5344CB8AC3E}">
        <p14:creationId xmlns:p14="http://schemas.microsoft.com/office/powerpoint/2010/main" val="84984662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3"/>
          <a:stretch>
            <a:fillRect/>
          </a:stretch>
        </p:blipFill>
        <p:spPr>
          <a:xfrm>
            <a:off x="1238025" y="340143"/>
            <a:ext cx="9715950" cy="5519568"/>
          </a:xfrm>
          <a:prstGeom prst="rect">
            <a:avLst/>
          </a:prstGeom>
        </p:spPr>
      </p:pic>
    </p:spTree>
    <p:extLst>
      <p:ext uri="{BB962C8B-B14F-4D97-AF65-F5344CB8AC3E}">
        <p14:creationId xmlns:p14="http://schemas.microsoft.com/office/powerpoint/2010/main" val="180299720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a:stretch>
            <a:fillRect/>
          </a:stretch>
        </p:blipFill>
        <p:spPr>
          <a:xfrm>
            <a:off x="1577130" y="847289"/>
            <a:ext cx="9224220" cy="4832408"/>
          </a:xfrm>
          <a:prstGeom prst="rect">
            <a:avLst/>
          </a:prstGeom>
        </p:spPr>
      </p:pic>
    </p:spTree>
    <p:extLst>
      <p:ext uri="{BB962C8B-B14F-4D97-AF65-F5344CB8AC3E}">
        <p14:creationId xmlns:p14="http://schemas.microsoft.com/office/powerpoint/2010/main" val="87295737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r>
              <a:rPr lang="tr-TR" sz="2800" b="1" dirty="0">
                <a:solidFill>
                  <a:srgbClr val="FF0000"/>
                </a:solidFill>
              </a:rPr>
              <a:t>Yükseköğretim Kurumları İçin Yönetim Modeli İhtiyacı</a:t>
            </a:r>
            <a:endParaRPr lang="tr-TR" sz="2800" dirty="0">
              <a:solidFill>
                <a:srgbClr val="FF0000"/>
              </a:solidFill>
            </a:endParaRPr>
          </a:p>
        </p:txBody>
      </p:sp>
      <p:sp>
        <p:nvSpPr>
          <p:cNvPr id="3" name="İçerik Yer Tutucusu 2"/>
          <p:cNvSpPr>
            <a:spLocks noGrp="1"/>
          </p:cNvSpPr>
          <p:nvPr>
            <p:ph idx="1"/>
          </p:nvPr>
        </p:nvSpPr>
        <p:spPr>
          <a:xfrm>
            <a:off x="685251" y="1690688"/>
            <a:ext cx="10470969" cy="4141222"/>
          </a:xfrm>
        </p:spPr>
        <p:txBody>
          <a:bodyPr vert="horz" lIns="91440" tIns="45720" rIns="91440" bIns="45720" rtlCol="0">
            <a:normAutofit fontScale="92500" lnSpcReduction="20000"/>
          </a:bodyPr>
          <a:lstStyle/>
          <a:p>
            <a:pPr algn="just">
              <a:lnSpc>
                <a:spcPct val="150000"/>
              </a:lnSpc>
              <a:buFont typeface="Wingdings" charset="2"/>
              <a:buChar char="ü"/>
            </a:pPr>
            <a:r>
              <a:rPr lang="tr-TR" sz="1800" dirty="0"/>
              <a:t>Özellikle kalite yönetimi açısından kurumdaki yönetim yapısını oluşturmada yükseköğretim kurumlarına özel referans bir model olmaması ve bu nedenle mevcut modellerin (EFQM, </a:t>
            </a:r>
            <a:r>
              <a:rPr lang="tr-TR" sz="1800" dirty="0" err="1"/>
              <a:t>Malcolm</a:t>
            </a:r>
            <a:r>
              <a:rPr lang="tr-TR" sz="1800" dirty="0"/>
              <a:t> </a:t>
            </a:r>
            <a:r>
              <a:rPr lang="tr-TR" sz="1800" dirty="0" err="1"/>
              <a:t>Baldridge</a:t>
            </a:r>
            <a:r>
              <a:rPr lang="tr-TR" sz="1800" dirty="0"/>
              <a:t> vb.) kuruma uyarlanması için daha fazla çaba sarf edilmesi gerekliliği,</a:t>
            </a:r>
          </a:p>
          <a:p>
            <a:pPr algn="just">
              <a:lnSpc>
                <a:spcPct val="150000"/>
              </a:lnSpc>
              <a:buFont typeface="Wingdings" charset="2"/>
              <a:buChar char="ü"/>
            </a:pPr>
            <a:endParaRPr lang="tr-TR" sz="1800" dirty="0"/>
          </a:p>
          <a:p>
            <a:pPr algn="just">
              <a:lnSpc>
                <a:spcPct val="150000"/>
              </a:lnSpc>
              <a:buFont typeface="Wingdings" charset="2"/>
              <a:buChar char="ü"/>
            </a:pPr>
            <a:r>
              <a:rPr lang="tr-TR" sz="1800" dirty="0"/>
              <a:t>Mevcut modellerde olan ve aşılamayan zorlukların (karmaşıklık, belli kurumlara bağımlılık, kullanılan dildeki farklılıklar gibi) yükseköğretim kurumlarına da yansıması,</a:t>
            </a:r>
          </a:p>
          <a:p>
            <a:pPr algn="just">
              <a:lnSpc>
                <a:spcPct val="150000"/>
              </a:lnSpc>
              <a:buFont typeface="Wingdings" charset="2"/>
              <a:buChar char="ü"/>
            </a:pPr>
            <a:endParaRPr lang="tr-TR" sz="1800" dirty="0"/>
          </a:p>
          <a:p>
            <a:pPr algn="just">
              <a:lnSpc>
                <a:spcPct val="150000"/>
              </a:lnSpc>
              <a:buFont typeface="Wingdings" charset="2"/>
              <a:buChar char="ü"/>
            </a:pPr>
            <a:r>
              <a:rPr lang="tr-TR" sz="1800" dirty="0"/>
              <a:t>Birçok yönetim yaklaşımlarından (stratejik yönetim, süreç yönetimi, paydaş yönetimi gibi) sadece birinin veya birkaçının uygulanmasından kaynaklı olarak kurumda zayıf ve/veya bütünleşik olmayan bir yönetim sisteminin kurulması.</a:t>
            </a:r>
          </a:p>
        </p:txBody>
      </p:sp>
    </p:spTree>
    <p:extLst>
      <p:ext uri="{BB962C8B-B14F-4D97-AF65-F5344CB8AC3E}">
        <p14:creationId xmlns:p14="http://schemas.microsoft.com/office/powerpoint/2010/main" val="195786967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r>
              <a:rPr lang="tr-TR" sz="2800" b="1" dirty="0">
                <a:solidFill>
                  <a:srgbClr val="FF0000"/>
                </a:solidFill>
              </a:rPr>
              <a:t>Yükseköğretim Kurumlarında </a:t>
            </a:r>
            <a:br>
              <a:rPr lang="tr-TR" sz="2800" b="1" dirty="0">
                <a:solidFill>
                  <a:srgbClr val="FF0000"/>
                </a:solidFill>
              </a:rPr>
            </a:br>
            <a:r>
              <a:rPr lang="en-US" sz="2800" b="1" dirty="0" err="1"/>
              <a:t>Kurumsal</a:t>
            </a:r>
            <a:r>
              <a:rPr lang="en-US" sz="2800" b="1" dirty="0"/>
              <a:t> Yönetim </a:t>
            </a:r>
            <a:r>
              <a:rPr lang="en-US" sz="2800" b="1" dirty="0" err="1"/>
              <a:t>Sistemini</a:t>
            </a:r>
            <a:r>
              <a:rPr lang="en-US" sz="2800" b="1" dirty="0"/>
              <a:t> </a:t>
            </a:r>
            <a:r>
              <a:rPr lang="en-US" sz="2800" b="1" dirty="0" err="1"/>
              <a:t>Uygulama</a:t>
            </a:r>
            <a:r>
              <a:rPr lang="en-US" sz="2800" b="1" dirty="0"/>
              <a:t> </a:t>
            </a:r>
            <a:r>
              <a:rPr lang="en-US" sz="2800" b="1" dirty="0" err="1"/>
              <a:t>Aşamaları</a:t>
            </a:r>
            <a:endParaRPr lang="tr-TR" sz="2800" b="1" dirty="0"/>
          </a:p>
        </p:txBody>
      </p:sp>
      <p:sp>
        <p:nvSpPr>
          <p:cNvPr id="3" name="İçerik Yer Tutucusu 2"/>
          <p:cNvSpPr>
            <a:spLocks noGrp="1"/>
          </p:cNvSpPr>
          <p:nvPr>
            <p:ph idx="1"/>
          </p:nvPr>
        </p:nvSpPr>
        <p:spPr/>
        <p:txBody>
          <a:bodyPr>
            <a:normAutofit/>
          </a:bodyPr>
          <a:lstStyle/>
          <a:p>
            <a:pPr marL="514350" lvl="0" indent="-514350">
              <a:lnSpc>
                <a:spcPct val="150000"/>
              </a:lnSpc>
              <a:buFont typeface="+mj-lt"/>
              <a:buAutoNum type="arabicPeriod"/>
            </a:pPr>
            <a:r>
              <a:rPr lang="tr-TR" sz="1800" dirty="0"/>
              <a:t>Kurumunun organizasyon yapısının, tüm birimlerin katılımını güvence altına alarak ve kurumsal olarak yönetilmesini sağlayarak oluşturulması (</a:t>
            </a:r>
            <a:r>
              <a:rPr lang="tr-TR" sz="1800" i="1" dirty="0"/>
              <a:t>Organizasyonel yapılanma</a:t>
            </a:r>
            <a:r>
              <a:rPr lang="tr-TR" sz="1800" dirty="0"/>
              <a:t>)</a:t>
            </a:r>
          </a:p>
          <a:p>
            <a:pPr marL="514350" lvl="0" indent="-514350">
              <a:lnSpc>
                <a:spcPct val="150000"/>
              </a:lnSpc>
              <a:buFont typeface="+mj-lt"/>
              <a:buAutoNum type="arabicPeriod"/>
            </a:pPr>
            <a:r>
              <a:rPr lang="tr-TR" sz="1800" dirty="0"/>
              <a:t>Temel süreçler için politikaların belirlenmesi, süreçlerin tanımlanması, PUKÖ döngülerinin oluşturulması ve sorumlularının belirlenmesi (</a:t>
            </a:r>
            <a:r>
              <a:rPr lang="tr-TR" sz="1800" i="1" dirty="0"/>
              <a:t>Süreç Yönetimi</a:t>
            </a:r>
            <a:r>
              <a:rPr lang="tr-TR" sz="1800" dirty="0"/>
              <a:t>)</a:t>
            </a:r>
          </a:p>
          <a:p>
            <a:pPr marL="514350" indent="-514350">
              <a:lnSpc>
                <a:spcPct val="150000"/>
              </a:lnSpc>
              <a:buFont typeface="+mj-lt"/>
              <a:buAutoNum type="arabicPeriod"/>
            </a:pPr>
            <a:r>
              <a:rPr lang="tr-TR" sz="1800" dirty="0"/>
              <a:t>Kurumunun stratejik planının oluşturulması ve süreçler bazında yalın, somut, gerçekçi ve sürdürülebilir politikaların tanımlanması (</a:t>
            </a:r>
            <a:r>
              <a:rPr lang="tr-TR" sz="1800" i="1" dirty="0"/>
              <a:t>Stratejik Yönetim</a:t>
            </a:r>
            <a:r>
              <a:rPr lang="tr-TR" sz="1800" dirty="0"/>
              <a:t>)</a:t>
            </a:r>
          </a:p>
          <a:p>
            <a:pPr marL="514350" lvl="0" indent="-514350">
              <a:lnSpc>
                <a:spcPct val="150000"/>
              </a:lnSpc>
              <a:buFont typeface="+mj-lt"/>
              <a:buAutoNum type="arabicPeriod"/>
            </a:pPr>
            <a:r>
              <a:rPr lang="tr-TR" sz="1800" dirty="0"/>
              <a:t>Tüm süreçlerde ve kurumsal düzeyde performans ve değişim yönetiminin uygulanması </a:t>
            </a:r>
            <a:r>
              <a:rPr lang="tr-TR" sz="1800" i="1" dirty="0"/>
              <a:t>(Sürekli öğrenme ve iyileştirme)</a:t>
            </a:r>
            <a:endParaRPr lang="tr-TR" sz="1800" dirty="0"/>
          </a:p>
          <a:p>
            <a:endParaRPr lang="tr-TR" sz="1800" dirty="0"/>
          </a:p>
        </p:txBody>
      </p:sp>
    </p:spTree>
    <p:extLst>
      <p:ext uri="{BB962C8B-B14F-4D97-AF65-F5344CB8AC3E}">
        <p14:creationId xmlns:p14="http://schemas.microsoft.com/office/powerpoint/2010/main" val="10946083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93A459D-9888-4BF3-9373-B3F6ECD44BB7}"/>
              </a:ext>
            </a:extLst>
          </p:cNvPr>
          <p:cNvSpPr>
            <a:spLocks noGrp="1"/>
          </p:cNvSpPr>
          <p:nvPr>
            <p:ph type="title"/>
          </p:nvPr>
        </p:nvSpPr>
        <p:spPr>
          <a:xfrm>
            <a:off x="3732402" y="2522937"/>
            <a:ext cx="4480420" cy="1325563"/>
          </a:xfrm>
        </p:spPr>
        <p:txBody>
          <a:bodyPr>
            <a:normAutofit fontScale="90000"/>
          </a:bodyPr>
          <a:lstStyle/>
          <a:p>
            <a:pPr algn="ctr"/>
            <a:r>
              <a:rPr lang="tr-TR" sz="6000" b="1" dirty="0"/>
              <a:t>Teşekkürler…</a:t>
            </a:r>
          </a:p>
        </p:txBody>
      </p:sp>
    </p:spTree>
    <p:extLst>
      <p:ext uri="{BB962C8B-B14F-4D97-AF65-F5344CB8AC3E}">
        <p14:creationId xmlns:p14="http://schemas.microsoft.com/office/powerpoint/2010/main" val="395272584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1">
            <a:extLst>
              <a:ext uri="{FF2B5EF4-FFF2-40B4-BE49-F238E27FC236}">
                <a16:creationId xmlns:a16="http://schemas.microsoft.com/office/drawing/2014/main" id="{6632B727-E882-4BC3-80D0-72ED7EB9DBE0}"/>
              </a:ext>
            </a:extLst>
          </p:cNvPr>
          <p:cNvSpPr>
            <a:spLocks noGrp="1"/>
          </p:cNvSpPr>
          <p:nvPr>
            <p:ph type="title"/>
          </p:nvPr>
        </p:nvSpPr>
        <p:spPr>
          <a:xfrm>
            <a:off x="0" y="55304"/>
            <a:ext cx="12192000" cy="827923"/>
          </a:xfrm>
          <a:solidFill>
            <a:schemeClr val="accent1">
              <a:lumMod val="75000"/>
            </a:schemeClr>
          </a:solidFill>
        </p:spPr>
        <p:txBody>
          <a:bodyPr>
            <a:noAutofit/>
          </a:bodyPr>
          <a:lstStyle/>
          <a:p>
            <a:pPr algn="ctr">
              <a:lnSpc>
                <a:spcPct val="150000"/>
              </a:lnSpc>
              <a:spcAft>
                <a:spcPts val="800"/>
              </a:spcAft>
            </a:pPr>
            <a:r>
              <a:rPr lang="tr-TR" sz="3600" b="1" dirty="0">
                <a:solidFill>
                  <a:schemeClr val="bg1"/>
                </a:solidFill>
              </a:rPr>
              <a:t>Modül 5</a:t>
            </a:r>
          </a:p>
        </p:txBody>
      </p:sp>
      <p:graphicFrame>
        <p:nvGraphicFramePr>
          <p:cNvPr id="3" name="2 Tablo"/>
          <p:cNvGraphicFramePr>
            <a:graphicFrameLocks noGrp="1"/>
          </p:cNvGraphicFramePr>
          <p:nvPr>
            <p:extLst>
              <p:ext uri="{D42A27DB-BD31-4B8C-83A1-F6EECF244321}">
                <p14:modId xmlns:p14="http://schemas.microsoft.com/office/powerpoint/2010/main" val="16214693"/>
              </p:ext>
            </p:extLst>
          </p:nvPr>
        </p:nvGraphicFramePr>
        <p:xfrm>
          <a:off x="301719" y="1082707"/>
          <a:ext cx="11430000" cy="5205397"/>
        </p:xfrm>
        <a:graphic>
          <a:graphicData uri="http://schemas.openxmlformats.org/drawingml/2006/table">
            <a:tbl>
              <a:tblPr>
                <a:tableStyleId>{FABFCF23-3B69-468F-B69F-88F6DE6A72F2}</a:tableStyleId>
              </a:tblPr>
              <a:tblGrid>
                <a:gridCol w="1064874">
                  <a:extLst>
                    <a:ext uri="{9D8B030D-6E8A-4147-A177-3AD203B41FA5}">
                      <a16:colId xmlns:a16="http://schemas.microsoft.com/office/drawing/2014/main" val="20000"/>
                    </a:ext>
                  </a:extLst>
                </a:gridCol>
                <a:gridCol w="2553945">
                  <a:extLst>
                    <a:ext uri="{9D8B030D-6E8A-4147-A177-3AD203B41FA5}">
                      <a16:colId xmlns:a16="http://schemas.microsoft.com/office/drawing/2014/main" val="20001"/>
                    </a:ext>
                  </a:extLst>
                </a:gridCol>
                <a:gridCol w="7811181">
                  <a:extLst>
                    <a:ext uri="{9D8B030D-6E8A-4147-A177-3AD203B41FA5}">
                      <a16:colId xmlns:a16="http://schemas.microsoft.com/office/drawing/2014/main" val="20002"/>
                    </a:ext>
                  </a:extLst>
                </a:gridCol>
              </a:tblGrid>
              <a:tr h="566856">
                <a:tc gridSpan="3">
                  <a:txBody>
                    <a:bodyPr/>
                    <a:lstStyle/>
                    <a:p>
                      <a:pPr marL="0" lvl="0" indent="0" algn="ctr">
                        <a:lnSpc>
                          <a:spcPct val="107000"/>
                        </a:lnSpc>
                        <a:spcAft>
                          <a:spcPts val="0"/>
                        </a:spcAft>
                        <a:buFont typeface="+mj-lt"/>
                        <a:buNone/>
                      </a:pPr>
                      <a:r>
                        <a:rPr lang="tr-TR" sz="2400" b="1" dirty="0">
                          <a:solidFill>
                            <a:schemeClr val="bg1"/>
                          </a:solidFill>
                          <a:latin typeface="Corbel" panose="020B0503020204020204" pitchFamily="34" charset="0"/>
                        </a:rPr>
                        <a:t>Kurum iç değerlendirme süreçleri</a:t>
                      </a:r>
                      <a:endParaRPr lang="tr-TR" sz="2400" b="0" i="0" dirty="0">
                        <a:solidFill>
                          <a:schemeClr val="bg1"/>
                        </a:solidFill>
                        <a:latin typeface="Corbel" panose="020B0503020204020204" pitchFamily="34" charset="0"/>
                        <a:ea typeface="Calibri"/>
                        <a:cs typeface="Times New Roman"/>
                      </a:endParaRPr>
                    </a:p>
                  </a:txBody>
                  <a:tcPr marL="61459" marR="61459" marT="0" marB="0" anchor="ctr">
                    <a:solidFill>
                      <a:srgbClr val="2F5597"/>
                    </a:solidFill>
                  </a:tcPr>
                </a:tc>
                <a:tc hMerge="1">
                  <a:txBody>
                    <a:bodyPr/>
                    <a:lstStyle/>
                    <a:p>
                      <a:pPr marL="0" lvl="0" indent="0" algn="just">
                        <a:lnSpc>
                          <a:spcPct val="107000"/>
                        </a:lnSpc>
                        <a:spcAft>
                          <a:spcPts val="0"/>
                        </a:spcAft>
                        <a:buFont typeface="+mj-lt"/>
                        <a:buNone/>
                      </a:pPr>
                      <a:endParaRPr lang="tr-TR" sz="1400" dirty="0">
                        <a:latin typeface="Calibri"/>
                        <a:ea typeface="Calibri"/>
                        <a:cs typeface="Times New Roman"/>
                      </a:endParaRPr>
                    </a:p>
                  </a:txBody>
                  <a:tcPr marL="61459" marR="614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0000"/>
                  </a:ext>
                </a:extLst>
              </a:tr>
              <a:tr h="244202">
                <a:tc>
                  <a:txBody>
                    <a:bodyPr/>
                    <a:lstStyle/>
                    <a:p>
                      <a:pPr algn="just">
                        <a:lnSpc>
                          <a:spcPct val="107000"/>
                        </a:lnSpc>
                        <a:spcAft>
                          <a:spcPts val="800"/>
                        </a:spcAft>
                      </a:pPr>
                      <a:r>
                        <a:rPr lang="tr-TR" sz="1600" dirty="0">
                          <a:latin typeface="Corbel" panose="020B0503020204020204" pitchFamily="34" charset="0"/>
                        </a:rPr>
                        <a:t>Süre: </a:t>
                      </a:r>
                      <a:endParaRPr lang="tr-TR" sz="1600" b="0" i="0" dirty="0">
                        <a:latin typeface="Corbel" panose="020B0503020204020204" pitchFamily="34" charset="0"/>
                        <a:ea typeface="Calibri"/>
                        <a:cs typeface="Times New Roman"/>
                      </a:endParaRPr>
                    </a:p>
                  </a:txBody>
                  <a:tcPr marL="61459" marR="61459" marT="0" marB="0"/>
                </a:tc>
                <a:tc>
                  <a:txBody>
                    <a:bodyPr/>
                    <a:lstStyle/>
                    <a:p>
                      <a:pPr algn="just">
                        <a:lnSpc>
                          <a:spcPct val="107000"/>
                        </a:lnSpc>
                        <a:spcAft>
                          <a:spcPts val="800"/>
                        </a:spcAft>
                      </a:pPr>
                      <a:r>
                        <a:rPr lang="tr-TR" sz="1600" dirty="0">
                          <a:latin typeface="Corbel" panose="020B0503020204020204" pitchFamily="34" charset="0"/>
                        </a:rPr>
                        <a:t>180 dakika</a:t>
                      </a:r>
                      <a:endParaRPr lang="tr-TR" sz="1600" b="0" i="0" dirty="0">
                        <a:latin typeface="Corbel" panose="020B0503020204020204" pitchFamily="34" charset="0"/>
                        <a:ea typeface="Calibri"/>
                        <a:cs typeface="Times New Roman"/>
                      </a:endParaRPr>
                    </a:p>
                  </a:txBody>
                  <a:tcPr marL="61459" marR="61459" marT="0" marB="0"/>
                </a:tc>
                <a:tc>
                  <a:txBody>
                    <a:bodyPr/>
                    <a:lstStyle/>
                    <a:p>
                      <a:pPr algn="just">
                        <a:lnSpc>
                          <a:spcPct val="107000"/>
                        </a:lnSpc>
                        <a:spcAft>
                          <a:spcPts val="800"/>
                        </a:spcAft>
                      </a:pPr>
                      <a:endParaRPr lang="tr-TR" sz="1600" b="0" i="0" dirty="0">
                        <a:latin typeface="Corbel" panose="020B0503020204020204" pitchFamily="34" charset="0"/>
                        <a:ea typeface="Calibri"/>
                        <a:cs typeface="Times New Roman"/>
                      </a:endParaRPr>
                    </a:p>
                  </a:txBody>
                  <a:tcPr marL="61459" marR="61459" marT="0" marB="0"/>
                </a:tc>
                <a:extLst>
                  <a:ext uri="{0D108BD9-81ED-4DB2-BD59-A6C34878D82A}">
                    <a16:rowId xmlns:a16="http://schemas.microsoft.com/office/drawing/2014/main" val="10001"/>
                  </a:ext>
                </a:extLst>
              </a:tr>
              <a:tr h="2393877">
                <a:tc>
                  <a:txBody>
                    <a:bodyPr/>
                    <a:lstStyle/>
                    <a:p>
                      <a:pPr algn="just">
                        <a:lnSpc>
                          <a:spcPct val="107000"/>
                        </a:lnSpc>
                        <a:spcAft>
                          <a:spcPts val="800"/>
                        </a:spcAft>
                      </a:pPr>
                      <a:r>
                        <a:rPr lang="tr-TR" sz="1600" dirty="0">
                          <a:latin typeface="Corbel" panose="020B0503020204020204" pitchFamily="34" charset="0"/>
                        </a:rPr>
                        <a:t>Yöntem:</a:t>
                      </a:r>
                      <a:endParaRPr lang="tr-TR" sz="1600" b="0" i="0" dirty="0">
                        <a:latin typeface="Corbel" panose="020B0503020204020204" pitchFamily="34" charset="0"/>
                        <a:ea typeface="Calibri"/>
                        <a:cs typeface="Times New Roman"/>
                      </a:endParaRPr>
                    </a:p>
                  </a:txBody>
                  <a:tcPr marL="61459" marR="61459" marT="0" marB="0"/>
                </a:tc>
                <a:tc>
                  <a:txBody>
                    <a:bodyPr/>
                    <a:lstStyle/>
                    <a:p>
                      <a:pPr algn="just">
                        <a:lnSpc>
                          <a:spcPct val="107000"/>
                        </a:lnSpc>
                        <a:spcAft>
                          <a:spcPts val="800"/>
                        </a:spcAft>
                      </a:pPr>
                      <a:r>
                        <a:rPr lang="tr-TR" sz="1600" dirty="0">
                          <a:latin typeface="Corbel" panose="020B0503020204020204" pitchFamily="34" charset="0"/>
                        </a:rPr>
                        <a:t>Sunum</a:t>
                      </a:r>
                    </a:p>
                    <a:p>
                      <a:pPr algn="just">
                        <a:lnSpc>
                          <a:spcPct val="107000"/>
                        </a:lnSpc>
                        <a:spcAft>
                          <a:spcPts val="800"/>
                        </a:spcAft>
                      </a:pPr>
                      <a:r>
                        <a:rPr lang="tr-TR" sz="1600" dirty="0">
                          <a:latin typeface="Corbel" panose="020B0503020204020204" pitchFamily="34" charset="0"/>
                        </a:rPr>
                        <a:t>Simülasyon</a:t>
                      </a:r>
                      <a:endParaRPr lang="tr-TR" sz="1600" b="0" i="0" dirty="0">
                        <a:latin typeface="Corbel" panose="020B0503020204020204" pitchFamily="34" charset="0"/>
                        <a:ea typeface="Calibri"/>
                        <a:cs typeface="Times New Roman"/>
                      </a:endParaRPr>
                    </a:p>
                  </a:txBody>
                  <a:tcPr marL="61459" marR="61459" marT="0" marB="0"/>
                </a:tc>
                <a:tc>
                  <a:txBody>
                    <a:bodyPr/>
                    <a:lstStyle/>
                    <a:p>
                      <a:pPr marL="342900" lvl="0" indent="-342900" algn="just">
                        <a:lnSpc>
                          <a:spcPct val="150000"/>
                        </a:lnSpc>
                        <a:spcAft>
                          <a:spcPts val="0"/>
                        </a:spcAft>
                        <a:buFont typeface="+mj-lt"/>
                        <a:buAutoNum type="arabicPeriod"/>
                      </a:pPr>
                      <a:r>
                        <a:rPr lang="tr-TR" sz="1600" b="1" u="none" strike="noStrike" dirty="0">
                          <a:latin typeface="Corbel" panose="020B0503020204020204" pitchFamily="34" charset="0"/>
                        </a:rPr>
                        <a:t>Güneş Üniversitesi </a:t>
                      </a:r>
                      <a:r>
                        <a:rPr lang="tr-TR" sz="1600" b="1" u="none" strike="noStrike" dirty="0" err="1">
                          <a:latin typeface="Corbel" panose="020B0503020204020204" pitchFamily="34" charset="0"/>
                        </a:rPr>
                        <a:t>KİDR’sinin</a:t>
                      </a:r>
                      <a:r>
                        <a:rPr lang="tr-TR" sz="1600" b="1" u="none" strike="noStrike" dirty="0">
                          <a:latin typeface="Corbel" panose="020B0503020204020204" pitchFamily="34" charset="0"/>
                        </a:rPr>
                        <a:t> birlikte incelenmesi (30 </a:t>
                      </a:r>
                      <a:r>
                        <a:rPr lang="tr-TR" sz="1600" b="1" u="none" strike="noStrike" dirty="0" err="1">
                          <a:latin typeface="Corbel" panose="020B0503020204020204" pitchFamily="34" charset="0"/>
                        </a:rPr>
                        <a:t>dk</a:t>
                      </a:r>
                      <a:r>
                        <a:rPr lang="tr-TR" sz="1600" b="1" u="none" strike="noStrike" dirty="0">
                          <a:latin typeface="Corbel" panose="020B0503020204020204" pitchFamily="34" charset="0"/>
                        </a:rPr>
                        <a:t>)</a:t>
                      </a:r>
                    </a:p>
                    <a:p>
                      <a:pPr marL="342900" lvl="0" indent="-342900" algn="just">
                        <a:lnSpc>
                          <a:spcPct val="150000"/>
                        </a:lnSpc>
                        <a:spcAft>
                          <a:spcPts val="0"/>
                        </a:spcAft>
                        <a:buFont typeface="+mj-lt"/>
                        <a:buAutoNum type="arabicPeriod"/>
                      </a:pPr>
                      <a:r>
                        <a:rPr lang="tr-TR" sz="1600" u="none" strike="noStrike" dirty="0">
                          <a:latin typeface="Corbel" panose="020B0503020204020204" pitchFamily="34" charset="0"/>
                        </a:rPr>
                        <a:t>Etkinlik 1’in uygulanması ve </a:t>
                      </a:r>
                      <a:r>
                        <a:rPr lang="tr-TR" sz="1600" u="none" strike="noStrike" dirty="0" err="1">
                          <a:latin typeface="Corbel" panose="020B0503020204020204" pitchFamily="34" charset="0"/>
                        </a:rPr>
                        <a:t>moderatör</a:t>
                      </a:r>
                      <a:r>
                        <a:rPr lang="tr-TR" sz="1600" u="none" strike="noStrike" dirty="0">
                          <a:latin typeface="Corbel" panose="020B0503020204020204" pitchFamily="34" charset="0"/>
                        </a:rPr>
                        <a:t> tarafından dönüt verilmesi (30 </a:t>
                      </a:r>
                      <a:r>
                        <a:rPr lang="tr-TR" sz="1600" u="none" strike="noStrike" dirty="0" err="1">
                          <a:latin typeface="Corbel" panose="020B0503020204020204" pitchFamily="34" charset="0"/>
                        </a:rPr>
                        <a:t>dk</a:t>
                      </a:r>
                      <a:r>
                        <a:rPr lang="tr-TR" sz="1600" u="none" strike="noStrike" dirty="0">
                          <a:latin typeface="Corbel" panose="020B0503020204020204" pitchFamily="34" charset="0"/>
                        </a:rPr>
                        <a:t>)</a:t>
                      </a:r>
                    </a:p>
                    <a:p>
                      <a:pPr marL="342900" lvl="0" indent="-342900" algn="just">
                        <a:lnSpc>
                          <a:spcPct val="150000"/>
                        </a:lnSpc>
                        <a:spcAft>
                          <a:spcPts val="0"/>
                        </a:spcAft>
                        <a:buFont typeface="+mj-lt"/>
                        <a:buAutoNum type="arabicPeriod"/>
                      </a:pPr>
                      <a:r>
                        <a:rPr lang="tr-TR" sz="1600" u="none" strike="noStrike" dirty="0">
                          <a:latin typeface="Corbel" panose="020B0503020204020204" pitchFamily="34" charset="0"/>
                        </a:rPr>
                        <a:t>Etkinlik 2’nin uygulanması ve </a:t>
                      </a:r>
                      <a:r>
                        <a:rPr lang="tr-TR" sz="1600" u="none" strike="noStrike" dirty="0" err="1">
                          <a:latin typeface="Corbel" panose="020B0503020204020204" pitchFamily="34" charset="0"/>
                        </a:rPr>
                        <a:t>moderatör</a:t>
                      </a:r>
                      <a:r>
                        <a:rPr lang="tr-TR" sz="1600" u="none" strike="noStrike" dirty="0">
                          <a:latin typeface="Corbel" panose="020B0503020204020204" pitchFamily="34" charset="0"/>
                        </a:rPr>
                        <a:t> tarafından dönüt verilmesi (30 </a:t>
                      </a:r>
                      <a:r>
                        <a:rPr lang="tr-TR" sz="1600" u="none" strike="noStrike" dirty="0" err="1">
                          <a:latin typeface="Corbel" panose="020B0503020204020204" pitchFamily="34" charset="0"/>
                        </a:rPr>
                        <a:t>dk</a:t>
                      </a:r>
                      <a:r>
                        <a:rPr lang="tr-TR" sz="1600" u="none" strike="noStrike" dirty="0">
                          <a:latin typeface="Corbel" panose="020B0503020204020204" pitchFamily="34" charset="0"/>
                        </a:rPr>
                        <a:t>)</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lang="tr-TR" sz="1600" u="none" strike="noStrike" dirty="0">
                          <a:latin typeface="Corbel" panose="020B0503020204020204" pitchFamily="34" charset="0"/>
                        </a:rPr>
                        <a:t>Etkinlik 3’ün uygulanması ve </a:t>
                      </a:r>
                      <a:r>
                        <a:rPr lang="tr-TR" sz="1600" u="none" strike="noStrike" dirty="0" err="1">
                          <a:latin typeface="Corbel" panose="020B0503020204020204" pitchFamily="34" charset="0"/>
                        </a:rPr>
                        <a:t>moderatör</a:t>
                      </a:r>
                      <a:r>
                        <a:rPr lang="tr-TR" sz="1600" u="none" strike="noStrike" dirty="0">
                          <a:latin typeface="Corbel" panose="020B0503020204020204" pitchFamily="34" charset="0"/>
                        </a:rPr>
                        <a:t> tarafından dönüt verilmesi (30 </a:t>
                      </a:r>
                      <a:r>
                        <a:rPr lang="tr-TR" sz="1600" u="none" strike="noStrike" dirty="0" err="1">
                          <a:latin typeface="Corbel" panose="020B0503020204020204" pitchFamily="34" charset="0"/>
                        </a:rPr>
                        <a:t>dk</a:t>
                      </a:r>
                      <a:r>
                        <a:rPr lang="tr-TR" sz="1600" u="none" strike="noStrike" dirty="0">
                          <a:latin typeface="Corbel" panose="020B0503020204020204" pitchFamily="34" charset="0"/>
                        </a:rPr>
                        <a:t>)</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lang="tr-TR" sz="1600" u="none" strike="noStrike" dirty="0">
                          <a:latin typeface="Corbel" panose="020B0503020204020204" pitchFamily="34" charset="0"/>
                        </a:rPr>
                        <a:t>Etkinlik 4’in uygulanması ve </a:t>
                      </a:r>
                      <a:r>
                        <a:rPr lang="tr-TR" sz="1600" u="none" strike="noStrike" dirty="0" err="1">
                          <a:latin typeface="Corbel" panose="020B0503020204020204" pitchFamily="34" charset="0"/>
                        </a:rPr>
                        <a:t>moderatör</a:t>
                      </a:r>
                      <a:r>
                        <a:rPr lang="tr-TR" sz="1600" u="none" strike="noStrike" dirty="0">
                          <a:latin typeface="Corbel" panose="020B0503020204020204" pitchFamily="34" charset="0"/>
                        </a:rPr>
                        <a:t> tarafından dönüt verilmesi (30 </a:t>
                      </a:r>
                      <a:r>
                        <a:rPr lang="tr-TR" sz="1600" u="none" strike="noStrike" dirty="0" err="1">
                          <a:latin typeface="Corbel" panose="020B0503020204020204" pitchFamily="34" charset="0"/>
                        </a:rPr>
                        <a:t>dk</a:t>
                      </a:r>
                      <a:r>
                        <a:rPr lang="tr-TR" sz="1600" u="none" strike="noStrike" dirty="0">
                          <a:latin typeface="Corbel" panose="020B0503020204020204" pitchFamily="34" charset="0"/>
                        </a:rPr>
                        <a:t>)</a:t>
                      </a:r>
                    </a:p>
                    <a:p>
                      <a:pPr marL="342900" lvl="0" indent="-342900" algn="just">
                        <a:lnSpc>
                          <a:spcPct val="150000"/>
                        </a:lnSpc>
                        <a:spcAft>
                          <a:spcPts val="0"/>
                        </a:spcAft>
                        <a:buFont typeface="+mj-lt"/>
                        <a:buAutoNum type="arabicPeriod"/>
                      </a:pPr>
                      <a:r>
                        <a:rPr lang="tr-TR" sz="1600" u="none" strike="noStrike" dirty="0" err="1">
                          <a:latin typeface="Corbel" panose="020B0503020204020204" pitchFamily="34" charset="0"/>
                        </a:rPr>
                        <a:t>KİDR’lerde</a:t>
                      </a:r>
                      <a:r>
                        <a:rPr lang="tr-TR" sz="1600" u="none" strike="noStrike" dirty="0">
                          <a:latin typeface="Corbel" panose="020B0503020204020204" pitchFamily="34" charset="0"/>
                        </a:rPr>
                        <a:t> karşılaşılan yaygın hataların tartışılması (30 </a:t>
                      </a:r>
                      <a:r>
                        <a:rPr lang="tr-TR" sz="1600" u="none" strike="noStrike" dirty="0" err="1">
                          <a:latin typeface="Corbel" panose="020B0503020204020204" pitchFamily="34" charset="0"/>
                        </a:rPr>
                        <a:t>dk</a:t>
                      </a:r>
                      <a:r>
                        <a:rPr lang="tr-TR" sz="1600" u="none" strike="noStrike" dirty="0">
                          <a:latin typeface="Corbel" panose="020B0503020204020204" pitchFamily="34" charset="0"/>
                        </a:rPr>
                        <a:t>)</a:t>
                      </a:r>
                    </a:p>
                    <a:p>
                      <a:pPr marL="342900" lvl="0" indent="-342900" algn="just">
                        <a:lnSpc>
                          <a:spcPct val="107000"/>
                        </a:lnSpc>
                        <a:spcAft>
                          <a:spcPts val="0"/>
                        </a:spcAft>
                        <a:buFont typeface="+mj-lt"/>
                        <a:buAutoNum type="arabicPeriod"/>
                      </a:pPr>
                      <a:endParaRPr lang="tr-TR" sz="1600" b="0" i="0" u="none" strike="noStrike" dirty="0">
                        <a:latin typeface="Corbel" panose="020B0503020204020204" pitchFamily="34" charset="0"/>
                        <a:ea typeface="Calibri"/>
                        <a:cs typeface="Calibri"/>
                      </a:endParaRPr>
                    </a:p>
                  </a:txBody>
                  <a:tcPr marL="61459" marR="61459" marT="0" marB="0"/>
                </a:tc>
                <a:extLst>
                  <a:ext uri="{0D108BD9-81ED-4DB2-BD59-A6C34878D82A}">
                    <a16:rowId xmlns:a16="http://schemas.microsoft.com/office/drawing/2014/main" val="10002"/>
                  </a:ext>
                </a:extLst>
              </a:tr>
              <a:tr h="1945379">
                <a:tc>
                  <a:txBody>
                    <a:bodyPr/>
                    <a:lstStyle/>
                    <a:p>
                      <a:pPr algn="just">
                        <a:lnSpc>
                          <a:spcPct val="107000"/>
                        </a:lnSpc>
                        <a:spcAft>
                          <a:spcPts val="800"/>
                        </a:spcAft>
                      </a:pPr>
                      <a:r>
                        <a:rPr lang="tr-TR" sz="1600" dirty="0">
                          <a:latin typeface="Corbel" panose="020B0503020204020204" pitchFamily="34" charset="0"/>
                        </a:rPr>
                        <a:t>Materyal</a:t>
                      </a:r>
                    </a:p>
                  </a:txBody>
                  <a:tcPr marL="61459" marR="61459" marT="0" marB="0"/>
                </a:tc>
                <a:tc gridSpan="2">
                  <a:txBody>
                    <a:bodyPr/>
                    <a:lstStyle/>
                    <a:p>
                      <a:pPr marL="3028950" lvl="6" indent="-285750" algn="just">
                        <a:lnSpc>
                          <a:spcPct val="107000"/>
                        </a:lnSpc>
                        <a:spcAft>
                          <a:spcPts val="800"/>
                        </a:spcAft>
                        <a:buFont typeface="Arial" panose="020B0604020202020204" pitchFamily="34" charset="0"/>
                        <a:buChar char="•"/>
                        <a:tabLst>
                          <a:tab pos="1941195" algn="l"/>
                        </a:tabLst>
                      </a:pPr>
                      <a:r>
                        <a:rPr lang="tr-TR" sz="1600" dirty="0">
                          <a:latin typeface="Corbel" panose="020B0503020204020204" pitchFamily="34" charset="0"/>
                        </a:rPr>
                        <a:t>Etkinlik yaprakları 1,2 ,3 ,4</a:t>
                      </a:r>
                    </a:p>
                    <a:p>
                      <a:pPr marL="3028950" lvl="6" indent="-285750" algn="just">
                        <a:lnSpc>
                          <a:spcPct val="107000"/>
                        </a:lnSpc>
                        <a:spcAft>
                          <a:spcPts val="800"/>
                        </a:spcAft>
                        <a:buFont typeface="Arial" panose="020B0604020202020204" pitchFamily="34" charset="0"/>
                        <a:buChar char="•"/>
                        <a:tabLst>
                          <a:tab pos="1941195" algn="l"/>
                        </a:tabLst>
                      </a:pPr>
                      <a:r>
                        <a:rPr lang="tr-TR" sz="1600" dirty="0">
                          <a:latin typeface="Corbel" panose="020B0503020204020204" pitchFamily="34" charset="0"/>
                        </a:rPr>
                        <a:t>Güneş Üniversitesi </a:t>
                      </a:r>
                      <a:r>
                        <a:rPr lang="tr-TR" sz="1600" dirty="0" err="1">
                          <a:latin typeface="Corbel" panose="020B0503020204020204" pitchFamily="34" charset="0"/>
                        </a:rPr>
                        <a:t>KİDR’si</a:t>
                      </a:r>
                      <a:endParaRPr lang="tr-TR" sz="1600" dirty="0">
                        <a:latin typeface="Corbel" panose="020B0503020204020204" pitchFamily="34" charset="0"/>
                      </a:endParaRPr>
                    </a:p>
                    <a:p>
                      <a:pPr marL="3028950" lvl="6" indent="-285750" algn="just">
                        <a:lnSpc>
                          <a:spcPct val="107000"/>
                        </a:lnSpc>
                        <a:spcAft>
                          <a:spcPts val="800"/>
                        </a:spcAft>
                        <a:buFont typeface="Arial" panose="020B0604020202020204" pitchFamily="34" charset="0"/>
                        <a:buChar char="•"/>
                        <a:tabLst>
                          <a:tab pos="1941195" algn="l"/>
                        </a:tabLst>
                      </a:pPr>
                      <a:r>
                        <a:rPr lang="tr-TR" sz="1600" dirty="0">
                          <a:latin typeface="Corbel" panose="020B0503020204020204" pitchFamily="34" charset="0"/>
                        </a:rPr>
                        <a:t>YÖKAK Kurumsal Dış Değerlendirme ve Akreditasyon Kılavuzu Sürüm 2.0 ve ekleri</a:t>
                      </a:r>
                    </a:p>
                    <a:p>
                      <a:pPr marL="3028950" marR="0" lvl="6" indent="-285750" algn="just" defTabSz="914400" rtl="0" eaLnBrk="1" fontAlgn="auto" latinLnBrk="0" hangingPunct="1">
                        <a:lnSpc>
                          <a:spcPct val="107000"/>
                        </a:lnSpc>
                        <a:spcBef>
                          <a:spcPts val="0"/>
                        </a:spcBef>
                        <a:spcAft>
                          <a:spcPts val="800"/>
                        </a:spcAft>
                        <a:buClrTx/>
                        <a:buSzTx/>
                        <a:buFont typeface="Arial" panose="020B0604020202020204" pitchFamily="34" charset="0"/>
                        <a:buChar char="•"/>
                        <a:tabLst>
                          <a:tab pos="1941195" algn="l"/>
                        </a:tabLst>
                        <a:defRPr/>
                      </a:pPr>
                      <a:r>
                        <a:rPr lang="tr-TR" sz="1600" dirty="0" err="1">
                          <a:latin typeface="Corbel" panose="020B0503020204020204" pitchFamily="34" charset="0"/>
                        </a:rPr>
                        <a:t>Moderatör</a:t>
                      </a:r>
                      <a:r>
                        <a:rPr lang="tr-TR" sz="1600" dirty="0">
                          <a:latin typeface="Corbel" panose="020B0503020204020204" pitchFamily="34" charset="0"/>
                        </a:rPr>
                        <a:t> sunumunda yer alan «cevaplar»</a:t>
                      </a:r>
                    </a:p>
                    <a:p>
                      <a:pPr marL="3028950" marR="0" lvl="6" indent="-285750" algn="just" defTabSz="914400" rtl="0" eaLnBrk="1" fontAlgn="auto" latinLnBrk="0" hangingPunct="1">
                        <a:lnSpc>
                          <a:spcPct val="107000"/>
                        </a:lnSpc>
                        <a:spcBef>
                          <a:spcPts val="0"/>
                        </a:spcBef>
                        <a:spcAft>
                          <a:spcPts val="800"/>
                        </a:spcAft>
                        <a:buClrTx/>
                        <a:buSzTx/>
                        <a:buFont typeface="Arial" panose="020B0604020202020204" pitchFamily="34" charset="0"/>
                        <a:buChar char="•"/>
                        <a:tabLst>
                          <a:tab pos="1941195" algn="l"/>
                        </a:tabLst>
                        <a:defRPr/>
                      </a:pPr>
                      <a:r>
                        <a:rPr lang="tr-TR" sz="1600" dirty="0" err="1">
                          <a:latin typeface="Corbel" panose="020B0503020204020204" pitchFamily="34" charset="0"/>
                        </a:rPr>
                        <a:t>Moderatör</a:t>
                      </a:r>
                      <a:r>
                        <a:rPr lang="tr-TR" sz="1600" dirty="0">
                          <a:latin typeface="Corbel" panose="020B0503020204020204" pitchFamily="34" charset="0"/>
                        </a:rPr>
                        <a:t> sunumunda yer alan «</a:t>
                      </a:r>
                      <a:r>
                        <a:rPr lang="tr-TR" sz="1600" dirty="0" err="1">
                          <a:latin typeface="Corbel" panose="020B0503020204020204" pitchFamily="34" charset="0"/>
                        </a:rPr>
                        <a:t>KİDR’lerdeki</a:t>
                      </a:r>
                      <a:r>
                        <a:rPr lang="tr-TR" sz="1600" dirty="0">
                          <a:latin typeface="Corbel" panose="020B0503020204020204" pitchFamily="34" charset="0"/>
                        </a:rPr>
                        <a:t> genel sorunlar»</a:t>
                      </a:r>
                    </a:p>
                  </a:txBody>
                  <a:tcPr marL="61459" marR="61459" marT="0" marB="0"/>
                </a:tc>
                <a:tc hMerge="1">
                  <a:txBody>
                    <a:bodyPr/>
                    <a:lstStyle/>
                    <a:p>
                      <a:endParaRPr lang="tr-T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49074220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91BD2823-94EC-4E72-BB03-CECF281458CD}"/>
              </a:ext>
            </a:extLst>
          </p:cNvPr>
          <p:cNvSpPr>
            <a:spLocks noGrp="1"/>
          </p:cNvSpPr>
          <p:nvPr>
            <p:ph type="title"/>
          </p:nvPr>
        </p:nvSpPr>
        <p:spPr>
          <a:xfrm>
            <a:off x="0" y="2554651"/>
            <a:ext cx="12192000" cy="1325563"/>
          </a:xfrm>
          <a:solidFill>
            <a:srgbClr val="FF0000"/>
          </a:solidFill>
        </p:spPr>
        <p:txBody>
          <a:bodyPr>
            <a:normAutofit/>
          </a:bodyPr>
          <a:lstStyle/>
          <a:p>
            <a:pPr algn="ctr"/>
            <a:r>
              <a:rPr lang="tr-TR" sz="5400" dirty="0">
                <a:solidFill>
                  <a:schemeClr val="bg1"/>
                </a:solidFill>
                <a:latin typeface="Chalkduster" panose="03050602040202020205" pitchFamily="66" charset="0"/>
              </a:rPr>
              <a:t>KİDR Yazarken….</a:t>
            </a:r>
          </a:p>
        </p:txBody>
      </p:sp>
      <p:pic>
        <p:nvPicPr>
          <p:cNvPr id="5" name="Resim 4">
            <a:extLst>
              <a:ext uri="{FF2B5EF4-FFF2-40B4-BE49-F238E27FC236}">
                <a16:creationId xmlns:a16="http://schemas.microsoft.com/office/drawing/2014/main" id="{B1BD70E6-9318-4DD7-9496-C899E360AAF7}"/>
              </a:ext>
            </a:extLst>
          </p:cNvPr>
          <p:cNvPicPr>
            <a:picLocks noChangeAspect="1"/>
          </p:cNvPicPr>
          <p:nvPr/>
        </p:nvPicPr>
        <p:blipFill>
          <a:blip r:embed="rId2" cstate="hqprint">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938869" y="663430"/>
            <a:ext cx="2231472" cy="2231472"/>
          </a:xfrm>
          <a:prstGeom prst="rect">
            <a:avLst/>
          </a:prstGeom>
          <a:ln>
            <a:noFill/>
          </a:ln>
          <a:effectLst>
            <a:softEdge rad="112500"/>
          </a:effectLst>
        </p:spPr>
      </p:pic>
      <p:pic>
        <p:nvPicPr>
          <p:cNvPr id="3" name="Resim 2">
            <a:extLst>
              <a:ext uri="{FF2B5EF4-FFF2-40B4-BE49-F238E27FC236}">
                <a16:creationId xmlns:a16="http://schemas.microsoft.com/office/drawing/2014/main" id="{FF082CF7-4DEF-C04D-BC85-DC2992155F16}"/>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rot="20832712">
            <a:off x="7695362" y="3987801"/>
            <a:ext cx="3404257" cy="176856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138162899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52C4DEBE-64B3-407E-9675-4EB70E75CDBB}"/>
              </a:ext>
            </a:extLst>
          </p:cNvPr>
          <p:cNvSpPr>
            <a:spLocks noGrp="1"/>
          </p:cNvSpPr>
          <p:nvPr>
            <p:ph type="title"/>
          </p:nvPr>
        </p:nvSpPr>
        <p:spPr>
          <a:xfrm>
            <a:off x="0" y="365125"/>
            <a:ext cx="12192000" cy="1010669"/>
          </a:xfrm>
          <a:solidFill>
            <a:srgbClr val="2F5597"/>
          </a:solidFill>
        </p:spPr>
        <p:txBody>
          <a:bodyPr/>
          <a:lstStyle/>
          <a:p>
            <a:r>
              <a:rPr lang="tr-TR" dirty="0">
                <a:solidFill>
                  <a:schemeClr val="bg1"/>
                </a:solidFill>
              </a:rPr>
              <a:t>Kurum İç Değerlendirme Raporu (KİDR);</a:t>
            </a:r>
          </a:p>
        </p:txBody>
      </p:sp>
      <p:graphicFrame>
        <p:nvGraphicFramePr>
          <p:cNvPr id="4" name="İçerik Yer Tutucusu 3">
            <a:extLst>
              <a:ext uri="{FF2B5EF4-FFF2-40B4-BE49-F238E27FC236}">
                <a16:creationId xmlns:a16="http://schemas.microsoft.com/office/drawing/2014/main" id="{5858D14E-AAE2-4FA5-8092-59DC6524601E}"/>
              </a:ext>
            </a:extLst>
          </p:cNvPr>
          <p:cNvGraphicFramePr>
            <a:graphicFrameLocks noGrp="1"/>
          </p:cNvGraphicFramePr>
          <p:nvPr>
            <p:ph idx="1"/>
            <p:extLst>
              <p:ext uri="{D42A27DB-BD31-4B8C-83A1-F6EECF244321}">
                <p14:modId xmlns:p14="http://schemas.microsoft.com/office/powerpoint/2010/main" val="2578412384"/>
              </p:ext>
            </p:extLst>
          </p:nvPr>
        </p:nvGraphicFramePr>
        <p:xfrm>
          <a:off x="318782" y="1502979"/>
          <a:ext cx="11669086" cy="47803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2688454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8" name="Grup 107">
            <a:extLst>
              <a:ext uri="{FF2B5EF4-FFF2-40B4-BE49-F238E27FC236}">
                <a16:creationId xmlns:a16="http://schemas.microsoft.com/office/drawing/2014/main" id="{F6B152F4-FDB7-7847-B326-802EF3040F08}"/>
              </a:ext>
            </a:extLst>
          </p:cNvPr>
          <p:cNvGrpSpPr/>
          <p:nvPr/>
        </p:nvGrpSpPr>
        <p:grpSpPr>
          <a:xfrm>
            <a:off x="451443" y="914400"/>
            <a:ext cx="9321731" cy="5343945"/>
            <a:chOff x="660980" y="779604"/>
            <a:chExt cx="9638626" cy="5698188"/>
          </a:xfrm>
        </p:grpSpPr>
        <p:grpSp>
          <p:nvGrpSpPr>
            <p:cNvPr id="7" name="Grup 6">
              <a:extLst>
                <a:ext uri="{FF2B5EF4-FFF2-40B4-BE49-F238E27FC236}">
                  <a16:creationId xmlns:a16="http://schemas.microsoft.com/office/drawing/2014/main" id="{31D3DD38-0C4C-BC41-BAB1-95D0B48461B7}"/>
                </a:ext>
              </a:extLst>
            </p:cNvPr>
            <p:cNvGrpSpPr/>
            <p:nvPr/>
          </p:nvGrpSpPr>
          <p:grpSpPr>
            <a:xfrm>
              <a:off x="834292" y="4211858"/>
              <a:ext cx="1567446" cy="1713884"/>
              <a:chOff x="827584" y="4581128"/>
              <a:chExt cx="1584176" cy="2160240"/>
            </a:xfrm>
          </p:grpSpPr>
          <p:sp>
            <p:nvSpPr>
              <p:cNvPr id="39" name="Dikdörtgen 38">
                <a:extLst>
                  <a:ext uri="{FF2B5EF4-FFF2-40B4-BE49-F238E27FC236}">
                    <a16:creationId xmlns:a16="http://schemas.microsoft.com/office/drawing/2014/main" id="{C5D0F5C4-0ABA-E545-8680-6FF1F2AC8A30}"/>
                  </a:ext>
                </a:extLst>
              </p:cNvPr>
              <p:cNvSpPr/>
              <p:nvPr/>
            </p:nvSpPr>
            <p:spPr>
              <a:xfrm>
                <a:off x="1043608" y="4797152"/>
                <a:ext cx="1152128" cy="17281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400" dirty="0">
                    <a:latin typeface="+mj-lt"/>
                  </a:rPr>
                  <a:t>YÖNETİM VE İDARİ BİRİMLERİN YAPISI</a:t>
                </a:r>
              </a:p>
            </p:txBody>
          </p:sp>
          <p:sp>
            <p:nvSpPr>
              <p:cNvPr id="40" name="Yuvarlatılmış Dikdörtgen 39">
                <a:extLst>
                  <a:ext uri="{FF2B5EF4-FFF2-40B4-BE49-F238E27FC236}">
                    <a16:creationId xmlns:a16="http://schemas.microsoft.com/office/drawing/2014/main" id="{DDC1FDA4-F0D1-2340-8F82-ADEB37459F6E}"/>
                  </a:ext>
                </a:extLst>
              </p:cNvPr>
              <p:cNvSpPr/>
              <p:nvPr/>
            </p:nvSpPr>
            <p:spPr>
              <a:xfrm>
                <a:off x="827584" y="4581128"/>
                <a:ext cx="1584176" cy="21602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1400">
                  <a:latin typeface="+mj-lt"/>
                </a:endParaRPr>
              </a:p>
            </p:txBody>
          </p:sp>
          <p:sp>
            <p:nvSpPr>
              <p:cNvPr id="41" name="Yuvarlatılmış Dikdörtgen 40">
                <a:extLst>
                  <a:ext uri="{FF2B5EF4-FFF2-40B4-BE49-F238E27FC236}">
                    <a16:creationId xmlns:a16="http://schemas.microsoft.com/office/drawing/2014/main" id="{7D63002A-5EF4-0646-8E60-61D811ABFC61}"/>
                  </a:ext>
                </a:extLst>
              </p:cNvPr>
              <p:cNvSpPr/>
              <p:nvPr/>
            </p:nvSpPr>
            <p:spPr>
              <a:xfrm>
                <a:off x="827584" y="6525344"/>
                <a:ext cx="1584176" cy="21602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1400">
                  <a:latin typeface="+mj-lt"/>
                </a:endParaRPr>
              </a:p>
            </p:txBody>
          </p:sp>
        </p:grpSp>
        <p:grpSp>
          <p:nvGrpSpPr>
            <p:cNvPr id="8" name="Grup 7">
              <a:extLst>
                <a:ext uri="{FF2B5EF4-FFF2-40B4-BE49-F238E27FC236}">
                  <a16:creationId xmlns:a16="http://schemas.microsoft.com/office/drawing/2014/main" id="{DE5DD31B-804B-0D4D-97FD-66E22E961A51}"/>
                </a:ext>
              </a:extLst>
            </p:cNvPr>
            <p:cNvGrpSpPr/>
            <p:nvPr/>
          </p:nvGrpSpPr>
          <p:grpSpPr>
            <a:xfrm>
              <a:off x="2664511" y="4211856"/>
              <a:ext cx="1810111" cy="1713884"/>
              <a:chOff x="827584" y="4581128"/>
              <a:chExt cx="1584176" cy="2160240"/>
            </a:xfrm>
          </p:grpSpPr>
          <p:sp>
            <p:nvSpPr>
              <p:cNvPr id="36" name="Dikdörtgen 35">
                <a:extLst>
                  <a:ext uri="{FF2B5EF4-FFF2-40B4-BE49-F238E27FC236}">
                    <a16:creationId xmlns:a16="http://schemas.microsoft.com/office/drawing/2014/main" id="{11BC06FE-661C-D240-9742-9802854E1CD8}"/>
                  </a:ext>
                </a:extLst>
              </p:cNvPr>
              <p:cNvSpPr/>
              <p:nvPr/>
            </p:nvSpPr>
            <p:spPr>
              <a:xfrm>
                <a:off x="1043608" y="4797152"/>
                <a:ext cx="1152128" cy="17281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400" dirty="0">
                    <a:latin typeface="+mj-lt"/>
                  </a:rPr>
                  <a:t>KAYNAKLARIN YÖNETİMİ</a:t>
                </a:r>
              </a:p>
            </p:txBody>
          </p:sp>
          <p:sp>
            <p:nvSpPr>
              <p:cNvPr id="37" name="Yuvarlatılmış Dikdörtgen 36">
                <a:extLst>
                  <a:ext uri="{FF2B5EF4-FFF2-40B4-BE49-F238E27FC236}">
                    <a16:creationId xmlns:a16="http://schemas.microsoft.com/office/drawing/2014/main" id="{ED92956C-6F83-F04B-846C-6A6D388D5065}"/>
                  </a:ext>
                </a:extLst>
              </p:cNvPr>
              <p:cNvSpPr/>
              <p:nvPr/>
            </p:nvSpPr>
            <p:spPr>
              <a:xfrm>
                <a:off x="827584" y="4581128"/>
                <a:ext cx="1584176" cy="21602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1400">
                  <a:latin typeface="+mj-lt"/>
                </a:endParaRPr>
              </a:p>
            </p:txBody>
          </p:sp>
          <p:sp>
            <p:nvSpPr>
              <p:cNvPr id="38" name="Yuvarlatılmış Dikdörtgen 37">
                <a:extLst>
                  <a:ext uri="{FF2B5EF4-FFF2-40B4-BE49-F238E27FC236}">
                    <a16:creationId xmlns:a16="http://schemas.microsoft.com/office/drawing/2014/main" id="{A53AE69A-9684-EF49-BD9D-96B5CFEC35D1}"/>
                  </a:ext>
                </a:extLst>
              </p:cNvPr>
              <p:cNvSpPr/>
              <p:nvPr/>
            </p:nvSpPr>
            <p:spPr>
              <a:xfrm>
                <a:off x="827584" y="6525344"/>
                <a:ext cx="1584176" cy="21602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1400">
                  <a:latin typeface="+mj-lt"/>
                </a:endParaRPr>
              </a:p>
            </p:txBody>
          </p:sp>
        </p:grpSp>
        <p:grpSp>
          <p:nvGrpSpPr>
            <p:cNvPr id="9" name="Grup 8">
              <a:extLst>
                <a:ext uri="{FF2B5EF4-FFF2-40B4-BE49-F238E27FC236}">
                  <a16:creationId xmlns:a16="http://schemas.microsoft.com/office/drawing/2014/main" id="{6C111346-DEC9-C742-BF89-22FCEC8C1CBA}"/>
                </a:ext>
              </a:extLst>
            </p:cNvPr>
            <p:cNvGrpSpPr/>
            <p:nvPr/>
          </p:nvGrpSpPr>
          <p:grpSpPr>
            <a:xfrm>
              <a:off x="4689965" y="4211856"/>
              <a:ext cx="1567446" cy="1713884"/>
              <a:chOff x="827584" y="4581128"/>
              <a:chExt cx="1584176" cy="2160240"/>
            </a:xfrm>
          </p:grpSpPr>
          <p:sp>
            <p:nvSpPr>
              <p:cNvPr id="33" name="Dikdörtgen 32">
                <a:extLst>
                  <a:ext uri="{FF2B5EF4-FFF2-40B4-BE49-F238E27FC236}">
                    <a16:creationId xmlns:a16="http://schemas.microsoft.com/office/drawing/2014/main" id="{4BD03C16-34FF-A840-A070-6636DF4F7CE8}"/>
                  </a:ext>
                </a:extLst>
              </p:cNvPr>
              <p:cNvSpPr/>
              <p:nvPr/>
            </p:nvSpPr>
            <p:spPr>
              <a:xfrm>
                <a:off x="1043608" y="4797152"/>
                <a:ext cx="1152128" cy="17281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400" dirty="0">
                    <a:latin typeface="+mj-lt"/>
                  </a:rPr>
                  <a:t>BİLGİ YÖNETİM SİSTEMİ</a:t>
                </a:r>
              </a:p>
            </p:txBody>
          </p:sp>
          <p:sp>
            <p:nvSpPr>
              <p:cNvPr id="34" name="Yuvarlatılmış Dikdörtgen 33">
                <a:extLst>
                  <a:ext uri="{FF2B5EF4-FFF2-40B4-BE49-F238E27FC236}">
                    <a16:creationId xmlns:a16="http://schemas.microsoft.com/office/drawing/2014/main" id="{1D836FC0-8F3D-4245-914E-D56426156992}"/>
                  </a:ext>
                </a:extLst>
              </p:cNvPr>
              <p:cNvSpPr/>
              <p:nvPr/>
            </p:nvSpPr>
            <p:spPr>
              <a:xfrm>
                <a:off x="827584" y="4581128"/>
                <a:ext cx="1584176" cy="21602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1400">
                  <a:latin typeface="+mj-lt"/>
                </a:endParaRPr>
              </a:p>
            </p:txBody>
          </p:sp>
          <p:sp>
            <p:nvSpPr>
              <p:cNvPr id="35" name="Yuvarlatılmış Dikdörtgen 34">
                <a:extLst>
                  <a:ext uri="{FF2B5EF4-FFF2-40B4-BE49-F238E27FC236}">
                    <a16:creationId xmlns:a16="http://schemas.microsoft.com/office/drawing/2014/main" id="{979697BE-4322-A248-A8AE-856554B8ECC3}"/>
                  </a:ext>
                </a:extLst>
              </p:cNvPr>
              <p:cNvSpPr/>
              <p:nvPr/>
            </p:nvSpPr>
            <p:spPr>
              <a:xfrm>
                <a:off x="827584" y="6525344"/>
                <a:ext cx="1584176" cy="21602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1400">
                  <a:latin typeface="+mj-lt"/>
                </a:endParaRPr>
              </a:p>
            </p:txBody>
          </p:sp>
        </p:grpSp>
        <p:sp>
          <p:nvSpPr>
            <p:cNvPr id="10" name="Dikdörtgen 9">
              <a:extLst>
                <a:ext uri="{FF2B5EF4-FFF2-40B4-BE49-F238E27FC236}">
                  <a16:creationId xmlns:a16="http://schemas.microsoft.com/office/drawing/2014/main" id="{0008CF7D-E05E-7B48-80DF-A5AB1D93532C}"/>
                </a:ext>
              </a:extLst>
            </p:cNvPr>
            <p:cNvSpPr/>
            <p:nvPr/>
          </p:nvSpPr>
          <p:spPr>
            <a:xfrm>
              <a:off x="660980" y="5925739"/>
              <a:ext cx="9638626" cy="552053"/>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TR" sz="2800" dirty="0">
                  <a:latin typeface="+mj-lt"/>
                </a:rPr>
                <a:t>YÖNETİM SİSTEMİ</a:t>
              </a:r>
            </a:p>
          </p:txBody>
        </p:sp>
        <p:grpSp>
          <p:nvGrpSpPr>
            <p:cNvPr id="12" name="Grup 11">
              <a:extLst>
                <a:ext uri="{FF2B5EF4-FFF2-40B4-BE49-F238E27FC236}">
                  <a16:creationId xmlns:a16="http://schemas.microsoft.com/office/drawing/2014/main" id="{37325A16-76FF-2F43-B7FB-651E72D145A5}"/>
                </a:ext>
              </a:extLst>
            </p:cNvPr>
            <p:cNvGrpSpPr/>
            <p:nvPr/>
          </p:nvGrpSpPr>
          <p:grpSpPr>
            <a:xfrm>
              <a:off x="665018" y="779604"/>
              <a:ext cx="9634588" cy="5688632"/>
              <a:chOff x="467544" y="1052736"/>
              <a:chExt cx="7845584" cy="5688632"/>
            </a:xfrm>
          </p:grpSpPr>
          <p:sp>
            <p:nvSpPr>
              <p:cNvPr id="23" name="Üçgen 22">
                <a:extLst>
                  <a:ext uri="{FF2B5EF4-FFF2-40B4-BE49-F238E27FC236}">
                    <a16:creationId xmlns:a16="http://schemas.microsoft.com/office/drawing/2014/main" id="{3A2C6D0E-B587-4941-A552-CFA6EE4E2AFB}"/>
                  </a:ext>
                </a:extLst>
              </p:cNvPr>
              <p:cNvSpPr/>
              <p:nvPr/>
            </p:nvSpPr>
            <p:spPr>
              <a:xfrm>
                <a:off x="467544" y="1052736"/>
                <a:ext cx="7845584" cy="1055376"/>
              </a:xfrm>
              <a:prstGeom prst="triangl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latin typeface="+mj-lt"/>
                  </a:rPr>
                  <a:t>KALİTE GÜVENCESİ SİSTEMİ</a:t>
                </a:r>
              </a:p>
            </p:txBody>
          </p:sp>
          <p:sp>
            <p:nvSpPr>
              <p:cNvPr id="24" name="Dikdörtgen 23">
                <a:extLst>
                  <a:ext uri="{FF2B5EF4-FFF2-40B4-BE49-F238E27FC236}">
                    <a16:creationId xmlns:a16="http://schemas.microsoft.com/office/drawing/2014/main" id="{B8516FE3-1990-A942-A378-F38A8EF05A9C}"/>
                  </a:ext>
                </a:extLst>
              </p:cNvPr>
              <p:cNvSpPr/>
              <p:nvPr/>
            </p:nvSpPr>
            <p:spPr>
              <a:xfrm>
                <a:off x="467544" y="2108112"/>
                <a:ext cx="7845584" cy="4633256"/>
              </a:xfrm>
              <a:prstGeom prst="rect">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tr-TR">
                  <a:latin typeface="+mj-lt"/>
                </a:endParaRPr>
              </a:p>
            </p:txBody>
          </p:sp>
        </p:grpSp>
        <p:sp>
          <p:nvSpPr>
            <p:cNvPr id="95" name="Dikdörtgen 94">
              <a:extLst>
                <a:ext uri="{FF2B5EF4-FFF2-40B4-BE49-F238E27FC236}">
                  <a16:creationId xmlns:a16="http://schemas.microsoft.com/office/drawing/2014/main" id="{53D49F66-6C8D-3745-85F6-A1A2A4C352F3}"/>
                </a:ext>
              </a:extLst>
            </p:cNvPr>
            <p:cNvSpPr/>
            <p:nvPr/>
          </p:nvSpPr>
          <p:spPr>
            <a:xfrm>
              <a:off x="660980" y="1825424"/>
              <a:ext cx="3194222" cy="239394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latin typeface="+mj-lt"/>
              </a:endParaRPr>
            </a:p>
          </p:txBody>
        </p:sp>
        <p:grpSp>
          <p:nvGrpSpPr>
            <p:cNvPr id="78" name="Grup 77">
              <a:extLst>
                <a:ext uri="{FF2B5EF4-FFF2-40B4-BE49-F238E27FC236}">
                  <a16:creationId xmlns:a16="http://schemas.microsoft.com/office/drawing/2014/main" id="{A04B0A6B-9E60-D84E-81A4-AB7839BB2816}"/>
                </a:ext>
              </a:extLst>
            </p:cNvPr>
            <p:cNvGrpSpPr/>
            <p:nvPr/>
          </p:nvGrpSpPr>
          <p:grpSpPr>
            <a:xfrm>
              <a:off x="6527111" y="4211856"/>
              <a:ext cx="1567446" cy="1713884"/>
              <a:chOff x="827584" y="4581128"/>
              <a:chExt cx="1584176" cy="2160240"/>
            </a:xfrm>
          </p:grpSpPr>
          <p:sp>
            <p:nvSpPr>
              <p:cNvPr id="79" name="Dikdörtgen 78">
                <a:extLst>
                  <a:ext uri="{FF2B5EF4-FFF2-40B4-BE49-F238E27FC236}">
                    <a16:creationId xmlns:a16="http://schemas.microsoft.com/office/drawing/2014/main" id="{456CA2D3-4BE8-C040-84C5-E0E18E91F571}"/>
                  </a:ext>
                </a:extLst>
              </p:cNvPr>
              <p:cNvSpPr/>
              <p:nvPr/>
            </p:nvSpPr>
            <p:spPr>
              <a:xfrm>
                <a:off x="1043608" y="4797152"/>
                <a:ext cx="1152128" cy="17281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400" dirty="0">
                    <a:latin typeface="+mj-lt"/>
                  </a:rPr>
                  <a:t>DESTEK HİZMETLERİ</a:t>
                </a:r>
              </a:p>
            </p:txBody>
          </p:sp>
          <p:sp>
            <p:nvSpPr>
              <p:cNvPr id="80" name="Yuvarlatılmış Dikdörtgen 79">
                <a:extLst>
                  <a:ext uri="{FF2B5EF4-FFF2-40B4-BE49-F238E27FC236}">
                    <a16:creationId xmlns:a16="http://schemas.microsoft.com/office/drawing/2014/main" id="{90B74C6B-AD1D-2C41-87AC-8A46C6EAC091}"/>
                  </a:ext>
                </a:extLst>
              </p:cNvPr>
              <p:cNvSpPr/>
              <p:nvPr/>
            </p:nvSpPr>
            <p:spPr>
              <a:xfrm>
                <a:off x="827584" y="4581128"/>
                <a:ext cx="1584176" cy="21602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1400">
                  <a:latin typeface="+mj-lt"/>
                </a:endParaRPr>
              </a:p>
            </p:txBody>
          </p:sp>
          <p:sp>
            <p:nvSpPr>
              <p:cNvPr id="81" name="Yuvarlatılmış Dikdörtgen 80">
                <a:extLst>
                  <a:ext uri="{FF2B5EF4-FFF2-40B4-BE49-F238E27FC236}">
                    <a16:creationId xmlns:a16="http://schemas.microsoft.com/office/drawing/2014/main" id="{B3C8727C-84CF-AF48-AAEC-7A15D4B427AF}"/>
                  </a:ext>
                </a:extLst>
              </p:cNvPr>
              <p:cNvSpPr/>
              <p:nvPr/>
            </p:nvSpPr>
            <p:spPr>
              <a:xfrm>
                <a:off x="827584" y="6525344"/>
                <a:ext cx="1584176" cy="21602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1400">
                  <a:latin typeface="+mj-lt"/>
                </a:endParaRPr>
              </a:p>
            </p:txBody>
          </p:sp>
        </p:grpSp>
        <p:grpSp>
          <p:nvGrpSpPr>
            <p:cNvPr id="82" name="Grup 81">
              <a:extLst>
                <a:ext uri="{FF2B5EF4-FFF2-40B4-BE49-F238E27FC236}">
                  <a16:creationId xmlns:a16="http://schemas.microsoft.com/office/drawing/2014/main" id="{6846A286-18B3-844A-B6AC-432DEA8CD3E1}"/>
                </a:ext>
              </a:extLst>
            </p:cNvPr>
            <p:cNvGrpSpPr/>
            <p:nvPr/>
          </p:nvGrpSpPr>
          <p:grpSpPr>
            <a:xfrm>
              <a:off x="8324447" y="4211856"/>
              <a:ext cx="1822196" cy="1713884"/>
              <a:chOff x="827584" y="4581128"/>
              <a:chExt cx="1584176" cy="2160240"/>
            </a:xfrm>
          </p:grpSpPr>
          <p:sp>
            <p:nvSpPr>
              <p:cNvPr id="83" name="Dikdörtgen 82">
                <a:extLst>
                  <a:ext uri="{FF2B5EF4-FFF2-40B4-BE49-F238E27FC236}">
                    <a16:creationId xmlns:a16="http://schemas.microsoft.com/office/drawing/2014/main" id="{A1A14BC6-1A6E-1848-BF8E-334200B70778}"/>
                  </a:ext>
                </a:extLst>
              </p:cNvPr>
              <p:cNvSpPr/>
              <p:nvPr/>
            </p:nvSpPr>
            <p:spPr>
              <a:xfrm>
                <a:off x="1043608" y="4797153"/>
                <a:ext cx="1224138" cy="17281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400" dirty="0">
                    <a:latin typeface="+mj-lt"/>
                  </a:rPr>
                  <a:t>KAMUOYUNU BİLGİLENDİRME VE HESAP VEREBİLİRLİK</a:t>
                </a:r>
              </a:p>
            </p:txBody>
          </p:sp>
          <p:sp>
            <p:nvSpPr>
              <p:cNvPr id="84" name="Yuvarlatılmış Dikdörtgen 83">
                <a:extLst>
                  <a:ext uri="{FF2B5EF4-FFF2-40B4-BE49-F238E27FC236}">
                    <a16:creationId xmlns:a16="http://schemas.microsoft.com/office/drawing/2014/main" id="{14A8E620-2EE5-D44A-8A63-F8ABBB687FF0}"/>
                  </a:ext>
                </a:extLst>
              </p:cNvPr>
              <p:cNvSpPr/>
              <p:nvPr/>
            </p:nvSpPr>
            <p:spPr>
              <a:xfrm>
                <a:off x="827584" y="4581128"/>
                <a:ext cx="1584176" cy="21602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1400">
                  <a:latin typeface="+mj-lt"/>
                </a:endParaRPr>
              </a:p>
            </p:txBody>
          </p:sp>
          <p:sp>
            <p:nvSpPr>
              <p:cNvPr id="85" name="Yuvarlatılmış Dikdörtgen 84">
                <a:extLst>
                  <a:ext uri="{FF2B5EF4-FFF2-40B4-BE49-F238E27FC236}">
                    <a16:creationId xmlns:a16="http://schemas.microsoft.com/office/drawing/2014/main" id="{75F4F3EB-0582-5C43-ADA4-857C4BCEA5B2}"/>
                  </a:ext>
                </a:extLst>
              </p:cNvPr>
              <p:cNvSpPr/>
              <p:nvPr/>
            </p:nvSpPr>
            <p:spPr>
              <a:xfrm>
                <a:off x="827584" y="6525344"/>
                <a:ext cx="1584176" cy="21602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1400">
                  <a:latin typeface="+mj-lt"/>
                </a:endParaRPr>
              </a:p>
            </p:txBody>
          </p:sp>
        </p:grpSp>
        <p:graphicFrame>
          <p:nvGraphicFramePr>
            <p:cNvPr id="100" name="Diyagram 99">
              <a:extLst>
                <a:ext uri="{FF2B5EF4-FFF2-40B4-BE49-F238E27FC236}">
                  <a16:creationId xmlns:a16="http://schemas.microsoft.com/office/drawing/2014/main" id="{75AF68C7-CB98-AE4C-B6BD-1FEF60D8E86C}"/>
                </a:ext>
              </a:extLst>
            </p:cNvPr>
            <p:cNvGraphicFramePr/>
            <p:nvPr/>
          </p:nvGraphicFramePr>
          <p:xfrm>
            <a:off x="993702" y="2081088"/>
            <a:ext cx="2261759" cy="21712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1" name="Metin kutusu 100">
              <a:extLst>
                <a:ext uri="{FF2B5EF4-FFF2-40B4-BE49-F238E27FC236}">
                  <a16:creationId xmlns:a16="http://schemas.microsoft.com/office/drawing/2014/main" id="{EA6F9638-62C8-2343-B6B6-141903C492AB}"/>
                </a:ext>
              </a:extLst>
            </p:cNvPr>
            <p:cNvSpPr txBox="1"/>
            <p:nvPr/>
          </p:nvSpPr>
          <p:spPr>
            <a:xfrm>
              <a:off x="1048034" y="1847553"/>
              <a:ext cx="2307569" cy="328179"/>
            </a:xfrm>
            <a:prstGeom prst="rect">
              <a:avLst/>
            </a:prstGeom>
            <a:noFill/>
          </p:spPr>
          <p:txBody>
            <a:bodyPr wrap="square" rtlCol="0">
              <a:spAutoFit/>
            </a:bodyPr>
            <a:lstStyle/>
            <a:p>
              <a:pPr algn="ctr"/>
              <a:r>
                <a:rPr lang="tr-TR" sz="1400" b="1" dirty="0">
                  <a:latin typeface="+mj-lt"/>
                </a:rPr>
                <a:t>EĞİTİM VE ÖĞRETİM</a:t>
              </a:r>
            </a:p>
          </p:txBody>
        </p:sp>
        <p:sp>
          <p:nvSpPr>
            <p:cNvPr id="102" name="Dikdörtgen 101">
              <a:extLst>
                <a:ext uri="{FF2B5EF4-FFF2-40B4-BE49-F238E27FC236}">
                  <a16:creationId xmlns:a16="http://schemas.microsoft.com/office/drawing/2014/main" id="{4204D116-DB66-D043-8C06-1187F5C1E03D}"/>
                </a:ext>
              </a:extLst>
            </p:cNvPr>
            <p:cNvSpPr/>
            <p:nvPr/>
          </p:nvSpPr>
          <p:spPr>
            <a:xfrm>
              <a:off x="3862882" y="1825424"/>
              <a:ext cx="3296393" cy="239394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latin typeface="+mj-lt"/>
              </a:endParaRPr>
            </a:p>
          </p:txBody>
        </p:sp>
        <p:graphicFrame>
          <p:nvGraphicFramePr>
            <p:cNvPr id="103" name="Diyagram 102">
              <a:extLst>
                <a:ext uri="{FF2B5EF4-FFF2-40B4-BE49-F238E27FC236}">
                  <a16:creationId xmlns:a16="http://schemas.microsoft.com/office/drawing/2014/main" id="{F988DADE-4919-1545-9848-D5F4783717F9}"/>
                </a:ext>
              </a:extLst>
            </p:cNvPr>
            <p:cNvGraphicFramePr/>
            <p:nvPr/>
          </p:nvGraphicFramePr>
          <p:xfrm>
            <a:off x="4376774" y="2115013"/>
            <a:ext cx="2193827" cy="211165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04" name="Dikdörtgen 103">
              <a:extLst>
                <a:ext uri="{FF2B5EF4-FFF2-40B4-BE49-F238E27FC236}">
                  <a16:creationId xmlns:a16="http://schemas.microsoft.com/office/drawing/2014/main" id="{3FF6A1F8-19F2-404F-9293-5FC6CC28BF8C}"/>
                </a:ext>
              </a:extLst>
            </p:cNvPr>
            <p:cNvSpPr/>
            <p:nvPr/>
          </p:nvSpPr>
          <p:spPr>
            <a:xfrm>
              <a:off x="7151780" y="1825424"/>
              <a:ext cx="3147825" cy="237687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latin typeface="+mj-lt"/>
              </a:endParaRPr>
            </a:p>
          </p:txBody>
        </p:sp>
        <p:graphicFrame>
          <p:nvGraphicFramePr>
            <p:cNvPr id="105" name="Diyagram 104">
              <a:extLst>
                <a:ext uri="{FF2B5EF4-FFF2-40B4-BE49-F238E27FC236}">
                  <a16:creationId xmlns:a16="http://schemas.microsoft.com/office/drawing/2014/main" id="{8995EAE1-069D-4A45-8305-4DD40CBA6430}"/>
                </a:ext>
              </a:extLst>
            </p:cNvPr>
            <p:cNvGraphicFramePr/>
            <p:nvPr/>
          </p:nvGraphicFramePr>
          <p:xfrm>
            <a:off x="7594820" y="2068211"/>
            <a:ext cx="2220518" cy="2182575"/>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106" name="Metin kutusu 105">
              <a:extLst>
                <a:ext uri="{FF2B5EF4-FFF2-40B4-BE49-F238E27FC236}">
                  <a16:creationId xmlns:a16="http://schemas.microsoft.com/office/drawing/2014/main" id="{53E3454E-C57A-2F44-B939-3A154BE39EF6}"/>
                </a:ext>
              </a:extLst>
            </p:cNvPr>
            <p:cNvSpPr txBox="1"/>
            <p:nvPr/>
          </p:nvSpPr>
          <p:spPr>
            <a:xfrm>
              <a:off x="4211361" y="1858607"/>
              <a:ext cx="2609113" cy="328179"/>
            </a:xfrm>
            <a:prstGeom prst="rect">
              <a:avLst/>
            </a:prstGeom>
            <a:noFill/>
          </p:spPr>
          <p:txBody>
            <a:bodyPr wrap="square" rtlCol="0">
              <a:spAutoFit/>
            </a:bodyPr>
            <a:lstStyle/>
            <a:p>
              <a:pPr algn="ctr"/>
              <a:r>
                <a:rPr lang="tr-TR" sz="1400" b="1" dirty="0">
                  <a:latin typeface="+mj-lt"/>
                </a:rPr>
                <a:t>ARAŞTIRMA VE GELİŞTİRME</a:t>
              </a:r>
            </a:p>
          </p:txBody>
        </p:sp>
        <p:sp>
          <p:nvSpPr>
            <p:cNvPr id="107" name="Metin kutusu 106">
              <a:extLst>
                <a:ext uri="{FF2B5EF4-FFF2-40B4-BE49-F238E27FC236}">
                  <a16:creationId xmlns:a16="http://schemas.microsoft.com/office/drawing/2014/main" id="{E2853355-1910-904F-A1C8-CC6B90B2A0BB}"/>
                </a:ext>
              </a:extLst>
            </p:cNvPr>
            <p:cNvSpPr txBox="1"/>
            <p:nvPr/>
          </p:nvSpPr>
          <p:spPr>
            <a:xfrm>
              <a:off x="7673422" y="1835285"/>
              <a:ext cx="2307569" cy="328179"/>
            </a:xfrm>
            <a:prstGeom prst="rect">
              <a:avLst/>
            </a:prstGeom>
            <a:noFill/>
          </p:spPr>
          <p:txBody>
            <a:bodyPr wrap="square" rtlCol="0">
              <a:spAutoFit/>
            </a:bodyPr>
            <a:lstStyle/>
            <a:p>
              <a:pPr algn="ctr"/>
              <a:r>
                <a:rPr lang="tr-TR" sz="1400" b="1" dirty="0">
                  <a:latin typeface="+mj-lt"/>
                </a:rPr>
                <a:t>TOPLUMSAL KATKI</a:t>
              </a:r>
            </a:p>
          </p:txBody>
        </p:sp>
      </p:grpSp>
      <p:sp>
        <p:nvSpPr>
          <p:cNvPr id="109" name="Unvan 1">
            <a:extLst>
              <a:ext uri="{FF2B5EF4-FFF2-40B4-BE49-F238E27FC236}">
                <a16:creationId xmlns:a16="http://schemas.microsoft.com/office/drawing/2014/main" id="{BF046F57-C536-C94C-A6E0-EC030E1144A8}"/>
              </a:ext>
            </a:extLst>
          </p:cNvPr>
          <p:cNvSpPr>
            <a:spLocks noGrp="1"/>
          </p:cNvSpPr>
          <p:nvPr>
            <p:ph type="title"/>
          </p:nvPr>
        </p:nvSpPr>
        <p:spPr>
          <a:xfrm>
            <a:off x="78700" y="87747"/>
            <a:ext cx="4620806" cy="735800"/>
          </a:xfrm>
        </p:spPr>
        <p:txBody>
          <a:bodyPr>
            <a:normAutofit/>
          </a:bodyPr>
          <a:lstStyle/>
          <a:p>
            <a:r>
              <a:rPr lang="tr-TR" sz="3200" b="1" dirty="0" err="1">
                <a:solidFill>
                  <a:schemeClr val="accent2"/>
                </a:solidFill>
              </a:rPr>
              <a:t>KİDR’nin</a:t>
            </a:r>
            <a:r>
              <a:rPr lang="tr-TR" sz="3200" b="1" dirty="0">
                <a:solidFill>
                  <a:schemeClr val="accent2"/>
                </a:solidFill>
              </a:rPr>
              <a:t> Yapısı/Mantığı</a:t>
            </a:r>
          </a:p>
        </p:txBody>
      </p:sp>
      <p:sp>
        <p:nvSpPr>
          <p:cNvPr id="3" name="Metin kutusu 2">
            <a:extLst>
              <a:ext uri="{FF2B5EF4-FFF2-40B4-BE49-F238E27FC236}">
                <a16:creationId xmlns:a16="http://schemas.microsoft.com/office/drawing/2014/main" id="{2B737785-DBC0-E74A-9BD1-73539D850004}"/>
              </a:ext>
            </a:extLst>
          </p:cNvPr>
          <p:cNvSpPr txBox="1"/>
          <p:nvPr/>
        </p:nvSpPr>
        <p:spPr>
          <a:xfrm>
            <a:off x="10091052" y="3259536"/>
            <a:ext cx="1871248" cy="954107"/>
          </a:xfrm>
          <a:prstGeom prst="rect">
            <a:avLst/>
          </a:prstGeom>
          <a:solidFill>
            <a:schemeClr val="accent2"/>
          </a:solidFill>
        </p:spPr>
        <p:txBody>
          <a:bodyPr wrap="square" rtlCol="0">
            <a:spAutoFit/>
          </a:bodyPr>
          <a:lstStyle/>
          <a:p>
            <a:pPr algn="ctr"/>
            <a:r>
              <a:rPr lang="tr-TR" sz="1400" dirty="0">
                <a:solidFill>
                  <a:schemeClr val="bg1"/>
                </a:solidFill>
                <a:latin typeface="Corbel" panose="020B0503020204020204" pitchFamily="34" charset="0"/>
              </a:rPr>
              <a:t>Kalite Komisyonları bağımsız çalışmalı, eleştirel bakabilmelidir!</a:t>
            </a:r>
          </a:p>
        </p:txBody>
      </p:sp>
    </p:spTree>
    <p:extLst>
      <p:ext uri="{BB962C8B-B14F-4D97-AF65-F5344CB8AC3E}">
        <p14:creationId xmlns:p14="http://schemas.microsoft.com/office/powerpoint/2010/main" val="178252482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 3">
            <a:extLst>
              <a:ext uri="{FF2B5EF4-FFF2-40B4-BE49-F238E27FC236}">
                <a16:creationId xmlns:a16="http://schemas.microsoft.com/office/drawing/2014/main" id="{A7809603-490C-2E4D-BF8A-8EC4D7102E51}"/>
              </a:ext>
            </a:extLst>
          </p:cNvPr>
          <p:cNvGrpSpPr/>
          <p:nvPr/>
        </p:nvGrpSpPr>
        <p:grpSpPr>
          <a:xfrm>
            <a:off x="526944" y="656359"/>
            <a:ext cx="9346898" cy="5545281"/>
            <a:chOff x="484999" y="805525"/>
            <a:chExt cx="9638626" cy="5847103"/>
          </a:xfrm>
        </p:grpSpPr>
        <p:grpSp>
          <p:nvGrpSpPr>
            <p:cNvPr id="7" name="Grup 6">
              <a:extLst>
                <a:ext uri="{FF2B5EF4-FFF2-40B4-BE49-F238E27FC236}">
                  <a16:creationId xmlns:a16="http://schemas.microsoft.com/office/drawing/2014/main" id="{31D3DD38-0C4C-BC41-BAB1-95D0B48461B7}"/>
                </a:ext>
              </a:extLst>
            </p:cNvPr>
            <p:cNvGrpSpPr/>
            <p:nvPr/>
          </p:nvGrpSpPr>
          <p:grpSpPr>
            <a:xfrm>
              <a:off x="658311" y="4386694"/>
              <a:ext cx="1567446" cy="1713884"/>
              <a:chOff x="827584" y="4581128"/>
              <a:chExt cx="1584176" cy="2160240"/>
            </a:xfrm>
          </p:grpSpPr>
          <p:sp>
            <p:nvSpPr>
              <p:cNvPr id="39" name="Dikdörtgen 38">
                <a:extLst>
                  <a:ext uri="{FF2B5EF4-FFF2-40B4-BE49-F238E27FC236}">
                    <a16:creationId xmlns:a16="http://schemas.microsoft.com/office/drawing/2014/main" id="{C5D0F5C4-0ABA-E545-8680-6FF1F2AC8A30}"/>
                  </a:ext>
                </a:extLst>
              </p:cNvPr>
              <p:cNvSpPr/>
              <p:nvPr/>
            </p:nvSpPr>
            <p:spPr>
              <a:xfrm>
                <a:off x="1043608" y="4797152"/>
                <a:ext cx="1152128" cy="17281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400" dirty="0">
                    <a:latin typeface="+mj-lt"/>
                  </a:rPr>
                  <a:t>YÖNETİM VE İDARİ BİRİMLERİN YAPISI</a:t>
                </a:r>
              </a:p>
            </p:txBody>
          </p:sp>
          <p:sp>
            <p:nvSpPr>
              <p:cNvPr id="40" name="Yuvarlatılmış Dikdörtgen 39">
                <a:extLst>
                  <a:ext uri="{FF2B5EF4-FFF2-40B4-BE49-F238E27FC236}">
                    <a16:creationId xmlns:a16="http://schemas.microsoft.com/office/drawing/2014/main" id="{DDC1FDA4-F0D1-2340-8F82-ADEB37459F6E}"/>
                  </a:ext>
                </a:extLst>
              </p:cNvPr>
              <p:cNvSpPr/>
              <p:nvPr/>
            </p:nvSpPr>
            <p:spPr>
              <a:xfrm>
                <a:off x="827584" y="4581128"/>
                <a:ext cx="1584176" cy="21602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1400">
                  <a:latin typeface="+mj-lt"/>
                </a:endParaRPr>
              </a:p>
            </p:txBody>
          </p:sp>
          <p:sp>
            <p:nvSpPr>
              <p:cNvPr id="41" name="Yuvarlatılmış Dikdörtgen 40">
                <a:extLst>
                  <a:ext uri="{FF2B5EF4-FFF2-40B4-BE49-F238E27FC236}">
                    <a16:creationId xmlns:a16="http://schemas.microsoft.com/office/drawing/2014/main" id="{7D63002A-5EF4-0646-8E60-61D811ABFC61}"/>
                  </a:ext>
                </a:extLst>
              </p:cNvPr>
              <p:cNvSpPr/>
              <p:nvPr/>
            </p:nvSpPr>
            <p:spPr>
              <a:xfrm>
                <a:off x="827584" y="6525344"/>
                <a:ext cx="1584176" cy="21602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1400">
                  <a:latin typeface="+mj-lt"/>
                </a:endParaRPr>
              </a:p>
            </p:txBody>
          </p:sp>
        </p:grpSp>
        <p:grpSp>
          <p:nvGrpSpPr>
            <p:cNvPr id="8" name="Grup 7">
              <a:extLst>
                <a:ext uri="{FF2B5EF4-FFF2-40B4-BE49-F238E27FC236}">
                  <a16:creationId xmlns:a16="http://schemas.microsoft.com/office/drawing/2014/main" id="{DE5DD31B-804B-0D4D-97FD-66E22E961A51}"/>
                </a:ext>
              </a:extLst>
            </p:cNvPr>
            <p:cNvGrpSpPr/>
            <p:nvPr/>
          </p:nvGrpSpPr>
          <p:grpSpPr>
            <a:xfrm>
              <a:off x="2488530" y="5161751"/>
              <a:ext cx="1810111" cy="938824"/>
              <a:chOff x="827584" y="4581128"/>
              <a:chExt cx="1584176" cy="2160240"/>
            </a:xfrm>
          </p:grpSpPr>
          <p:sp>
            <p:nvSpPr>
              <p:cNvPr id="36" name="Dikdörtgen 35">
                <a:extLst>
                  <a:ext uri="{FF2B5EF4-FFF2-40B4-BE49-F238E27FC236}">
                    <a16:creationId xmlns:a16="http://schemas.microsoft.com/office/drawing/2014/main" id="{11BC06FE-661C-D240-9742-9802854E1CD8}"/>
                  </a:ext>
                </a:extLst>
              </p:cNvPr>
              <p:cNvSpPr/>
              <p:nvPr/>
            </p:nvSpPr>
            <p:spPr>
              <a:xfrm>
                <a:off x="1043608" y="4797152"/>
                <a:ext cx="1152128" cy="17281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400" dirty="0">
                    <a:latin typeface="+mj-lt"/>
                  </a:rPr>
                  <a:t>KAYNAKLARIN YÖNETİMİ</a:t>
                </a:r>
              </a:p>
            </p:txBody>
          </p:sp>
          <p:sp>
            <p:nvSpPr>
              <p:cNvPr id="37" name="Yuvarlatılmış Dikdörtgen 36">
                <a:extLst>
                  <a:ext uri="{FF2B5EF4-FFF2-40B4-BE49-F238E27FC236}">
                    <a16:creationId xmlns:a16="http://schemas.microsoft.com/office/drawing/2014/main" id="{ED92956C-6F83-F04B-846C-6A6D388D5065}"/>
                  </a:ext>
                </a:extLst>
              </p:cNvPr>
              <p:cNvSpPr/>
              <p:nvPr/>
            </p:nvSpPr>
            <p:spPr>
              <a:xfrm>
                <a:off x="827584" y="4581128"/>
                <a:ext cx="1584176" cy="21602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1400">
                  <a:latin typeface="+mj-lt"/>
                </a:endParaRPr>
              </a:p>
            </p:txBody>
          </p:sp>
          <p:sp>
            <p:nvSpPr>
              <p:cNvPr id="38" name="Yuvarlatılmış Dikdörtgen 37">
                <a:extLst>
                  <a:ext uri="{FF2B5EF4-FFF2-40B4-BE49-F238E27FC236}">
                    <a16:creationId xmlns:a16="http://schemas.microsoft.com/office/drawing/2014/main" id="{A53AE69A-9684-EF49-BD9D-96B5CFEC35D1}"/>
                  </a:ext>
                </a:extLst>
              </p:cNvPr>
              <p:cNvSpPr/>
              <p:nvPr/>
            </p:nvSpPr>
            <p:spPr>
              <a:xfrm>
                <a:off x="827584" y="6525344"/>
                <a:ext cx="1584176" cy="21602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1400">
                  <a:latin typeface="+mj-lt"/>
                </a:endParaRPr>
              </a:p>
            </p:txBody>
          </p:sp>
        </p:grpSp>
        <p:grpSp>
          <p:nvGrpSpPr>
            <p:cNvPr id="9" name="Grup 8">
              <a:extLst>
                <a:ext uri="{FF2B5EF4-FFF2-40B4-BE49-F238E27FC236}">
                  <a16:creationId xmlns:a16="http://schemas.microsoft.com/office/drawing/2014/main" id="{6C111346-DEC9-C742-BF89-22FCEC8C1CBA}"/>
                </a:ext>
              </a:extLst>
            </p:cNvPr>
            <p:cNvGrpSpPr/>
            <p:nvPr/>
          </p:nvGrpSpPr>
          <p:grpSpPr>
            <a:xfrm>
              <a:off x="4513984" y="5548522"/>
              <a:ext cx="1567446" cy="552053"/>
              <a:chOff x="827584" y="4581128"/>
              <a:chExt cx="1584176" cy="2160240"/>
            </a:xfrm>
          </p:grpSpPr>
          <p:sp>
            <p:nvSpPr>
              <p:cNvPr id="33" name="Dikdörtgen 32">
                <a:extLst>
                  <a:ext uri="{FF2B5EF4-FFF2-40B4-BE49-F238E27FC236}">
                    <a16:creationId xmlns:a16="http://schemas.microsoft.com/office/drawing/2014/main" id="{4BD03C16-34FF-A840-A070-6636DF4F7CE8}"/>
                  </a:ext>
                </a:extLst>
              </p:cNvPr>
              <p:cNvSpPr/>
              <p:nvPr/>
            </p:nvSpPr>
            <p:spPr>
              <a:xfrm>
                <a:off x="1043608" y="4797153"/>
                <a:ext cx="1152128" cy="17281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000" dirty="0">
                    <a:latin typeface="+mj-lt"/>
                  </a:rPr>
                  <a:t>BİLGİ YÖNETİM SİSTEMİ</a:t>
                </a:r>
              </a:p>
            </p:txBody>
          </p:sp>
          <p:sp>
            <p:nvSpPr>
              <p:cNvPr id="34" name="Yuvarlatılmış Dikdörtgen 33">
                <a:extLst>
                  <a:ext uri="{FF2B5EF4-FFF2-40B4-BE49-F238E27FC236}">
                    <a16:creationId xmlns:a16="http://schemas.microsoft.com/office/drawing/2014/main" id="{1D836FC0-8F3D-4245-914E-D56426156992}"/>
                  </a:ext>
                </a:extLst>
              </p:cNvPr>
              <p:cNvSpPr/>
              <p:nvPr/>
            </p:nvSpPr>
            <p:spPr>
              <a:xfrm>
                <a:off x="827584" y="4581128"/>
                <a:ext cx="1584176" cy="21602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1200">
                  <a:latin typeface="+mj-lt"/>
                </a:endParaRPr>
              </a:p>
            </p:txBody>
          </p:sp>
          <p:sp>
            <p:nvSpPr>
              <p:cNvPr id="35" name="Yuvarlatılmış Dikdörtgen 34">
                <a:extLst>
                  <a:ext uri="{FF2B5EF4-FFF2-40B4-BE49-F238E27FC236}">
                    <a16:creationId xmlns:a16="http://schemas.microsoft.com/office/drawing/2014/main" id="{979697BE-4322-A248-A8AE-856554B8ECC3}"/>
                  </a:ext>
                </a:extLst>
              </p:cNvPr>
              <p:cNvSpPr/>
              <p:nvPr/>
            </p:nvSpPr>
            <p:spPr>
              <a:xfrm>
                <a:off x="827584" y="6525344"/>
                <a:ext cx="1584176" cy="21602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1200">
                  <a:latin typeface="+mj-lt"/>
                </a:endParaRPr>
              </a:p>
            </p:txBody>
          </p:sp>
        </p:grpSp>
        <p:sp>
          <p:nvSpPr>
            <p:cNvPr id="10" name="Dikdörtgen 9">
              <a:extLst>
                <a:ext uri="{FF2B5EF4-FFF2-40B4-BE49-F238E27FC236}">
                  <a16:creationId xmlns:a16="http://schemas.microsoft.com/office/drawing/2014/main" id="{0008CF7D-E05E-7B48-80DF-A5AB1D93532C}"/>
                </a:ext>
              </a:extLst>
            </p:cNvPr>
            <p:cNvSpPr/>
            <p:nvPr/>
          </p:nvSpPr>
          <p:spPr>
            <a:xfrm>
              <a:off x="658311" y="6100575"/>
              <a:ext cx="3702710" cy="552053"/>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TR" sz="2800" dirty="0">
                  <a:latin typeface="+mj-lt"/>
                </a:rPr>
                <a:t>YÖNETİM SİSTEMİ</a:t>
              </a:r>
            </a:p>
          </p:txBody>
        </p:sp>
        <p:grpSp>
          <p:nvGrpSpPr>
            <p:cNvPr id="12" name="Grup 11">
              <a:extLst>
                <a:ext uri="{FF2B5EF4-FFF2-40B4-BE49-F238E27FC236}">
                  <a16:creationId xmlns:a16="http://schemas.microsoft.com/office/drawing/2014/main" id="{37325A16-76FF-2F43-B7FB-651E72D145A5}"/>
                </a:ext>
              </a:extLst>
            </p:cNvPr>
            <p:cNvGrpSpPr/>
            <p:nvPr/>
          </p:nvGrpSpPr>
          <p:grpSpPr>
            <a:xfrm>
              <a:off x="484999" y="805525"/>
              <a:ext cx="9638626" cy="5837547"/>
              <a:chOff x="464256" y="903821"/>
              <a:chExt cx="7848872" cy="5837547"/>
            </a:xfrm>
          </p:grpSpPr>
          <p:sp>
            <p:nvSpPr>
              <p:cNvPr id="23" name="Üçgen 22">
                <a:extLst>
                  <a:ext uri="{FF2B5EF4-FFF2-40B4-BE49-F238E27FC236}">
                    <a16:creationId xmlns:a16="http://schemas.microsoft.com/office/drawing/2014/main" id="{3A2C6D0E-B587-4941-A552-CFA6EE4E2AFB}"/>
                  </a:ext>
                </a:extLst>
              </p:cNvPr>
              <p:cNvSpPr/>
              <p:nvPr/>
            </p:nvSpPr>
            <p:spPr>
              <a:xfrm>
                <a:off x="464256" y="903821"/>
                <a:ext cx="3280861" cy="932420"/>
              </a:xfrm>
              <a:prstGeom prst="triangl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400" b="1" dirty="0">
                    <a:latin typeface="+mj-lt"/>
                  </a:rPr>
                  <a:t>KALİTE GÜVENCESİ SİSTEMİ</a:t>
                </a:r>
              </a:p>
            </p:txBody>
          </p:sp>
          <p:sp>
            <p:nvSpPr>
              <p:cNvPr id="24" name="Dikdörtgen 23">
                <a:extLst>
                  <a:ext uri="{FF2B5EF4-FFF2-40B4-BE49-F238E27FC236}">
                    <a16:creationId xmlns:a16="http://schemas.microsoft.com/office/drawing/2014/main" id="{B8516FE3-1990-A942-A378-F38A8EF05A9C}"/>
                  </a:ext>
                </a:extLst>
              </p:cNvPr>
              <p:cNvSpPr/>
              <p:nvPr/>
            </p:nvSpPr>
            <p:spPr>
              <a:xfrm>
                <a:off x="467544" y="2108112"/>
                <a:ext cx="7845584" cy="4633256"/>
              </a:xfrm>
              <a:prstGeom prst="rect">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tr-TR">
                  <a:latin typeface="+mj-lt"/>
                </a:endParaRPr>
              </a:p>
            </p:txBody>
          </p:sp>
        </p:grpSp>
        <p:sp>
          <p:nvSpPr>
            <p:cNvPr id="95" name="Dikdörtgen 94">
              <a:extLst>
                <a:ext uri="{FF2B5EF4-FFF2-40B4-BE49-F238E27FC236}">
                  <a16:creationId xmlns:a16="http://schemas.microsoft.com/office/drawing/2014/main" id="{53D49F66-6C8D-3745-85F6-A1A2A4C352F3}"/>
                </a:ext>
              </a:extLst>
            </p:cNvPr>
            <p:cNvSpPr/>
            <p:nvPr/>
          </p:nvSpPr>
          <p:spPr>
            <a:xfrm rot="1110485">
              <a:off x="914498" y="1979132"/>
              <a:ext cx="2697285" cy="239394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latin typeface="+mj-lt"/>
              </a:endParaRPr>
            </a:p>
          </p:txBody>
        </p:sp>
        <p:grpSp>
          <p:nvGrpSpPr>
            <p:cNvPr id="78" name="Grup 77">
              <a:extLst>
                <a:ext uri="{FF2B5EF4-FFF2-40B4-BE49-F238E27FC236}">
                  <a16:creationId xmlns:a16="http://schemas.microsoft.com/office/drawing/2014/main" id="{A04B0A6B-9E60-D84E-81A4-AB7839BB2816}"/>
                </a:ext>
              </a:extLst>
            </p:cNvPr>
            <p:cNvGrpSpPr/>
            <p:nvPr/>
          </p:nvGrpSpPr>
          <p:grpSpPr>
            <a:xfrm>
              <a:off x="6351130" y="4586080"/>
              <a:ext cx="1567446" cy="1514495"/>
              <a:chOff x="827584" y="4581128"/>
              <a:chExt cx="1584176" cy="2160240"/>
            </a:xfrm>
          </p:grpSpPr>
          <p:sp>
            <p:nvSpPr>
              <p:cNvPr id="79" name="Dikdörtgen 78">
                <a:extLst>
                  <a:ext uri="{FF2B5EF4-FFF2-40B4-BE49-F238E27FC236}">
                    <a16:creationId xmlns:a16="http://schemas.microsoft.com/office/drawing/2014/main" id="{456CA2D3-4BE8-C040-84C5-E0E18E91F571}"/>
                  </a:ext>
                </a:extLst>
              </p:cNvPr>
              <p:cNvSpPr/>
              <p:nvPr/>
            </p:nvSpPr>
            <p:spPr>
              <a:xfrm>
                <a:off x="1043608" y="4797152"/>
                <a:ext cx="1152128" cy="17281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400" dirty="0">
                    <a:latin typeface="+mj-lt"/>
                  </a:rPr>
                  <a:t>DESTEK HİZMETLERİ</a:t>
                </a:r>
              </a:p>
            </p:txBody>
          </p:sp>
          <p:sp>
            <p:nvSpPr>
              <p:cNvPr id="80" name="Yuvarlatılmış Dikdörtgen 79">
                <a:extLst>
                  <a:ext uri="{FF2B5EF4-FFF2-40B4-BE49-F238E27FC236}">
                    <a16:creationId xmlns:a16="http://schemas.microsoft.com/office/drawing/2014/main" id="{90B74C6B-AD1D-2C41-87AC-8A46C6EAC091}"/>
                  </a:ext>
                </a:extLst>
              </p:cNvPr>
              <p:cNvSpPr/>
              <p:nvPr/>
            </p:nvSpPr>
            <p:spPr>
              <a:xfrm>
                <a:off x="827584" y="4581128"/>
                <a:ext cx="1584176" cy="21602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1400">
                  <a:latin typeface="+mj-lt"/>
                </a:endParaRPr>
              </a:p>
            </p:txBody>
          </p:sp>
          <p:sp>
            <p:nvSpPr>
              <p:cNvPr id="81" name="Yuvarlatılmış Dikdörtgen 80">
                <a:extLst>
                  <a:ext uri="{FF2B5EF4-FFF2-40B4-BE49-F238E27FC236}">
                    <a16:creationId xmlns:a16="http://schemas.microsoft.com/office/drawing/2014/main" id="{B3C8727C-84CF-AF48-AAEC-7A15D4B427AF}"/>
                  </a:ext>
                </a:extLst>
              </p:cNvPr>
              <p:cNvSpPr/>
              <p:nvPr/>
            </p:nvSpPr>
            <p:spPr>
              <a:xfrm>
                <a:off x="827584" y="6525344"/>
                <a:ext cx="1584176" cy="21602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1400">
                  <a:latin typeface="+mj-lt"/>
                </a:endParaRPr>
              </a:p>
            </p:txBody>
          </p:sp>
        </p:grpSp>
        <p:grpSp>
          <p:nvGrpSpPr>
            <p:cNvPr id="82" name="Grup 81">
              <a:extLst>
                <a:ext uri="{FF2B5EF4-FFF2-40B4-BE49-F238E27FC236}">
                  <a16:creationId xmlns:a16="http://schemas.microsoft.com/office/drawing/2014/main" id="{6846A286-18B3-844A-B6AC-432DEA8CD3E1}"/>
                </a:ext>
              </a:extLst>
            </p:cNvPr>
            <p:cNvGrpSpPr/>
            <p:nvPr/>
          </p:nvGrpSpPr>
          <p:grpSpPr>
            <a:xfrm>
              <a:off x="8830700" y="4386692"/>
              <a:ext cx="1139961" cy="1713884"/>
              <a:chOff x="827584" y="4581128"/>
              <a:chExt cx="1584176" cy="2160240"/>
            </a:xfrm>
          </p:grpSpPr>
          <p:sp>
            <p:nvSpPr>
              <p:cNvPr id="83" name="Dikdörtgen 82">
                <a:extLst>
                  <a:ext uri="{FF2B5EF4-FFF2-40B4-BE49-F238E27FC236}">
                    <a16:creationId xmlns:a16="http://schemas.microsoft.com/office/drawing/2014/main" id="{A1A14BC6-1A6E-1848-BF8E-334200B70778}"/>
                  </a:ext>
                </a:extLst>
              </p:cNvPr>
              <p:cNvSpPr/>
              <p:nvPr/>
            </p:nvSpPr>
            <p:spPr>
              <a:xfrm>
                <a:off x="1043608" y="4797152"/>
                <a:ext cx="1152128" cy="17281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700" dirty="0">
                    <a:latin typeface="+mj-lt"/>
                  </a:rPr>
                  <a:t>KAMUOYUNU BİLGİLENDİRME VE HESAP VEREBİLİRLİK</a:t>
                </a:r>
              </a:p>
            </p:txBody>
          </p:sp>
          <p:sp>
            <p:nvSpPr>
              <p:cNvPr id="84" name="Yuvarlatılmış Dikdörtgen 83">
                <a:extLst>
                  <a:ext uri="{FF2B5EF4-FFF2-40B4-BE49-F238E27FC236}">
                    <a16:creationId xmlns:a16="http://schemas.microsoft.com/office/drawing/2014/main" id="{14A8E620-2EE5-D44A-8A63-F8ABBB687FF0}"/>
                  </a:ext>
                </a:extLst>
              </p:cNvPr>
              <p:cNvSpPr/>
              <p:nvPr/>
            </p:nvSpPr>
            <p:spPr>
              <a:xfrm>
                <a:off x="827584" y="4581128"/>
                <a:ext cx="1584176" cy="21602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700">
                  <a:latin typeface="+mj-lt"/>
                </a:endParaRPr>
              </a:p>
            </p:txBody>
          </p:sp>
          <p:sp>
            <p:nvSpPr>
              <p:cNvPr id="85" name="Yuvarlatılmış Dikdörtgen 84">
                <a:extLst>
                  <a:ext uri="{FF2B5EF4-FFF2-40B4-BE49-F238E27FC236}">
                    <a16:creationId xmlns:a16="http://schemas.microsoft.com/office/drawing/2014/main" id="{75F4F3EB-0582-5C43-ADA4-857C4BCEA5B2}"/>
                  </a:ext>
                </a:extLst>
              </p:cNvPr>
              <p:cNvSpPr/>
              <p:nvPr/>
            </p:nvSpPr>
            <p:spPr>
              <a:xfrm>
                <a:off x="827584" y="6525344"/>
                <a:ext cx="1584176" cy="21602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700">
                  <a:latin typeface="+mj-lt"/>
                </a:endParaRPr>
              </a:p>
            </p:txBody>
          </p:sp>
        </p:grpSp>
        <p:graphicFrame>
          <p:nvGraphicFramePr>
            <p:cNvPr id="100" name="Diyagram 99">
              <a:extLst>
                <a:ext uri="{FF2B5EF4-FFF2-40B4-BE49-F238E27FC236}">
                  <a16:creationId xmlns:a16="http://schemas.microsoft.com/office/drawing/2014/main" id="{75AF68C7-CB98-AE4C-B6BD-1FEF60D8E86C}"/>
                </a:ext>
              </a:extLst>
            </p:cNvPr>
            <p:cNvGraphicFramePr/>
            <p:nvPr/>
          </p:nvGraphicFramePr>
          <p:xfrm>
            <a:off x="1061888" y="2277617"/>
            <a:ext cx="2261759" cy="21712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1" name="Metin kutusu 100">
              <a:extLst>
                <a:ext uri="{FF2B5EF4-FFF2-40B4-BE49-F238E27FC236}">
                  <a16:creationId xmlns:a16="http://schemas.microsoft.com/office/drawing/2014/main" id="{EA6F9638-62C8-2343-B6B6-141903C492AB}"/>
                </a:ext>
              </a:extLst>
            </p:cNvPr>
            <p:cNvSpPr txBox="1"/>
            <p:nvPr/>
          </p:nvSpPr>
          <p:spPr>
            <a:xfrm>
              <a:off x="1144937" y="2210441"/>
              <a:ext cx="2307569" cy="324529"/>
            </a:xfrm>
            <a:prstGeom prst="rect">
              <a:avLst/>
            </a:prstGeom>
            <a:noFill/>
          </p:spPr>
          <p:txBody>
            <a:bodyPr wrap="square" rtlCol="0">
              <a:spAutoFit/>
            </a:bodyPr>
            <a:lstStyle/>
            <a:p>
              <a:pPr algn="ctr"/>
              <a:r>
                <a:rPr lang="tr-TR" sz="1400" b="1" dirty="0">
                  <a:latin typeface="+mj-lt"/>
                </a:rPr>
                <a:t>EĞİTİM VE ÖĞRETİM</a:t>
              </a:r>
            </a:p>
          </p:txBody>
        </p:sp>
        <p:sp>
          <p:nvSpPr>
            <p:cNvPr id="102" name="Dikdörtgen 101">
              <a:extLst>
                <a:ext uri="{FF2B5EF4-FFF2-40B4-BE49-F238E27FC236}">
                  <a16:creationId xmlns:a16="http://schemas.microsoft.com/office/drawing/2014/main" id="{4204D116-DB66-D043-8C06-1187F5C1E03D}"/>
                </a:ext>
              </a:extLst>
            </p:cNvPr>
            <p:cNvSpPr/>
            <p:nvPr/>
          </p:nvSpPr>
          <p:spPr>
            <a:xfrm>
              <a:off x="3936774" y="2000260"/>
              <a:ext cx="2762909" cy="239394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latin typeface="+mj-lt"/>
              </a:endParaRPr>
            </a:p>
          </p:txBody>
        </p:sp>
        <p:graphicFrame>
          <p:nvGraphicFramePr>
            <p:cNvPr id="103" name="Diyagram 102">
              <a:extLst>
                <a:ext uri="{FF2B5EF4-FFF2-40B4-BE49-F238E27FC236}">
                  <a16:creationId xmlns:a16="http://schemas.microsoft.com/office/drawing/2014/main" id="{F988DADE-4919-1545-9848-D5F4783717F9}"/>
                </a:ext>
              </a:extLst>
            </p:cNvPr>
            <p:cNvGraphicFramePr/>
            <p:nvPr/>
          </p:nvGraphicFramePr>
          <p:xfrm>
            <a:off x="4200793" y="2289849"/>
            <a:ext cx="2193827" cy="211165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04" name="Dikdörtgen 103">
              <a:extLst>
                <a:ext uri="{FF2B5EF4-FFF2-40B4-BE49-F238E27FC236}">
                  <a16:creationId xmlns:a16="http://schemas.microsoft.com/office/drawing/2014/main" id="{3FF6A1F8-19F2-404F-9293-5FC6CC28BF8C}"/>
                </a:ext>
              </a:extLst>
            </p:cNvPr>
            <p:cNvSpPr/>
            <p:nvPr/>
          </p:nvSpPr>
          <p:spPr>
            <a:xfrm rot="21106380">
              <a:off x="7239817" y="2000260"/>
              <a:ext cx="2730845" cy="237687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latin typeface="+mj-lt"/>
              </a:endParaRPr>
            </a:p>
          </p:txBody>
        </p:sp>
        <p:graphicFrame>
          <p:nvGraphicFramePr>
            <p:cNvPr id="105" name="Diyagram 104">
              <a:extLst>
                <a:ext uri="{FF2B5EF4-FFF2-40B4-BE49-F238E27FC236}">
                  <a16:creationId xmlns:a16="http://schemas.microsoft.com/office/drawing/2014/main" id="{8995EAE1-069D-4A45-8305-4DD40CBA6430}"/>
                </a:ext>
              </a:extLst>
            </p:cNvPr>
            <p:cNvGraphicFramePr/>
            <p:nvPr/>
          </p:nvGraphicFramePr>
          <p:xfrm>
            <a:off x="7418839" y="2243047"/>
            <a:ext cx="2220518" cy="2182575"/>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106" name="Metin kutusu 105">
              <a:extLst>
                <a:ext uri="{FF2B5EF4-FFF2-40B4-BE49-F238E27FC236}">
                  <a16:creationId xmlns:a16="http://schemas.microsoft.com/office/drawing/2014/main" id="{53E3454E-C57A-2F44-B939-3A154BE39EF6}"/>
                </a:ext>
              </a:extLst>
            </p:cNvPr>
            <p:cNvSpPr txBox="1"/>
            <p:nvPr/>
          </p:nvSpPr>
          <p:spPr>
            <a:xfrm>
              <a:off x="4307079" y="2083712"/>
              <a:ext cx="2307569" cy="324529"/>
            </a:xfrm>
            <a:prstGeom prst="rect">
              <a:avLst/>
            </a:prstGeom>
            <a:noFill/>
          </p:spPr>
          <p:txBody>
            <a:bodyPr wrap="square" rtlCol="0">
              <a:spAutoFit/>
            </a:bodyPr>
            <a:lstStyle/>
            <a:p>
              <a:pPr algn="ctr"/>
              <a:r>
                <a:rPr lang="tr-TR" sz="1400" b="1" dirty="0">
                  <a:latin typeface="+mj-lt"/>
                </a:rPr>
                <a:t>ARAŞTIRMA VE GELİŞTİRME</a:t>
              </a:r>
            </a:p>
          </p:txBody>
        </p:sp>
        <p:sp>
          <p:nvSpPr>
            <p:cNvPr id="107" name="Metin kutusu 106">
              <a:extLst>
                <a:ext uri="{FF2B5EF4-FFF2-40B4-BE49-F238E27FC236}">
                  <a16:creationId xmlns:a16="http://schemas.microsoft.com/office/drawing/2014/main" id="{E2853355-1910-904F-A1C8-CC6B90B2A0BB}"/>
                </a:ext>
              </a:extLst>
            </p:cNvPr>
            <p:cNvSpPr txBox="1"/>
            <p:nvPr/>
          </p:nvSpPr>
          <p:spPr>
            <a:xfrm rot="21080406">
              <a:off x="7428666" y="2018939"/>
              <a:ext cx="2307569" cy="324529"/>
            </a:xfrm>
            <a:prstGeom prst="rect">
              <a:avLst/>
            </a:prstGeom>
            <a:noFill/>
          </p:spPr>
          <p:txBody>
            <a:bodyPr wrap="square" rtlCol="0">
              <a:spAutoFit/>
            </a:bodyPr>
            <a:lstStyle/>
            <a:p>
              <a:pPr algn="ctr"/>
              <a:r>
                <a:rPr lang="tr-TR" sz="1400" b="1" dirty="0">
                  <a:latin typeface="+mj-lt"/>
                </a:rPr>
                <a:t>TOPLUMSAL KATKI</a:t>
              </a:r>
            </a:p>
          </p:txBody>
        </p:sp>
      </p:grpSp>
      <p:sp>
        <p:nvSpPr>
          <p:cNvPr id="109" name="Unvan 1">
            <a:extLst>
              <a:ext uri="{FF2B5EF4-FFF2-40B4-BE49-F238E27FC236}">
                <a16:creationId xmlns:a16="http://schemas.microsoft.com/office/drawing/2014/main" id="{BF046F57-C536-C94C-A6E0-EC030E1144A8}"/>
              </a:ext>
            </a:extLst>
          </p:cNvPr>
          <p:cNvSpPr>
            <a:spLocks noGrp="1"/>
          </p:cNvSpPr>
          <p:nvPr>
            <p:ph type="title"/>
          </p:nvPr>
        </p:nvSpPr>
        <p:spPr>
          <a:xfrm>
            <a:off x="4974671" y="211639"/>
            <a:ext cx="4600092" cy="968275"/>
          </a:xfrm>
        </p:spPr>
        <p:txBody>
          <a:bodyPr>
            <a:normAutofit/>
          </a:bodyPr>
          <a:lstStyle/>
          <a:p>
            <a:pPr algn="ctr"/>
            <a:r>
              <a:rPr lang="tr-TR" sz="3200" b="1" dirty="0">
                <a:solidFill>
                  <a:srgbClr val="0070C0"/>
                </a:solidFill>
              </a:rPr>
              <a:t>Kurumların </a:t>
            </a:r>
            <a:r>
              <a:rPr lang="tr-TR" sz="3200" b="1" dirty="0" err="1">
                <a:solidFill>
                  <a:srgbClr val="0070C0"/>
                </a:solidFill>
              </a:rPr>
              <a:t>KİDR’leri</a:t>
            </a:r>
            <a:endParaRPr lang="tr-TR" sz="3200" b="1" dirty="0">
              <a:solidFill>
                <a:srgbClr val="0070C0"/>
              </a:solidFill>
            </a:endParaRPr>
          </a:p>
        </p:txBody>
      </p:sp>
    </p:spTree>
    <p:extLst>
      <p:ext uri="{BB962C8B-B14F-4D97-AF65-F5344CB8AC3E}">
        <p14:creationId xmlns:p14="http://schemas.microsoft.com/office/powerpoint/2010/main" val="282672268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o 5">
            <a:extLst>
              <a:ext uri="{FF2B5EF4-FFF2-40B4-BE49-F238E27FC236}">
                <a16:creationId xmlns:a16="http://schemas.microsoft.com/office/drawing/2014/main" id="{F3A28F1B-E3FA-4854-B56B-F40713FDA0F7}"/>
              </a:ext>
            </a:extLst>
          </p:cNvPr>
          <p:cNvGraphicFramePr>
            <a:graphicFrameLocks noGrp="1"/>
          </p:cNvGraphicFramePr>
          <p:nvPr/>
        </p:nvGraphicFramePr>
        <p:xfrm>
          <a:off x="129310" y="1209963"/>
          <a:ext cx="11933382" cy="4984592"/>
        </p:xfrm>
        <a:graphic>
          <a:graphicData uri="http://schemas.openxmlformats.org/drawingml/2006/table">
            <a:tbl>
              <a:tblPr firstRow="1" firstCol="1" bandRow="1">
                <a:tableStyleId>{46F890A9-2807-4EBB-B81D-B2AA78EC7F39}</a:tableStyleId>
              </a:tblPr>
              <a:tblGrid>
                <a:gridCol w="9513676">
                  <a:extLst>
                    <a:ext uri="{9D8B030D-6E8A-4147-A177-3AD203B41FA5}">
                      <a16:colId xmlns:a16="http://schemas.microsoft.com/office/drawing/2014/main" val="66063985"/>
                    </a:ext>
                  </a:extLst>
                </a:gridCol>
                <a:gridCol w="1196781">
                  <a:extLst>
                    <a:ext uri="{9D8B030D-6E8A-4147-A177-3AD203B41FA5}">
                      <a16:colId xmlns:a16="http://schemas.microsoft.com/office/drawing/2014/main" val="2312860276"/>
                    </a:ext>
                  </a:extLst>
                </a:gridCol>
                <a:gridCol w="1222925">
                  <a:extLst>
                    <a:ext uri="{9D8B030D-6E8A-4147-A177-3AD203B41FA5}">
                      <a16:colId xmlns:a16="http://schemas.microsoft.com/office/drawing/2014/main" val="885891407"/>
                    </a:ext>
                  </a:extLst>
                </a:gridCol>
              </a:tblGrid>
              <a:tr h="569648">
                <a:tc>
                  <a:txBody>
                    <a:bodyPr/>
                    <a:lstStyle/>
                    <a:p>
                      <a:pPr marL="0" indent="0">
                        <a:lnSpc>
                          <a:spcPct val="150000"/>
                        </a:lnSpc>
                        <a:spcAft>
                          <a:spcPts val="0"/>
                        </a:spcAft>
                        <a:buFont typeface="Arial" panose="020B0604020202020204" pitchFamily="34" charset="0"/>
                        <a:buNone/>
                      </a:pPr>
                      <a:r>
                        <a:rPr lang="tr-TR" sz="1800" b="1" i="0" dirty="0">
                          <a:solidFill>
                            <a:schemeClr val="bg1"/>
                          </a:solidFill>
                          <a:effectLst/>
                          <a:latin typeface="Corbel" panose="020B0503020204020204" pitchFamily="34" charset="0"/>
                          <a:ea typeface="Calibri" panose="020F0502020204030204" pitchFamily="34" charset="0"/>
                          <a:cs typeface="Times New Roman" panose="02020603050405020304" pitchFamily="18" charset="0"/>
                        </a:rPr>
                        <a:t>Problem</a:t>
                      </a:r>
                    </a:p>
                  </a:txBody>
                  <a:tcPr marL="34266" marR="34266" marT="0" marB="0" anchor="ctr">
                    <a:solidFill>
                      <a:schemeClr val="accent1">
                        <a:lumMod val="75000"/>
                      </a:schemeClr>
                    </a:solidFill>
                  </a:tcPr>
                </a:tc>
                <a:tc>
                  <a:txBody>
                    <a:bodyPr/>
                    <a:lstStyle/>
                    <a:p>
                      <a:pPr algn="ctr">
                        <a:lnSpc>
                          <a:spcPct val="150000"/>
                        </a:lnSpc>
                        <a:spcAft>
                          <a:spcPts val="0"/>
                        </a:spcAft>
                      </a:pPr>
                      <a:r>
                        <a:rPr lang="tr-TR" sz="1800" dirty="0">
                          <a:effectLst/>
                        </a:rPr>
                        <a:t>Yaygınlığı</a:t>
                      </a:r>
                      <a:endParaRPr lang="tr-TR" sz="1800" b="0" i="0" dirty="0">
                        <a:solidFill>
                          <a:schemeClr val="bg1"/>
                        </a:solidFill>
                        <a:effectLst/>
                        <a:latin typeface="Corbel" panose="020B0503020204020204" pitchFamily="34" charset="0"/>
                        <a:ea typeface="Calibri" panose="020F0502020204030204" pitchFamily="34" charset="0"/>
                        <a:cs typeface="Times New Roman" panose="02020603050405020304" pitchFamily="18" charset="0"/>
                      </a:endParaRPr>
                    </a:p>
                  </a:txBody>
                  <a:tcPr marL="34266" marR="34266" marT="0" marB="0" anchor="ctr">
                    <a:solidFill>
                      <a:schemeClr val="accent1">
                        <a:lumMod val="75000"/>
                      </a:schemeClr>
                    </a:solidFill>
                  </a:tcPr>
                </a:tc>
                <a:tc>
                  <a:txBody>
                    <a:bodyPr/>
                    <a:lstStyle/>
                    <a:p>
                      <a:pPr algn="ctr">
                        <a:lnSpc>
                          <a:spcPct val="107000"/>
                        </a:lnSpc>
                        <a:spcAft>
                          <a:spcPts val="0"/>
                        </a:spcAft>
                      </a:pPr>
                      <a:r>
                        <a:rPr lang="tr-TR" sz="1800" dirty="0">
                          <a:effectLst/>
                        </a:rPr>
                        <a:t>Ortalama Şiddeti*</a:t>
                      </a:r>
                      <a:endParaRPr lang="tr-TR" sz="1800" b="0" i="0" dirty="0">
                        <a:solidFill>
                          <a:schemeClr val="bg1"/>
                        </a:solidFill>
                        <a:effectLst/>
                        <a:latin typeface="Corbel" panose="020B0503020204020204" pitchFamily="34" charset="0"/>
                        <a:ea typeface="Calibri" panose="020F0502020204030204" pitchFamily="34" charset="0"/>
                        <a:cs typeface="Times New Roman" panose="02020603050405020304" pitchFamily="18" charset="0"/>
                      </a:endParaRPr>
                    </a:p>
                  </a:txBody>
                  <a:tcPr marL="34266" marR="34266" marT="0" marB="0" anchor="ctr">
                    <a:solidFill>
                      <a:schemeClr val="accent1">
                        <a:lumMod val="75000"/>
                      </a:schemeClr>
                    </a:solidFill>
                  </a:tcPr>
                </a:tc>
                <a:extLst>
                  <a:ext uri="{0D108BD9-81ED-4DB2-BD59-A6C34878D82A}">
                    <a16:rowId xmlns:a16="http://schemas.microsoft.com/office/drawing/2014/main" val="4184993807"/>
                  </a:ext>
                </a:extLst>
              </a:tr>
              <a:tr h="728267">
                <a:tc>
                  <a:txBody>
                    <a:bodyPr/>
                    <a:lstStyle/>
                    <a:p>
                      <a:pPr marL="285750" indent="-285750">
                        <a:lnSpc>
                          <a:spcPct val="100000"/>
                        </a:lnSpc>
                        <a:spcAft>
                          <a:spcPts val="0"/>
                        </a:spcAft>
                        <a:buFont typeface="Wingdings" pitchFamily="2" charset="2"/>
                        <a:buChar char="§"/>
                      </a:pPr>
                      <a:r>
                        <a:rPr lang="tr-TR" sz="1800" b="0" dirty="0">
                          <a:effectLst/>
                        </a:rPr>
                        <a:t>Gerçekleştirilemeyen iyileştirmelerin nedenlerinin irdelenmemesi (Süre, kaynak yetersizliği...</a:t>
                      </a:r>
                      <a:r>
                        <a:rPr lang="tr-TR" sz="1800" b="0" dirty="0" err="1">
                          <a:effectLst/>
                        </a:rPr>
                        <a:t>vb</a:t>
                      </a:r>
                      <a:r>
                        <a:rPr lang="tr-TR" sz="1800" b="0" dirty="0">
                          <a:effectLst/>
                        </a:rPr>
                        <a:t>)</a:t>
                      </a:r>
                      <a:endParaRPr lang="tr-TR" sz="1800" b="0" i="0" dirty="0">
                        <a:solidFill>
                          <a:schemeClr val="tx1"/>
                        </a:solidFill>
                        <a:effectLst/>
                        <a:latin typeface="Corbel" panose="020B0503020204020204" pitchFamily="34" charset="0"/>
                        <a:ea typeface="Calibri" panose="020F0502020204030204" pitchFamily="34" charset="0"/>
                        <a:cs typeface="Times New Roman" panose="02020603050405020304" pitchFamily="18" charset="0"/>
                      </a:endParaRPr>
                    </a:p>
                  </a:txBody>
                  <a:tcPr marL="34266" marR="34266" marT="0" marB="0" anchor="ctr"/>
                </a:tc>
                <a:tc>
                  <a:txBody>
                    <a:bodyPr/>
                    <a:lstStyle/>
                    <a:p>
                      <a:pPr algn="ctr">
                        <a:lnSpc>
                          <a:spcPct val="150000"/>
                        </a:lnSpc>
                        <a:spcAft>
                          <a:spcPts val="0"/>
                        </a:spcAft>
                      </a:pPr>
                      <a:r>
                        <a:rPr lang="tr-TR" sz="1800" dirty="0">
                          <a:effectLst/>
                        </a:rPr>
                        <a:t>%80</a:t>
                      </a:r>
                      <a:endParaRPr lang="tr-TR" sz="1800" b="0" i="0" dirty="0">
                        <a:solidFill>
                          <a:schemeClr val="bg1"/>
                        </a:solidFill>
                        <a:effectLst/>
                        <a:latin typeface="Corbel" panose="020B0503020204020204" pitchFamily="34" charset="0"/>
                        <a:ea typeface="Calibri" panose="020F0502020204030204" pitchFamily="34" charset="0"/>
                        <a:cs typeface="Times New Roman" panose="02020603050405020304" pitchFamily="18" charset="0"/>
                      </a:endParaRPr>
                    </a:p>
                  </a:txBody>
                  <a:tcPr marL="34266" marR="34266" marT="0" marB="0" anchor="ctr"/>
                </a:tc>
                <a:tc>
                  <a:txBody>
                    <a:bodyPr/>
                    <a:lstStyle/>
                    <a:p>
                      <a:pPr algn="ctr">
                        <a:lnSpc>
                          <a:spcPct val="150000"/>
                        </a:lnSpc>
                        <a:spcAft>
                          <a:spcPts val="0"/>
                        </a:spcAft>
                      </a:pPr>
                      <a:r>
                        <a:rPr lang="tr-TR" sz="1800" dirty="0">
                          <a:effectLst/>
                        </a:rPr>
                        <a:t>4.25</a:t>
                      </a:r>
                      <a:endParaRPr lang="tr-TR" sz="1800" b="0" i="0" dirty="0">
                        <a:solidFill>
                          <a:schemeClr val="bg1"/>
                        </a:solidFill>
                        <a:effectLst/>
                        <a:latin typeface="Corbel" panose="020B0503020204020204" pitchFamily="34" charset="0"/>
                        <a:ea typeface="Calibri" panose="020F0502020204030204" pitchFamily="34" charset="0"/>
                        <a:cs typeface="Times New Roman" panose="02020603050405020304" pitchFamily="18" charset="0"/>
                      </a:endParaRPr>
                    </a:p>
                  </a:txBody>
                  <a:tcPr marL="34266" marR="34266" marT="0" marB="0" anchor="ctr"/>
                </a:tc>
                <a:extLst>
                  <a:ext uri="{0D108BD9-81ED-4DB2-BD59-A6C34878D82A}">
                    <a16:rowId xmlns:a16="http://schemas.microsoft.com/office/drawing/2014/main" val="3804504989"/>
                  </a:ext>
                </a:extLst>
              </a:tr>
              <a:tr h="399321">
                <a:tc>
                  <a:txBody>
                    <a:bodyPr/>
                    <a:lstStyle/>
                    <a:p>
                      <a:pPr marL="285750" indent="-285750">
                        <a:lnSpc>
                          <a:spcPct val="100000"/>
                        </a:lnSpc>
                        <a:spcAft>
                          <a:spcPts val="0"/>
                        </a:spcAft>
                        <a:buFont typeface="Wingdings" pitchFamily="2" charset="2"/>
                        <a:buChar char="§"/>
                      </a:pPr>
                      <a:r>
                        <a:rPr lang="tr-TR" sz="1800" b="0" dirty="0">
                          <a:effectLst/>
                        </a:rPr>
                        <a:t>İç değerlendirme çalışmalarına ilişkin kapsayıcılık ve katılımcılığın zayıf olması</a:t>
                      </a:r>
                      <a:endParaRPr lang="tr-TR" sz="1800" b="0" i="0" dirty="0">
                        <a:solidFill>
                          <a:schemeClr val="tx1"/>
                        </a:solidFill>
                        <a:effectLst/>
                        <a:latin typeface="Corbel" panose="020B0503020204020204" pitchFamily="34" charset="0"/>
                        <a:ea typeface="Calibri" panose="020F0502020204030204" pitchFamily="34" charset="0"/>
                        <a:cs typeface="Times New Roman" panose="02020603050405020304" pitchFamily="18" charset="0"/>
                      </a:endParaRPr>
                    </a:p>
                  </a:txBody>
                  <a:tcPr marL="34266" marR="34266" marT="0" marB="0" anchor="ctr"/>
                </a:tc>
                <a:tc>
                  <a:txBody>
                    <a:bodyPr/>
                    <a:lstStyle/>
                    <a:p>
                      <a:pPr algn="ctr">
                        <a:lnSpc>
                          <a:spcPct val="150000"/>
                        </a:lnSpc>
                        <a:spcAft>
                          <a:spcPts val="0"/>
                        </a:spcAft>
                      </a:pPr>
                      <a:r>
                        <a:rPr lang="tr-TR" sz="1800" dirty="0">
                          <a:effectLst/>
                        </a:rPr>
                        <a:t>%75</a:t>
                      </a:r>
                      <a:endParaRPr lang="tr-TR" sz="1800" b="0" i="0" dirty="0">
                        <a:solidFill>
                          <a:schemeClr val="bg1"/>
                        </a:solidFill>
                        <a:effectLst/>
                        <a:latin typeface="Corbel" panose="020B0503020204020204" pitchFamily="34" charset="0"/>
                        <a:ea typeface="Calibri" panose="020F0502020204030204" pitchFamily="34" charset="0"/>
                        <a:cs typeface="Times New Roman" panose="02020603050405020304" pitchFamily="18" charset="0"/>
                      </a:endParaRPr>
                    </a:p>
                  </a:txBody>
                  <a:tcPr marL="34266" marR="34266" marT="0" marB="0" anchor="ctr"/>
                </a:tc>
                <a:tc>
                  <a:txBody>
                    <a:bodyPr/>
                    <a:lstStyle/>
                    <a:p>
                      <a:pPr algn="ctr">
                        <a:lnSpc>
                          <a:spcPct val="150000"/>
                        </a:lnSpc>
                        <a:spcAft>
                          <a:spcPts val="0"/>
                        </a:spcAft>
                      </a:pPr>
                      <a:r>
                        <a:rPr lang="tr-TR" sz="1800" dirty="0">
                          <a:effectLst/>
                        </a:rPr>
                        <a:t>4.00</a:t>
                      </a:r>
                      <a:endParaRPr lang="tr-TR" sz="1800" b="0" i="0" dirty="0">
                        <a:solidFill>
                          <a:schemeClr val="bg1"/>
                        </a:solidFill>
                        <a:effectLst/>
                        <a:latin typeface="Corbel" panose="020B0503020204020204" pitchFamily="34" charset="0"/>
                        <a:ea typeface="Calibri" panose="020F0502020204030204" pitchFamily="34" charset="0"/>
                        <a:cs typeface="Times New Roman" panose="02020603050405020304" pitchFamily="18" charset="0"/>
                      </a:endParaRPr>
                    </a:p>
                  </a:txBody>
                  <a:tcPr marL="34266" marR="34266" marT="0" marB="0" anchor="ctr"/>
                </a:tc>
                <a:extLst>
                  <a:ext uri="{0D108BD9-81ED-4DB2-BD59-A6C34878D82A}">
                    <a16:rowId xmlns:a16="http://schemas.microsoft.com/office/drawing/2014/main" val="3498208702"/>
                  </a:ext>
                </a:extLst>
              </a:tr>
              <a:tr h="738292">
                <a:tc>
                  <a:txBody>
                    <a:bodyPr/>
                    <a:lstStyle/>
                    <a:p>
                      <a:pPr marL="285750" indent="-285750">
                        <a:lnSpc>
                          <a:spcPct val="100000"/>
                        </a:lnSpc>
                        <a:spcAft>
                          <a:spcPts val="0"/>
                        </a:spcAft>
                        <a:buFont typeface="Wingdings" pitchFamily="2" charset="2"/>
                        <a:buChar char="§"/>
                      </a:pPr>
                      <a:r>
                        <a:rPr lang="tr-TR" sz="1800" b="0" dirty="0">
                          <a:effectLst/>
                        </a:rPr>
                        <a:t>Gerçekleşen iyileştirmeler hakkında yeterli bilgi bulunmaması</a:t>
                      </a:r>
                      <a:endParaRPr lang="tr-TR" sz="1800" b="0" i="0" dirty="0">
                        <a:solidFill>
                          <a:schemeClr val="tx1"/>
                        </a:solidFill>
                        <a:effectLst/>
                        <a:latin typeface="Corbel" panose="020B0503020204020204" pitchFamily="34" charset="0"/>
                        <a:ea typeface="Calibri" panose="020F0502020204030204" pitchFamily="34" charset="0"/>
                        <a:cs typeface="Times New Roman" panose="02020603050405020304" pitchFamily="18" charset="0"/>
                      </a:endParaRPr>
                    </a:p>
                  </a:txBody>
                  <a:tcPr marL="34266" marR="34266" marT="0" marB="0" anchor="ctr"/>
                </a:tc>
                <a:tc>
                  <a:txBody>
                    <a:bodyPr/>
                    <a:lstStyle/>
                    <a:p>
                      <a:pPr algn="ctr">
                        <a:lnSpc>
                          <a:spcPct val="150000"/>
                        </a:lnSpc>
                        <a:spcAft>
                          <a:spcPts val="0"/>
                        </a:spcAft>
                      </a:pPr>
                      <a:r>
                        <a:rPr lang="tr-TR" sz="1800" dirty="0">
                          <a:effectLst/>
                        </a:rPr>
                        <a:t>%70</a:t>
                      </a:r>
                      <a:endParaRPr lang="tr-TR" sz="1800" b="0" i="0" dirty="0">
                        <a:solidFill>
                          <a:schemeClr val="bg1"/>
                        </a:solidFill>
                        <a:effectLst/>
                        <a:latin typeface="Corbel" panose="020B0503020204020204" pitchFamily="34" charset="0"/>
                        <a:ea typeface="Calibri" panose="020F0502020204030204" pitchFamily="34" charset="0"/>
                        <a:cs typeface="Times New Roman" panose="02020603050405020304" pitchFamily="18" charset="0"/>
                      </a:endParaRPr>
                    </a:p>
                  </a:txBody>
                  <a:tcPr marL="34266" marR="34266" marT="0" marB="0" anchor="ctr"/>
                </a:tc>
                <a:tc>
                  <a:txBody>
                    <a:bodyPr/>
                    <a:lstStyle/>
                    <a:p>
                      <a:pPr algn="ctr">
                        <a:lnSpc>
                          <a:spcPct val="150000"/>
                        </a:lnSpc>
                        <a:spcAft>
                          <a:spcPts val="0"/>
                        </a:spcAft>
                      </a:pPr>
                      <a:r>
                        <a:rPr lang="tr-TR" sz="1800" dirty="0">
                          <a:effectLst/>
                        </a:rPr>
                        <a:t>3.64</a:t>
                      </a:r>
                      <a:endParaRPr lang="tr-TR" sz="1800" b="0" i="0" dirty="0">
                        <a:solidFill>
                          <a:schemeClr val="bg1"/>
                        </a:solidFill>
                        <a:effectLst/>
                        <a:latin typeface="Corbel" panose="020B0503020204020204" pitchFamily="34" charset="0"/>
                        <a:ea typeface="Calibri" panose="020F0502020204030204" pitchFamily="34" charset="0"/>
                        <a:cs typeface="Times New Roman" panose="02020603050405020304" pitchFamily="18" charset="0"/>
                      </a:endParaRPr>
                    </a:p>
                  </a:txBody>
                  <a:tcPr marL="34266" marR="34266" marT="0" marB="0" anchor="ctr"/>
                </a:tc>
                <a:extLst>
                  <a:ext uri="{0D108BD9-81ED-4DB2-BD59-A6C34878D82A}">
                    <a16:rowId xmlns:a16="http://schemas.microsoft.com/office/drawing/2014/main" val="312887134"/>
                  </a:ext>
                </a:extLst>
              </a:tr>
              <a:tr h="399321">
                <a:tc>
                  <a:txBody>
                    <a:bodyPr/>
                    <a:lstStyle/>
                    <a:p>
                      <a:pPr marL="285750" indent="-285750">
                        <a:lnSpc>
                          <a:spcPct val="100000"/>
                        </a:lnSpc>
                        <a:spcAft>
                          <a:spcPts val="0"/>
                        </a:spcAft>
                        <a:buFont typeface="Wingdings" pitchFamily="2" charset="2"/>
                        <a:buChar char="§"/>
                      </a:pPr>
                      <a:r>
                        <a:rPr lang="tr-TR" sz="1800" b="0" dirty="0">
                          <a:effectLst/>
                        </a:rPr>
                        <a:t>Kanıtların rapordaki bilgi ve açıklamaları desteklemekte yetersiz kalması</a:t>
                      </a:r>
                      <a:endParaRPr lang="tr-TR" sz="1800" b="0" i="0" dirty="0">
                        <a:solidFill>
                          <a:schemeClr val="tx1"/>
                        </a:solidFill>
                        <a:effectLst/>
                        <a:latin typeface="Corbel" panose="020B0503020204020204" pitchFamily="34" charset="0"/>
                        <a:ea typeface="Calibri" panose="020F0502020204030204" pitchFamily="34" charset="0"/>
                        <a:cs typeface="Times New Roman" panose="02020603050405020304" pitchFamily="18" charset="0"/>
                      </a:endParaRPr>
                    </a:p>
                  </a:txBody>
                  <a:tcPr marL="34266" marR="34266" marT="0" marB="0" anchor="ctr"/>
                </a:tc>
                <a:tc>
                  <a:txBody>
                    <a:bodyPr/>
                    <a:lstStyle/>
                    <a:p>
                      <a:pPr algn="ctr">
                        <a:lnSpc>
                          <a:spcPct val="150000"/>
                        </a:lnSpc>
                        <a:spcAft>
                          <a:spcPts val="0"/>
                        </a:spcAft>
                      </a:pPr>
                      <a:r>
                        <a:rPr lang="tr-TR" sz="1800" dirty="0">
                          <a:effectLst/>
                        </a:rPr>
                        <a:t>%70</a:t>
                      </a:r>
                      <a:endParaRPr lang="tr-TR" sz="1800" b="0" i="0" dirty="0">
                        <a:solidFill>
                          <a:schemeClr val="bg1"/>
                        </a:solidFill>
                        <a:effectLst/>
                        <a:latin typeface="Corbel" panose="020B0503020204020204" pitchFamily="34" charset="0"/>
                        <a:ea typeface="Calibri" panose="020F0502020204030204" pitchFamily="34" charset="0"/>
                        <a:cs typeface="Times New Roman" panose="02020603050405020304" pitchFamily="18" charset="0"/>
                      </a:endParaRPr>
                    </a:p>
                  </a:txBody>
                  <a:tcPr marL="34266" marR="34266" marT="0" marB="0" anchor="ctr"/>
                </a:tc>
                <a:tc>
                  <a:txBody>
                    <a:bodyPr/>
                    <a:lstStyle/>
                    <a:p>
                      <a:pPr algn="ctr">
                        <a:lnSpc>
                          <a:spcPct val="150000"/>
                        </a:lnSpc>
                        <a:spcAft>
                          <a:spcPts val="0"/>
                        </a:spcAft>
                      </a:pPr>
                      <a:r>
                        <a:rPr lang="tr-TR" sz="1800" dirty="0">
                          <a:effectLst/>
                        </a:rPr>
                        <a:t>3.86</a:t>
                      </a:r>
                      <a:endParaRPr lang="tr-TR" sz="1800" b="0" i="0" dirty="0">
                        <a:solidFill>
                          <a:schemeClr val="bg1"/>
                        </a:solidFill>
                        <a:effectLst/>
                        <a:latin typeface="Corbel" panose="020B0503020204020204" pitchFamily="34" charset="0"/>
                        <a:ea typeface="Calibri" panose="020F0502020204030204" pitchFamily="34" charset="0"/>
                        <a:cs typeface="Times New Roman" panose="02020603050405020304" pitchFamily="18" charset="0"/>
                      </a:endParaRPr>
                    </a:p>
                  </a:txBody>
                  <a:tcPr marL="34266" marR="34266" marT="0" marB="0" anchor="ctr"/>
                </a:tc>
                <a:extLst>
                  <a:ext uri="{0D108BD9-81ED-4DB2-BD59-A6C34878D82A}">
                    <a16:rowId xmlns:a16="http://schemas.microsoft.com/office/drawing/2014/main" val="1207765517"/>
                  </a:ext>
                </a:extLst>
              </a:tr>
              <a:tr h="690904">
                <a:tc>
                  <a:txBody>
                    <a:bodyPr/>
                    <a:lstStyle/>
                    <a:p>
                      <a:pPr marL="285750" indent="-285750">
                        <a:lnSpc>
                          <a:spcPct val="100000"/>
                        </a:lnSpc>
                        <a:spcAft>
                          <a:spcPts val="0"/>
                        </a:spcAft>
                        <a:buFont typeface="Wingdings" pitchFamily="2" charset="2"/>
                        <a:buChar char="§"/>
                      </a:pPr>
                      <a:r>
                        <a:rPr lang="tr-TR" sz="1800" b="0" dirty="0">
                          <a:effectLst/>
                        </a:rPr>
                        <a:t>Alt ölçütlerin değerlendirilmesinde iyileştirme/önlem alma kanıtı sunmadan </a:t>
                      </a:r>
                    </a:p>
                    <a:p>
                      <a:pPr marL="0" indent="0">
                        <a:lnSpc>
                          <a:spcPct val="100000"/>
                        </a:lnSpc>
                        <a:spcAft>
                          <a:spcPts val="0"/>
                        </a:spcAft>
                        <a:buFont typeface="Wingdings" pitchFamily="2" charset="2"/>
                        <a:buNone/>
                      </a:pPr>
                      <a:r>
                        <a:rPr lang="tr-TR" sz="1800" b="0" dirty="0">
                          <a:effectLst/>
                        </a:rPr>
                        <a:t>      “4” olgunluk düzeyinde puan verilmesi</a:t>
                      </a:r>
                      <a:endParaRPr lang="tr-TR" sz="1800" b="0" i="0" dirty="0">
                        <a:solidFill>
                          <a:schemeClr val="tx1"/>
                        </a:solidFill>
                        <a:effectLst/>
                        <a:latin typeface="Corbel" panose="020B0503020204020204" pitchFamily="34" charset="0"/>
                        <a:ea typeface="Calibri" panose="020F0502020204030204" pitchFamily="34" charset="0"/>
                        <a:cs typeface="Times New Roman" panose="02020603050405020304" pitchFamily="18" charset="0"/>
                      </a:endParaRPr>
                    </a:p>
                  </a:txBody>
                  <a:tcPr marL="34266" marR="34266" marT="0" marB="0" anchor="ctr"/>
                </a:tc>
                <a:tc>
                  <a:txBody>
                    <a:bodyPr/>
                    <a:lstStyle/>
                    <a:p>
                      <a:pPr algn="ctr">
                        <a:lnSpc>
                          <a:spcPct val="150000"/>
                        </a:lnSpc>
                        <a:spcAft>
                          <a:spcPts val="0"/>
                        </a:spcAft>
                      </a:pPr>
                      <a:r>
                        <a:rPr lang="tr-TR" sz="1800" dirty="0">
                          <a:effectLst/>
                        </a:rPr>
                        <a:t>%68</a:t>
                      </a:r>
                      <a:endParaRPr lang="tr-TR" sz="1800" b="0" i="0" dirty="0">
                        <a:solidFill>
                          <a:schemeClr val="bg1"/>
                        </a:solidFill>
                        <a:effectLst/>
                        <a:latin typeface="Corbel" panose="020B0503020204020204" pitchFamily="34" charset="0"/>
                        <a:ea typeface="Calibri" panose="020F0502020204030204" pitchFamily="34" charset="0"/>
                        <a:cs typeface="Times New Roman" panose="02020603050405020304" pitchFamily="18" charset="0"/>
                      </a:endParaRPr>
                    </a:p>
                  </a:txBody>
                  <a:tcPr marL="34266" marR="34266" marT="0" marB="0" anchor="ctr"/>
                </a:tc>
                <a:tc>
                  <a:txBody>
                    <a:bodyPr/>
                    <a:lstStyle/>
                    <a:p>
                      <a:pPr algn="ctr">
                        <a:lnSpc>
                          <a:spcPct val="150000"/>
                        </a:lnSpc>
                        <a:spcAft>
                          <a:spcPts val="0"/>
                        </a:spcAft>
                      </a:pPr>
                      <a:r>
                        <a:rPr lang="tr-TR" sz="1800" dirty="0">
                          <a:effectLst/>
                        </a:rPr>
                        <a:t>4.46</a:t>
                      </a:r>
                      <a:endParaRPr lang="tr-TR" sz="1800" b="0" i="0" dirty="0">
                        <a:solidFill>
                          <a:schemeClr val="bg1"/>
                        </a:solidFill>
                        <a:effectLst/>
                        <a:latin typeface="Corbel" panose="020B0503020204020204" pitchFamily="34" charset="0"/>
                        <a:ea typeface="Calibri" panose="020F0502020204030204" pitchFamily="34" charset="0"/>
                        <a:cs typeface="Times New Roman" panose="02020603050405020304" pitchFamily="18" charset="0"/>
                      </a:endParaRPr>
                    </a:p>
                  </a:txBody>
                  <a:tcPr marL="34266" marR="34266" marT="0" marB="0" anchor="ctr"/>
                </a:tc>
                <a:extLst>
                  <a:ext uri="{0D108BD9-81ED-4DB2-BD59-A6C34878D82A}">
                    <a16:rowId xmlns:a16="http://schemas.microsoft.com/office/drawing/2014/main" val="500396903"/>
                  </a:ext>
                </a:extLst>
              </a:tr>
              <a:tr h="1055189">
                <a:tc>
                  <a:txBody>
                    <a:bodyPr/>
                    <a:lstStyle/>
                    <a:p>
                      <a:pPr marL="285750" indent="-285750">
                        <a:lnSpc>
                          <a:spcPct val="100000"/>
                        </a:lnSpc>
                        <a:spcAft>
                          <a:spcPts val="0"/>
                        </a:spcAft>
                        <a:buFont typeface="Wingdings" pitchFamily="2" charset="2"/>
                        <a:buChar char="§"/>
                      </a:pPr>
                      <a:r>
                        <a:rPr lang="tr-TR" sz="1800" b="0" dirty="0">
                          <a:effectLst/>
                        </a:rPr>
                        <a:t>Örnek uygulamanın (5 olgunluk düzeyi) kurumun algısı ile sınırlı olması, sürdürülebilirlik, diğer kurumlara örnek olma, çözüm ve değer yaratma gibi yönlerin göz önünde bulundurulmaması</a:t>
                      </a:r>
                      <a:endParaRPr lang="tr-TR" sz="1800" b="0" i="0" dirty="0">
                        <a:solidFill>
                          <a:schemeClr val="tx1"/>
                        </a:solidFill>
                        <a:effectLst/>
                        <a:latin typeface="Corbel" panose="020B0503020204020204" pitchFamily="34" charset="0"/>
                        <a:ea typeface="Calibri" panose="020F0502020204030204" pitchFamily="34" charset="0"/>
                        <a:cs typeface="Times New Roman" panose="02020603050405020304" pitchFamily="18" charset="0"/>
                      </a:endParaRPr>
                    </a:p>
                  </a:txBody>
                  <a:tcPr marL="34266" marR="34266" marT="0" marB="0" anchor="ctr"/>
                </a:tc>
                <a:tc>
                  <a:txBody>
                    <a:bodyPr/>
                    <a:lstStyle/>
                    <a:p>
                      <a:pPr algn="ctr">
                        <a:lnSpc>
                          <a:spcPct val="150000"/>
                        </a:lnSpc>
                        <a:spcAft>
                          <a:spcPts val="0"/>
                        </a:spcAft>
                      </a:pPr>
                      <a:r>
                        <a:rPr lang="tr-TR" sz="1800" dirty="0">
                          <a:effectLst/>
                        </a:rPr>
                        <a:t>%65</a:t>
                      </a:r>
                      <a:endParaRPr lang="tr-TR" sz="1800" b="0" i="0" dirty="0">
                        <a:solidFill>
                          <a:schemeClr val="bg1"/>
                        </a:solidFill>
                        <a:effectLst/>
                        <a:latin typeface="Corbel" panose="020B0503020204020204" pitchFamily="34" charset="0"/>
                        <a:ea typeface="Calibri" panose="020F0502020204030204" pitchFamily="34" charset="0"/>
                        <a:cs typeface="Times New Roman" panose="02020603050405020304" pitchFamily="18" charset="0"/>
                      </a:endParaRPr>
                    </a:p>
                  </a:txBody>
                  <a:tcPr marL="34266" marR="34266" marT="0" marB="0" anchor="ctr"/>
                </a:tc>
                <a:tc>
                  <a:txBody>
                    <a:bodyPr/>
                    <a:lstStyle/>
                    <a:p>
                      <a:pPr algn="ctr">
                        <a:lnSpc>
                          <a:spcPct val="150000"/>
                        </a:lnSpc>
                        <a:spcAft>
                          <a:spcPts val="0"/>
                        </a:spcAft>
                      </a:pPr>
                      <a:r>
                        <a:rPr lang="tr-TR" sz="1800" dirty="0">
                          <a:effectLst/>
                        </a:rPr>
                        <a:t>4.77</a:t>
                      </a:r>
                      <a:endParaRPr lang="tr-TR" sz="1800" b="0" i="0" dirty="0">
                        <a:solidFill>
                          <a:schemeClr val="bg1"/>
                        </a:solidFill>
                        <a:effectLst/>
                        <a:latin typeface="Corbel" panose="020B0503020204020204" pitchFamily="34" charset="0"/>
                        <a:ea typeface="Calibri" panose="020F0502020204030204" pitchFamily="34" charset="0"/>
                        <a:cs typeface="Times New Roman" panose="02020603050405020304" pitchFamily="18" charset="0"/>
                      </a:endParaRPr>
                    </a:p>
                  </a:txBody>
                  <a:tcPr marL="34266" marR="34266" marT="0" marB="0" anchor="ctr"/>
                </a:tc>
                <a:extLst>
                  <a:ext uri="{0D108BD9-81ED-4DB2-BD59-A6C34878D82A}">
                    <a16:rowId xmlns:a16="http://schemas.microsoft.com/office/drawing/2014/main" val="2400070080"/>
                  </a:ext>
                </a:extLst>
              </a:tr>
              <a:tr h="399321">
                <a:tc>
                  <a:txBody>
                    <a:bodyPr/>
                    <a:lstStyle/>
                    <a:p>
                      <a:pPr marL="285750" indent="-285750">
                        <a:lnSpc>
                          <a:spcPct val="100000"/>
                        </a:lnSpc>
                        <a:spcAft>
                          <a:spcPts val="0"/>
                        </a:spcAft>
                        <a:buFont typeface="Wingdings" pitchFamily="2" charset="2"/>
                        <a:buChar char="§"/>
                      </a:pPr>
                      <a:r>
                        <a:rPr lang="tr-TR" sz="1800" b="0" dirty="0">
                          <a:effectLst/>
                        </a:rPr>
                        <a:t>Kanıtların kurum geneline yayılma konusunda bilgi vermemesi</a:t>
                      </a:r>
                      <a:endParaRPr lang="tr-TR" sz="1800" b="0" i="0" dirty="0">
                        <a:solidFill>
                          <a:schemeClr val="tx1"/>
                        </a:solidFill>
                        <a:effectLst/>
                        <a:latin typeface="Corbel" panose="020B0503020204020204" pitchFamily="34" charset="0"/>
                        <a:ea typeface="Calibri" panose="020F0502020204030204" pitchFamily="34" charset="0"/>
                        <a:cs typeface="Times New Roman" panose="02020603050405020304" pitchFamily="18" charset="0"/>
                      </a:endParaRPr>
                    </a:p>
                  </a:txBody>
                  <a:tcPr marL="34266" marR="34266" marT="0" marB="0" anchor="ctr"/>
                </a:tc>
                <a:tc>
                  <a:txBody>
                    <a:bodyPr/>
                    <a:lstStyle/>
                    <a:p>
                      <a:pPr algn="ctr">
                        <a:lnSpc>
                          <a:spcPct val="150000"/>
                        </a:lnSpc>
                        <a:spcAft>
                          <a:spcPts val="0"/>
                        </a:spcAft>
                      </a:pPr>
                      <a:r>
                        <a:rPr lang="tr-TR" sz="1800" dirty="0">
                          <a:effectLst/>
                        </a:rPr>
                        <a:t>%60</a:t>
                      </a:r>
                      <a:endParaRPr lang="tr-TR" sz="1800" b="0" i="0" dirty="0">
                        <a:solidFill>
                          <a:schemeClr val="bg1"/>
                        </a:solidFill>
                        <a:effectLst/>
                        <a:latin typeface="Corbel" panose="020B0503020204020204" pitchFamily="34" charset="0"/>
                        <a:ea typeface="Calibri" panose="020F0502020204030204" pitchFamily="34" charset="0"/>
                        <a:cs typeface="Times New Roman" panose="02020603050405020304" pitchFamily="18" charset="0"/>
                      </a:endParaRPr>
                    </a:p>
                  </a:txBody>
                  <a:tcPr marL="34266" marR="34266" marT="0" marB="0" anchor="ctr"/>
                </a:tc>
                <a:tc>
                  <a:txBody>
                    <a:bodyPr/>
                    <a:lstStyle/>
                    <a:p>
                      <a:pPr algn="ctr">
                        <a:lnSpc>
                          <a:spcPct val="150000"/>
                        </a:lnSpc>
                        <a:spcAft>
                          <a:spcPts val="0"/>
                        </a:spcAft>
                      </a:pPr>
                      <a:r>
                        <a:rPr lang="tr-TR" sz="1800" dirty="0">
                          <a:effectLst/>
                        </a:rPr>
                        <a:t>3.50</a:t>
                      </a:r>
                      <a:endParaRPr lang="tr-TR" sz="1800" b="0" i="0" dirty="0">
                        <a:solidFill>
                          <a:schemeClr val="bg1"/>
                        </a:solidFill>
                        <a:effectLst/>
                        <a:latin typeface="Corbel" panose="020B0503020204020204" pitchFamily="34" charset="0"/>
                        <a:ea typeface="Calibri" panose="020F0502020204030204" pitchFamily="34" charset="0"/>
                        <a:cs typeface="Times New Roman" panose="02020603050405020304" pitchFamily="18" charset="0"/>
                      </a:endParaRPr>
                    </a:p>
                  </a:txBody>
                  <a:tcPr marL="34266" marR="34266" marT="0" marB="0" anchor="ctr"/>
                </a:tc>
                <a:extLst>
                  <a:ext uri="{0D108BD9-81ED-4DB2-BD59-A6C34878D82A}">
                    <a16:rowId xmlns:a16="http://schemas.microsoft.com/office/drawing/2014/main" val="1646819253"/>
                  </a:ext>
                </a:extLst>
              </a:tr>
            </a:tbl>
          </a:graphicData>
        </a:graphic>
      </p:graphicFrame>
      <p:sp>
        <p:nvSpPr>
          <p:cNvPr id="7" name="Unvan 1">
            <a:extLst>
              <a:ext uri="{FF2B5EF4-FFF2-40B4-BE49-F238E27FC236}">
                <a16:creationId xmlns:a16="http://schemas.microsoft.com/office/drawing/2014/main" id="{A9518016-7B8C-4904-BCE0-B5490A7AD1C2}"/>
              </a:ext>
            </a:extLst>
          </p:cNvPr>
          <p:cNvSpPr txBox="1">
            <a:spLocks/>
          </p:cNvSpPr>
          <p:nvPr/>
        </p:nvSpPr>
        <p:spPr>
          <a:xfrm>
            <a:off x="0" y="152474"/>
            <a:ext cx="12192000" cy="848033"/>
          </a:xfrm>
          <a:prstGeom prst="rect">
            <a:avLst/>
          </a:prstGeom>
          <a:solidFill>
            <a:srgbClr val="2F5597"/>
          </a:solidFill>
        </p:spPr>
        <p:txBody>
          <a:bodyPr anchor="ctr">
            <a:normAutofit/>
          </a:bodyPr>
          <a:lstStyle>
            <a:lvl1pPr algn="l" defTabSz="914400" rtl="0" eaLnBrk="1" latinLnBrk="0" hangingPunct="1">
              <a:lnSpc>
                <a:spcPct val="90000"/>
              </a:lnSpc>
              <a:spcBef>
                <a:spcPct val="0"/>
              </a:spcBef>
              <a:buNone/>
              <a:defRPr sz="4400" b="0" i="0" kern="1200">
                <a:solidFill>
                  <a:schemeClr val="tx1"/>
                </a:solidFill>
                <a:latin typeface="Calibri" panose="020F0502020204030204" pitchFamily="34" charset="0"/>
                <a:ea typeface="+mj-ea"/>
                <a:cs typeface="+mj-cs"/>
              </a:defRPr>
            </a:lvl1pPr>
          </a:lstStyle>
          <a:p>
            <a:pPr algn="ctr"/>
            <a:r>
              <a:rPr lang="tr-TR" sz="3200" b="1" dirty="0">
                <a:solidFill>
                  <a:schemeClr val="bg1"/>
                </a:solidFill>
                <a:latin typeface="Corbel" panose="020B0503020204020204" pitchFamily="34" charset="0"/>
              </a:rPr>
              <a:t>2019 </a:t>
            </a:r>
            <a:r>
              <a:rPr lang="tr-TR" sz="3200" b="1" dirty="0" err="1">
                <a:solidFill>
                  <a:schemeClr val="bg1"/>
                </a:solidFill>
                <a:latin typeface="Corbel" panose="020B0503020204020204" pitchFamily="34" charset="0"/>
              </a:rPr>
              <a:t>KİDR’lerinde</a:t>
            </a:r>
            <a:r>
              <a:rPr lang="tr-TR" sz="3200" b="1" dirty="0">
                <a:solidFill>
                  <a:schemeClr val="bg1"/>
                </a:solidFill>
                <a:latin typeface="Corbel" panose="020B0503020204020204" pitchFamily="34" charset="0"/>
              </a:rPr>
              <a:t> en sık karşılaşılan problemler</a:t>
            </a:r>
          </a:p>
        </p:txBody>
      </p:sp>
    </p:spTree>
    <p:extLst>
      <p:ext uri="{BB962C8B-B14F-4D97-AF65-F5344CB8AC3E}">
        <p14:creationId xmlns:p14="http://schemas.microsoft.com/office/powerpoint/2010/main" val="136433788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2F78A1F1-12FF-FB40-A6C2-B5C065C3FFD4}"/>
              </a:ext>
            </a:extLst>
          </p:cNvPr>
          <p:cNvSpPr>
            <a:spLocks noGrp="1"/>
          </p:cNvSpPr>
          <p:nvPr>
            <p:ph type="title"/>
          </p:nvPr>
        </p:nvSpPr>
        <p:spPr>
          <a:xfrm>
            <a:off x="0" y="96728"/>
            <a:ext cx="12192000" cy="1000537"/>
          </a:xfrm>
          <a:solidFill>
            <a:srgbClr val="2F5597"/>
          </a:solidFill>
        </p:spPr>
        <p:txBody>
          <a:bodyPr>
            <a:noAutofit/>
          </a:bodyPr>
          <a:lstStyle/>
          <a:p>
            <a:pPr algn="ctr"/>
            <a:r>
              <a:rPr lang="tr-TR" sz="3600" b="1" dirty="0">
                <a:solidFill>
                  <a:schemeClr val="bg1"/>
                </a:solidFill>
              </a:rPr>
              <a:t>Dereceli Değerlendirme Anahtarında (</a:t>
            </a:r>
            <a:r>
              <a:rPr lang="tr-TR" sz="3600" b="1" dirty="0" err="1">
                <a:solidFill>
                  <a:schemeClr val="bg1"/>
                </a:solidFill>
              </a:rPr>
              <a:t>Rubrik</a:t>
            </a:r>
            <a:r>
              <a:rPr lang="tr-TR" sz="3600" b="1" dirty="0">
                <a:solidFill>
                  <a:schemeClr val="bg1"/>
                </a:solidFill>
              </a:rPr>
              <a:t>) </a:t>
            </a:r>
            <a:br>
              <a:rPr lang="tr-TR" sz="3600" b="1" dirty="0">
                <a:solidFill>
                  <a:schemeClr val="bg1"/>
                </a:solidFill>
              </a:rPr>
            </a:br>
            <a:r>
              <a:rPr lang="tr-TR" sz="3600" b="1" dirty="0">
                <a:solidFill>
                  <a:schemeClr val="bg1"/>
                </a:solidFill>
              </a:rPr>
              <a:t>Alt Ölçütlerin Olgunluk Seviyeleri</a:t>
            </a:r>
          </a:p>
        </p:txBody>
      </p:sp>
      <p:graphicFrame>
        <p:nvGraphicFramePr>
          <p:cNvPr id="6" name="İçerik Yer Tutucusu 5">
            <a:extLst>
              <a:ext uri="{FF2B5EF4-FFF2-40B4-BE49-F238E27FC236}">
                <a16:creationId xmlns:a16="http://schemas.microsoft.com/office/drawing/2014/main" id="{33FA5F15-AA6F-0B40-9BDE-5BAB7225DFCA}"/>
              </a:ext>
            </a:extLst>
          </p:cNvPr>
          <p:cNvGraphicFramePr>
            <a:graphicFrameLocks noGrp="1"/>
          </p:cNvGraphicFramePr>
          <p:nvPr>
            <p:ph idx="1"/>
            <p:extLst>
              <p:ext uri="{D42A27DB-BD31-4B8C-83A1-F6EECF244321}">
                <p14:modId xmlns:p14="http://schemas.microsoft.com/office/powerpoint/2010/main" val="3516548945"/>
              </p:ext>
            </p:extLst>
          </p:nvPr>
        </p:nvGraphicFramePr>
        <p:xfrm>
          <a:off x="317938" y="1270682"/>
          <a:ext cx="11035862" cy="42830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Dikdörtgen 4">
            <a:extLst>
              <a:ext uri="{FF2B5EF4-FFF2-40B4-BE49-F238E27FC236}">
                <a16:creationId xmlns:a16="http://schemas.microsoft.com/office/drawing/2014/main" id="{B0FF8618-564B-6E44-A0B3-B6BFC3639478}"/>
              </a:ext>
            </a:extLst>
          </p:cNvPr>
          <p:cNvSpPr/>
          <p:nvPr/>
        </p:nvSpPr>
        <p:spPr>
          <a:xfrm>
            <a:off x="470339" y="5553775"/>
            <a:ext cx="11403723" cy="792781"/>
          </a:xfrm>
          <a:prstGeom prst="rect">
            <a:avLst/>
          </a:prstGeom>
          <a:solidFill>
            <a:srgbClr val="2F5597"/>
          </a:solidFill>
        </p:spPr>
        <p:txBody>
          <a:bodyPr wrap="square">
            <a:spAutoFit/>
          </a:bodyPr>
          <a:lstStyle/>
          <a:p>
            <a:pPr marL="285750" indent="-285750">
              <a:lnSpc>
                <a:spcPct val="150000"/>
              </a:lnSpc>
              <a:buFont typeface="Arial" panose="020B0604020202020204" pitchFamily="34" charset="0"/>
              <a:buChar char="•"/>
            </a:pPr>
            <a:r>
              <a:rPr lang="tr-TR" sz="1600" b="1" dirty="0">
                <a:solidFill>
                  <a:schemeClr val="bg1"/>
                </a:solidFill>
                <a:latin typeface="+mj-lt"/>
              </a:rPr>
              <a:t>Her bir olgunluk seviyesi bir basamaktır ve bir önceki seviye tamamlandıktan sonra bir sonraki seviyeye geçilebilir. </a:t>
            </a:r>
          </a:p>
          <a:p>
            <a:pPr marL="285750" indent="-285750">
              <a:lnSpc>
                <a:spcPct val="150000"/>
              </a:lnSpc>
              <a:buFont typeface="Arial" panose="020B0604020202020204" pitchFamily="34" charset="0"/>
              <a:buChar char="•"/>
            </a:pPr>
            <a:r>
              <a:rPr lang="tr-TR" sz="1600" b="1" dirty="0">
                <a:solidFill>
                  <a:schemeClr val="bg1"/>
                </a:solidFill>
                <a:latin typeface="+mj-lt"/>
              </a:rPr>
              <a:t>Örneğin; planlama olmayan bir uygulamada 4. seviyede olmak mümkün değildir. </a:t>
            </a:r>
          </a:p>
        </p:txBody>
      </p:sp>
      <p:grpSp>
        <p:nvGrpSpPr>
          <p:cNvPr id="7" name="Grup 6">
            <a:extLst>
              <a:ext uri="{FF2B5EF4-FFF2-40B4-BE49-F238E27FC236}">
                <a16:creationId xmlns:a16="http://schemas.microsoft.com/office/drawing/2014/main" id="{FC90BF52-8E2B-7D40-8169-4CA1A2E30E72}"/>
              </a:ext>
            </a:extLst>
          </p:cNvPr>
          <p:cNvGrpSpPr/>
          <p:nvPr/>
        </p:nvGrpSpPr>
        <p:grpSpPr>
          <a:xfrm>
            <a:off x="470339" y="1270682"/>
            <a:ext cx="4569252" cy="2273800"/>
            <a:chOff x="3638298" y="-1270131"/>
            <a:chExt cx="6624671" cy="4547600"/>
          </a:xfrm>
        </p:grpSpPr>
        <p:sp>
          <p:nvSpPr>
            <p:cNvPr id="8" name="Dikdörtgen 7">
              <a:extLst>
                <a:ext uri="{FF2B5EF4-FFF2-40B4-BE49-F238E27FC236}">
                  <a16:creationId xmlns:a16="http://schemas.microsoft.com/office/drawing/2014/main" id="{6FD1428E-FF10-5C4F-8454-AD3219250D52}"/>
                </a:ext>
              </a:extLst>
            </p:cNvPr>
            <p:cNvSpPr/>
            <p:nvPr/>
          </p:nvSpPr>
          <p:spPr>
            <a:xfrm>
              <a:off x="4346875" y="752483"/>
              <a:ext cx="2880568" cy="252498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9" name="Metin kutusu 8">
              <a:extLst>
                <a:ext uri="{FF2B5EF4-FFF2-40B4-BE49-F238E27FC236}">
                  <a16:creationId xmlns:a16="http://schemas.microsoft.com/office/drawing/2014/main" id="{6815A93A-BB1D-0A42-B92E-8EA227071BCA}"/>
                </a:ext>
              </a:extLst>
            </p:cNvPr>
            <p:cNvSpPr txBox="1"/>
            <p:nvPr/>
          </p:nvSpPr>
          <p:spPr>
            <a:xfrm>
              <a:off x="3638298" y="-1270131"/>
              <a:ext cx="6624671" cy="2524986"/>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tr-TR" sz="1600" b="1" i="0" kern="1200" dirty="0">
                  <a:solidFill>
                    <a:schemeClr val="tx1"/>
                  </a:solidFill>
                  <a:latin typeface="Corbel" panose="020B0503020204020204" pitchFamily="34" charset="0"/>
                </a:rPr>
                <a:t>Her bir olgunluk seviyesi için </a:t>
              </a:r>
              <a:r>
                <a:rPr lang="tr-TR" sz="1600" b="1" i="0" kern="1200" dirty="0" err="1">
                  <a:solidFill>
                    <a:schemeClr val="tx1"/>
                  </a:solidFill>
                  <a:latin typeface="Corbel" panose="020B0503020204020204" pitchFamily="34" charset="0"/>
                </a:rPr>
                <a:t>KİDR’de</a:t>
              </a:r>
              <a:r>
                <a:rPr lang="tr-TR" sz="1600" b="1" i="0" kern="1200" dirty="0">
                  <a:solidFill>
                    <a:schemeClr val="tx1"/>
                  </a:solidFill>
                  <a:latin typeface="Corbel" panose="020B0503020204020204" pitchFamily="34" charset="0"/>
                </a:rPr>
                <a:t> mutlaka olması gereken açıklamalar ve kanıtlar şöyledir;</a:t>
              </a:r>
              <a:endParaRPr lang="tr-TR" sz="1600" b="1" kern="1200" dirty="0">
                <a:solidFill>
                  <a:schemeClr val="tx1"/>
                </a:solidFill>
                <a:latin typeface="Corbel" panose="020B0503020204020204" pitchFamily="34" charset="0"/>
              </a:endParaRPr>
            </a:p>
          </p:txBody>
        </p:sp>
      </p:grpSp>
    </p:spTree>
    <p:extLst>
      <p:ext uri="{BB962C8B-B14F-4D97-AF65-F5344CB8AC3E}">
        <p14:creationId xmlns:p14="http://schemas.microsoft.com/office/powerpoint/2010/main" val="267478259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2F78A1F1-12FF-FB40-A6C2-B5C065C3FFD4}"/>
              </a:ext>
            </a:extLst>
          </p:cNvPr>
          <p:cNvSpPr>
            <a:spLocks noGrp="1"/>
          </p:cNvSpPr>
          <p:nvPr>
            <p:ph type="title"/>
          </p:nvPr>
        </p:nvSpPr>
        <p:spPr>
          <a:xfrm>
            <a:off x="838200" y="184068"/>
            <a:ext cx="10515600" cy="1000537"/>
          </a:xfrm>
          <a:solidFill>
            <a:srgbClr val="2F5597"/>
          </a:solidFill>
        </p:spPr>
        <p:txBody>
          <a:bodyPr>
            <a:normAutofit/>
          </a:bodyPr>
          <a:lstStyle/>
          <a:p>
            <a:r>
              <a:rPr lang="tr-TR" sz="3600" b="1" dirty="0">
                <a:solidFill>
                  <a:schemeClr val="bg1"/>
                </a:solidFill>
              </a:rPr>
              <a:t>Olgunluk Seviyesi 4 demek için…</a:t>
            </a:r>
          </a:p>
        </p:txBody>
      </p:sp>
      <p:graphicFrame>
        <p:nvGraphicFramePr>
          <p:cNvPr id="5" name="İçerik Yer Tutucusu 4">
            <a:extLst>
              <a:ext uri="{FF2B5EF4-FFF2-40B4-BE49-F238E27FC236}">
                <a16:creationId xmlns:a16="http://schemas.microsoft.com/office/drawing/2014/main" id="{C87014EE-0189-5246-88AE-935219DBEAC1}"/>
              </a:ext>
            </a:extLst>
          </p:cNvPr>
          <p:cNvGraphicFramePr>
            <a:graphicFrameLocks noGrp="1"/>
          </p:cNvGraphicFramePr>
          <p:nvPr>
            <p:ph idx="1"/>
            <p:extLst>
              <p:ext uri="{D42A27DB-BD31-4B8C-83A1-F6EECF244321}">
                <p14:modId xmlns:p14="http://schemas.microsoft.com/office/powerpoint/2010/main" val="1600262545"/>
              </p:ext>
            </p:extLst>
          </p:nvPr>
        </p:nvGraphicFramePr>
        <p:xfrm>
          <a:off x="838200" y="1546931"/>
          <a:ext cx="11257809" cy="30259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Metin kutusu 5">
            <a:extLst>
              <a:ext uri="{FF2B5EF4-FFF2-40B4-BE49-F238E27FC236}">
                <a16:creationId xmlns:a16="http://schemas.microsoft.com/office/drawing/2014/main" id="{FECD51D5-771C-40CF-B009-F3A88190B1F3}"/>
              </a:ext>
            </a:extLst>
          </p:cNvPr>
          <p:cNvSpPr txBox="1"/>
          <p:nvPr/>
        </p:nvSpPr>
        <p:spPr>
          <a:xfrm>
            <a:off x="2417427" y="4935163"/>
            <a:ext cx="7357145" cy="707886"/>
          </a:xfrm>
          <a:prstGeom prst="rect">
            <a:avLst/>
          </a:prstGeom>
          <a:solidFill>
            <a:srgbClr val="2F5597"/>
          </a:solidFill>
        </p:spPr>
        <p:txBody>
          <a:bodyPr wrap="square" rtlCol="0">
            <a:spAutoFit/>
          </a:bodyPr>
          <a:lstStyle/>
          <a:p>
            <a:pPr algn="ctr"/>
            <a:r>
              <a:rPr lang="tr-TR" sz="2000" dirty="0">
                <a:solidFill>
                  <a:schemeClr val="bg1"/>
                </a:solidFill>
                <a:latin typeface="Corbel" panose="020B0503020204020204" pitchFamily="34" charset="0"/>
              </a:rPr>
              <a:t>Sadece uygulama olması veya yeni başlanmış uygulamalar </a:t>
            </a:r>
          </a:p>
          <a:p>
            <a:pPr algn="ctr"/>
            <a:r>
              <a:rPr lang="tr-TR" sz="2000" dirty="0">
                <a:solidFill>
                  <a:schemeClr val="bg1"/>
                </a:solidFill>
                <a:latin typeface="Corbel" panose="020B0503020204020204" pitchFamily="34" charset="0"/>
              </a:rPr>
              <a:t>4 olgunluk seviyesini seçmek için yeterli değildir. </a:t>
            </a:r>
          </a:p>
        </p:txBody>
      </p:sp>
    </p:spTree>
    <p:extLst>
      <p:ext uri="{BB962C8B-B14F-4D97-AF65-F5344CB8AC3E}">
        <p14:creationId xmlns:p14="http://schemas.microsoft.com/office/powerpoint/2010/main" val="277062238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2F78A1F1-12FF-FB40-A6C2-B5C065C3FFD4}"/>
              </a:ext>
            </a:extLst>
          </p:cNvPr>
          <p:cNvSpPr>
            <a:spLocks noGrp="1"/>
          </p:cNvSpPr>
          <p:nvPr>
            <p:ph type="title"/>
          </p:nvPr>
        </p:nvSpPr>
        <p:spPr>
          <a:xfrm>
            <a:off x="0" y="184069"/>
            <a:ext cx="12192000" cy="830998"/>
          </a:xfrm>
          <a:solidFill>
            <a:srgbClr val="2F5597"/>
          </a:solidFill>
        </p:spPr>
        <p:txBody>
          <a:bodyPr>
            <a:normAutofit/>
          </a:bodyPr>
          <a:lstStyle/>
          <a:p>
            <a:pPr algn="ctr"/>
            <a:r>
              <a:rPr lang="tr-TR" sz="3600" b="1" dirty="0">
                <a:solidFill>
                  <a:schemeClr val="bg1"/>
                </a:solidFill>
              </a:rPr>
              <a:t>Olgunluk Seviyesi 5 Problemi !</a:t>
            </a:r>
          </a:p>
        </p:txBody>
      </p:sp>
      <p:sp>
        <p:nvSpPr>
          <p:cNvPr id="3" name="İçerik Yer Tutucusu 2">
            <a:extLst>
              <a:ext uri="{FF2B5EF4-FFF2-40B4-BE49-F238E27FC236}">
                <a16:creationId xmlns:a16="http://schemas.microsoft.com/office/drawing/2014/main" id="{57CEF3F0-DD9E-2845-B1AC-F954C2A9F830}"/>
              </a:ext>
            </a:extLst>
          </p:cNvPr>
          <p:cNvSpPr>
            <a:spLocks noGrp="1"/>
          </p:cNvSpPr>
          <p:nvPr>
            <p:ph idx="1"/>
          </p:nvPr>
        </p:nvSpPr>
        <p:spPr>
          <a:xfrm>
            <a:off x="774583" y="1105704"/>
            <a:ext cx="10579217" cy="2795663"/>
          </a:xfrm>
        </p:spPr>
        <p:txBody>
          <a:bodyPr>
            <a:normAutofit/>
          </a:bodyPr>
          <a:lstStyle/>
          <a:p>
            <a:r>
              <a:rPr lang="tr-TR" sz="1800" dirty="0"/>
              <a:t>Bir uygulamanın (ölçütün) 5 seviyesinde değerlendirilebilmesi için;</a:t>
            </a:r>
          </a:p>
          <a:p>
            <a:pPr lvl="1"/>
            <a:r>
              <a:rPr lang="tr-TR" sz="1800" dirty="0"/>
              <a:t>Arka planda uygulamayla ilgili planlamanın olması,</a:t>
            </a:r>
          </a:p>
          <a:p>
            <a:pPr lvl="1"/>
            <a:r>
              <a:rPr lang="tr-TR" sz="1800" dirty="0"/>
              <a:t>Planların ilgili tüm birimlerde uygulamaya geçirmiş olması ve tanımlı sürecinin yönetiliyor olması,</a:t>
            </a:r>
          </a:p>
          <a:p>
            <a:pPr lvl="1"/>
            <a:r>
              <a:rPr lang="tr-TR" sz="1800" dirty="0"/>
              <a:t>Uygulama sonucunun izleme-değerlendirmenin düzenli olarak yapılıyor olması,</a:t>
            </a:r>
          </a:p>
          <a:p>
            <a:pPr lvl="1"/>
            <a:r>
              <a:rPr lang="tr-TR" sz="1800" dirty="0"/>
              <a:t>Değerlendirme sonuçlarına göre iyileştirmelerin yapılmış olması/çevrimin birkaç kere tamamlanmış olması,</a:t>
            </a:r>
          </a:p>
          <a:p>
            <a:pPr lvl="1"/>
            <a:r>
              <a:rPr lang="tr-TR" sz="1800" dirty="0"/>
              <a:t>Uygulamanın sürdürülebilirlik kazandığının ispatlanmış olması (birkaç dönemdir uygulamanın geliştirilerek devam ettiriliyor olması),</a:t>
            </a:r>
          </a:p>
          <a:p>
            <a:pPr lvl="1"/>
            <a:r>
              <a:rPr lang="tr-TR" sz="1800" dirty="0"/>
              <a:t>Uygulamanın örnek olma durumunun kurum dışından değerlendirmelerle ortaya konmuş olmasıdır.</a:t>
            </a:r>
          </a:p>
        </p:txBody>
      </p:sp>
      <p:sp>
        <p:nvSpPr>
          <p:cNvPr id="4" name="Metin kutusu 3">
            <a:extLst>
              <a:ext uri="{FF2B5EF4-FFF2-40B4-BE49-F238E27FC236}">
                <a16:creationId xmlns:a16="http://schemas.microsoft.com/office/drawing/2014/main" id="{4247088F-3C9B-7E49-AE8F-F79EE40D6749}"/>
              </a:ext>
            </a:extLst>
          </p:cNvPr>
          <p:cNvSpPr txBox="1"/>
          <p:nvPr/>
        </p:nvSpPr>
        <p:spPr>
          <a:xfrm>
            <a:off x="474606" y="4142028"/>
            <a:ext cx="4820874" cy="830997"/>
          </a:xfrm>
          <a:prstGeom prst="rect">
            <a:avLst/>
          </a:prstGeom>
          <a:solidFill>
            <a:schemeClr val="accent1"/>
          </a:solidFill>
        </p:spPr>
        <p:txBody>
          <a:bodyPr wrap="square" rtlCol="0">
            <a:spAutoFit/>
          </a:bodyPr>
          <a:lstStyle/>
          <a:p>
            <a:pPr algn="ctr"/>
            <a:r>
              <a:rPr lang="tr-TR" sz="1600" dirty="0">
                <a:solidFill>
                  <a:schemeClr val="bg1"/>
                </a:solidFill>
                <a:latin typeface="Corbel" panose="020B0503020204020204" pitchFamily="34" charset="0"/>
              </a:rPr>
              <a:t>Kurumun başarılı olduğu alan 5 seviyesi demek değildir! Başarı belirli bir sistematik ile elde edilmişse ve kurum dışından da tanınıyorsa olgunluk seviyesi 5’tir!</a:t>
            </a:r>
          </a:p>
        </p:txBody>
      </p:sp>
      <p:sp>
        <p:nvSpPr>
          <p:cNvPr id="5" name="Metin kutusu 4">
            <a:extLst>
              <a:ext uri="{FF2B5EF4-FFF2-40B4-BE49-F238E27FC236}">
                <a16:creationId xmlns:a16="http://schemas.microsoft.com/office/drawing/2014/main" id="{64C5DB41-5FAC-6C4D-811F-31714C0ED7CE}"/>
              </a:ext>
            </a:extLst>
          </p:cNvPr>
          <p:cNvSpPr txBox="1"/>
          <p:nvPr/>
        </p:nvSpPr>
        <p:spPr>
          <a:xfrm>
            <a:off x="6095999" y="4131610"/>
            <a:ext cx="4638917" cy="830997"/>
          </a:xfrm>
          <a:prstGeom prst="rect">
            <a:avLst/>
          </a:prstGeom>
          <a:solidFill>
            <a:srgbClr val="A51BA8"/>
          </a:solidFill>
        </p:spPr>
        <p:txBody>
          <a:bodyPr wrap="square" rtlCol="0">
            <a:spAutoFit/>
          </a:bodyPr>
          <a:lstStyle/>
          <a:p>
            <a:r>
              <a:rPr lang="tr-TR" sz="1600" dirty="0">
                <a:solidFill>
                  <a:schemeClr val="bg1"/>
                </a:solidFill>
                <a:latin typeface="Corbel" panose="020B0503020204020204" pitchFamily="34" charset="0"/>
              </a:rPr>
              <a:t>Uygulamanın yukarıdaki diğer özelliklere sahip olmadan sadece örnek gösterilmiş olması durumunda uygulama 5 seviyesinde değildir! </a:t>
            </a:r>
          </a:p>
        </p:txBody>
      </p:sp>
      <p:sp>
        <p:nvSpPr>
          <p:cNvPr id="6" name="Metin kutusu 5">
            <a:extLst>
              <a:ext uri="{FF2B5EF4-FFF2-40B4-BE49-F238E27FC236}">
                <a16:creationId xmlns:a16="http://schemas.microsoft.com/office/drawing/2014/main" id="{0E138628-E451-E541-A465-4E130BC5AFFA}"/>
              </a:ext>
            </a:extLst>
          </p:cNvPr>
          <p:cNvSpPr txBox="1"/>
          <p:nvPr/>
        </p:nvSpPr>
        <p:spPr>
          <a:xfrm>
            <a:off x="1214585" y="5213686"/>
            <a:ext cx="4881414" cy="830997"/>
          </a:xfrm>
          <a:prstGeom prst="rect">
            <a:avLst/>
          </a:prstGeom>
          <a:solidFill>
            <a:schemeClr val="accent6">
              <a:lumMod val="75000"/>
            </a:schemeClr>
          </a:solidFill>
          <a:ln>
            <a:solidFill>
              <a:srgbClr val="A51BA8"/>
            </a:solidFill>
          </a:ln>
        </p:spPr>
        <p:txBody>
          <a:bodyPr wrap="square" rtlCol="0">
            <a:spAutoFit/>
          </a:bodyPr>
          <a:lstStyle/>
          <a:p>
            <a:pPr algn="ctr"/>
            <a:r>
              <a:rPr lang="tr-TR" sz="1600" dirty="0">
                <a:solidFill>
                  <a:schemeClr val="bg1"/>
                </a:solidFill>
                <a:latin typeface="Corbel" panose="020B0503020204020204" pitchFamily="34" charset="0"/>
              </a:rPr>
              <a:t>Uygulamanın sadece bir kere iyileştirilmiş olması veya çevrimin bir kere tamamlanmış olması, uygulamanın 5 seviyesinde olduğunu göstermeye yetmez!</a:t>
            </a:r>
          </a:p>
        </p:txBody>
      </p:sp>
      <p:sp>
        <p:nvSpPr>
          <p:cNvPr id="7" name="Metin kutusu 6">
            <a:extLst>
              <a:ext uri="{FF2B5EF4-FFF2-40B4-BE49-F238E27FC236}">
                <a16:creationId xmlns:a16="http://schemas.microsoft.com/office/drawing/2014/main" id="{F432D158-32B4-C449-A570-E6CF27B62C61}"/>
              </a:ext>
            </a:extLst>
          </p:cNvPr>
          <p:cNvSpPr txBox="1"/>
          <p:nvPr/>
        </p:nvSpPr>
        <p:spPr>
          <a:xfrm>
            <a:off x="6597079" y="5090575"/>
            <a:ext cx="5360739" cy="1077218"/>
          </a:xfrm>
          <a:prstGeom prst="rect">
            <a:avLst/>
          </a:prstGeom>
          <a:solidFill>
            <a:srgbClr val="002060"/>
          </a:solidFill>
        </p:spPr>
        <p:txBody>
          <a:bodyPr wrap="square" rtlCol="0">
            <a:spAutoFit/>
          </a:bodyPr>
          <a:lstStyle/>
          <a:p>
            <a:pPr algn="ctr"/>
            <a:r>
              <a:rPr lang="tr-TR" sz="1600" dirty="0">
                <a:solidFill>
                  <a:schemeClr val="bg1"/>
                </a:solidFill>
                <a:latin typeface="Corbel" panose="020B0503020204020204" pitchFamily="34" charset="0"/>
              </a:rPr>
              <a:t>Planlamada özgün ve yenilikçi bakış açısının olduğu fakat ancak planlama aşamasında kalmış, uygulama 5 seviyesinde değildir! Olgunluk seviyesini değerlendirmek için ortada bir UYGULAMA olması gerekir….!</a:t>
            </a:r>
          </a:p>
        </p:txBody>
      </p:sp>
    </p:spTree>
    <p:extLst>
      <p:ext uri="{BB962C8B-B14F-4D97-AF65-F5344CB8AC3E}">
        <p14:creationId xmlns:p14="http://schemas.microsoft.com/office/powerpoint/2010/main" val="243143943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2F78A1F1-12FF-FB40-A6C2-B5C065C3FFD4}"/>
              </a:ext>
            </a:extLst>
          </p:cNvPr>
          <p:cNvSpPr>
            <a:spLocks noGrp="1"/>
          </p:cNvSpPr>
          <p:nvPr>
            <p:ph type="title"/>
          </p:nvPr>
        </p:nvSpPr>
        <p:spPr>
          <a:xfrm>
            <a:off x="0" y="267194"/>
            <a:ext cx="12192000" cy="1059913"/>
          </a:xfrm>
          <a:solidFill>
            <a:srgbClr val="2F5597"/>
          </a:solidFill>
        </p:spPr>
        <p:txBody>
          <a:bodyPr>
            <a:noAutofit/>
          </a:bodyPr>
          <a:lstStyle/>
          <a:p>
            <a:pPr algn="ctr"/>
            <a:r>
              <a:rPr lang="tr-TR" sz="3600" b="1" dirty="0">
                <a:solidFill>
                  <a:schemeClr val="bg1"/>
                </a:solidFill>
              </a:rPr>
              <a:t/>
            </a:r>
            <a:br>
              <a:rPr lang="tr-TR" sz="3600" b="1" dirty="0">
                <a:solidFill>
                  <a:schemeClr val="bg1"/>
                </a:solidFill>
              </a:rPr>
            </a:br>
            <a:r>
              <a:rPr lang="tr-TR" sz="3600" b="1" dirty="0">
                <a:solidFill>
                  <a:schemeClr val="bg1"/>
                </a:solidFill>
              </a:rPr>
              <a:t>KİDR + Kanıtlar</a:t>
            </a:r>
            <a:br>
              <a:rPr lang="tr-TR" sz="3600" b="1" dirty="0">
                <a:solidFill>
                  <a:schemeClr val="bg1"/>
                </a:solidFill>
              </a:rPr>
            </a:br>
            <a:endParaRPr lang="tr-TR" sz="3600" b="1" dirty="0">
              <a:solidFill>
                <a:schemeClr val="bg1"/>
              </a:solidFill>
            </a:endParaRPr>
          </a:p>
        </p:txBody>
      </p:sp>
      <p:graphicFrame>
        <p:nvGraphicFramePr>
          <p:cNvPr id="4" name="İçerik Yer Tutucusu 3">
            <a:extLst>
              <a:ext uri="{FF2B5EF4-FFF2-40B4-BE49-F238E27FC236}">
                <a16:creationId xmlns:a16="http://schemas.microsoft.com/office/drawing/2014/main" id="{D75F455D-3B99-264F-AEB8-F7EFB2599B6F}"/>
              </a:ext>
            </a:extLst>
          </p:cNvPr>
          <p:cNvGraphicFramePr>
            <a:graphicFrameLocks noGrp="1"/>
          </p:cNvGraphicFramePr>
          <p:nvPr>
            <p:ph idx="1"/>
            <p:extLst>
              <p:ext uri="{D42A27DB-BD31-4B8C-83A1-F6EECF244321}">
                <p14:modId xmlns:p14="http://schemas.microsoft.com/office/powerpoint/2010/main" val="356632128"/>
              </p:ext>
            </p:extLst>
          </p:nvPr>
        </p:nvGraphicFramePr>
        <p:xfrm>
          <a:off x="413657" y="1482971"/>
          <a:ext cx="11364685" cy="49386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5575779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2F78A1F1-12FF-FB40-A6C2-B5C065C3FFD4}"/>
              </a:ext>
            </a:extLst>
          </p:cNvPr>
          <p:cNvSpPr>
            <a:spLocks noGrp="1"/>
          </p:cNvSpPr>
          <p:nvPr>
            <p:ph type="title"/>
          </p:nvPr>
        </p:nvSpPr>
        <p:spPr>
          <a:xfrm>
            <a:off x="0" y="267194"/>
            <a:ext cx="12192000" cy="1059913"/>
          </a:xfrm>
          <a:solidFill>
            <a:srgbClr val="2F5597"/>
          </a:solidFill>
        </p:spPr>
        <p:txBody>
          <a:bodyPr>
            <a:normAutofit/>
          </a:bodyPr>
          <a:lstStyle/>
          <a:p>
            <a:pPr algn="ctr"/>
            <a:r>
              <a:rPr lang="tr-TR" sz="3600" b="1" dirty="0">
                <a:solidFill>
                  <a:schemeClr val="bg1"/>
                </a:solidFill>
              </a:rPr>
              <a:t>Kanıt Bulmacası</a:t>
            </a:r>
          </a:p>
        </p:txBody>
      </p:sp>
      <p:graphicFrame>
        <p:nvGraphicFramePr>
          <p:cNvPr id="4" name="İçerik Yer Tutucusu 3">
            <a:extLst>
              <a:ext uri="{FF2B5EF4-FFF2-40B4-BE49-F238E27FC236}">
                <a16:creationId xmlns:a16="http://schemas.microsoft.com/office/drawing/2014/main" id="{F407CC72-1B6D-F34F-8CD9-8417429892EA}"/>
              </a:ext>
            </a:extLst>
          </p:cNvPr>
          <p:cNvGraphicFramePr>
            <a:graphicFrameLocks noGrp="1"/>
          </p:cNvGraphicFramePr>
          <p:nvPr>
            <p:ph idx="1"/>
            <p:extLst>
              <p:ext uri="{D42A27DB-BD31-4B8C-83A1-F6EECF244321}">
                <p14:modId xmlns:p14="http://schemas.microsoft.com/office/powerpoint/2010/main" val="1715144153"/>
              </p:ext>
            </p:extLst>
          </p:nvPr>
        </p:nvGraphicFramePr>
        <p:xfrm>
          <a:off x="446810" y="1402774"/>
          <a:ext cx="11577946" cy="49876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1450768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2F78A1F1-12FF-FB40-A6C2-B5C065C3FFD4}"/>
              </a:ext>
            </a:extLst>
          </p:cNvPr>
          <p:cNvSpPr>
            <a:spLocks noGrp="1"/>
          </p:cNvSpPr>
          <p:nvPr>
            <p:ph type="title"/>
          </p:nvPr>
        </p:nvSpPr>
        <p:spPr>
          <a:xfrm>
            <a:off x="0" y="365126"/>
            <a:ext cx="12192000" cy="1178666"/>
          </a:xfrm>
          <a:solidFill>
            <a:srgbClr val="2F5597"/>
          </a:solidFill>
        </p:spPr>
        <p:txBody>
          <a:bodyPr>
            <a:noAutofit/>
          </a:bodyPr>
          <a:lstStyle/>
          <a:p>
            <a:pPr algn="ctr"/>
            <a:r>
              <a:rPr lang="tr-TR" sz="3600" b="1" dirty="0">
                <a:solidFill>
                  <a:schemeClr val="bg1"/>
                </a:solidFill>
              </a:rPr>
              <a:t>Kanıtların Niteliği</a:t>
            </a:r>
          </a:p>
        </p:txBody>
      </p:sp>
      <p:graphicFrame>
        <p:nvGraphicFramePr>
          <p:cNvPr id="4" name="İçerik Yer Tutucusu 3">
            <a:extLst>
              <a:ext uri="{FF2B5EF4-FFF2-40B4-BE49-F238E27FC236}">
                <a16:creationId xmlns:a16="http://schemas.microsoft.com/office/drawing/2014/main" id="{503A9277-1B94-F84E-BBCF-8EF91FC57C48}"/>
              </a:ext>
            </a:extLst>
          </p:cNvPr>
          <p:cNvGraphicFramePr>
            <a:graphicFrameLocks noGrp="1"/>
          </p:cNvGraphicFramePr>
          <p:nvPr>
            <p:ph idx="1"/>
            <p:extLst>
              <p:ext uri="{D42A27DB-BD31-4B8C-83A1-F6EECF244321}">
                <p14:modId xmlns:p14="http://schemas.microsoft.com/office/powerpoint/2010/main" val="298708399"/>
              </p:ext>
            </p:extLst>
          </p:nvPr>
        </p:nvGraphicFramePr>
        <p:xfrm>
          <a:off x="758007" y="1163783"/>
          <a:ext cx="11191504" cy="51876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9151197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İçerik Yer Tutucusu 4">
            <a:extLst>
              <a:ext uri="{FF2B5EF4-FFF2-40B4-BE49-F238E27FC236}">
                <a16:creationId xmlns:a16="http://schemas.microsoft.com/office/drawing/2014/main" id="{786C8B4E-6DD5-FB46-BC26-4EB71DA5B37C}"/>
              </a:ext>
            </a:extLst>
          </p:cNvPr>
          <p:cNvGraphicFramePr>
            <a:graphicFrameLocks noGrp="1"/>
          </p:cNvGraphicFramePr>
          <p:nvPr>
            <p:ph idx="1"/>
            <p:extLst>
              <p:ext uri="{D42A27DB-BD31-4B8C-83A1-F6EECF244321}">
                <p14:modId xmlns:p14="http://schemas.microsoft.com/office/powerpoint/2010/main" val="2648078087"/>
              </p:ext>
            </p:extLst>
          </p:nvPr>
        </p:nvGraphicFramePr>
        <p:xfrm>
          <a:off x="419100" y="362826"/>
          <a:ext cx="11353799" cy="53417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9543389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2F78A1F1-12FF-FB40-A6C2-B5C065C3FFD4}"/>
              </a:ext>
            </a:extLst>
          </p:cNvPr>
          <p:cNvSpPr>
            <a:spLocks noGrp="1"/>
          </p:cNvSpPr>
          <p:nvPr>
            <p:ph type="title"/>
          </p:nvPr>
        </p:nvSpPr>
        <p:spPr>
          <a:xfrm>
            <a:off x="0" y="137008"/>
            <a:ext cx="12192000" cy="1325563"/>
          </a:xfrm>
          <a:solidFill>
            <a:srgbClr val="2F5597"/>
          </a:solidFill>
        </p:spPr>
        <p:txBody>
          <a:bodyPr>
            <a:normAutofit/>
          </a:bodyPr>
          <a:lstStyle/>
          <a:p>
            <a:pPr algn="ctr"/>
            <a:r>
              <a:rPr lang="tr-TR" sz="3600" b="1" dirty="0">
                <a:solidFill>
                  <a:srgbClr val="EFEFEF"/>
                </a:solidFill>
              </a:rPr>
              <a:t>Kanıtlar nasıl sunulmalı?</a:t>
            </a:r>
          </a:p>
        </p:txBody>
      </p:sp>
      <p:sp>
        <p:nvSpPr>
          <p:cNvPr id="3" name="İçerik Yer Tutucusu 2">
            <a:extLst>
              <a:ext uri="{FF2B5EF4-FFF2-40B4-BE49-F238E27FC236}">
                <a16:creationId xmlns:a16="http://schemas.microsoft.com/office/drawing/2014/main" id="{57CEF3F0-DD9E-2845-B1AC-F954C2A9F830}"/>
              </a:ext>
            </a:extLst>
          </p:cNvPr>
          <p:cNvSpPr>
            <a:spLocks noGrp="1"/>
          </p:cNvSpPr>
          <p:nvPr>
            <p:ph idx="1"/>
          </p:nvPr>
        </p:nvSpPr>
        <p:spPr>
          <a:xfrm>
            <a:off x="464128" y="1696813"/>
            <a:ext cx="11263744" cy="1007938"/>
          </a:xfrm>
        </p:spPr>
        <p:txBody>
          <a:bodyPr>
            <a:normAutofit/>
          </a:bodyPr>
          <a:lstStyle/>
          <a:p>
            <a:r>
              <a:rPr lang="tr-TR" sz="2000" dirty="0">
                <a:solidFill>
                  <a:srgbClr val="C00000"/>
                </a:solidFill>
              </a:rPr>
              <a:t>Raporda yer alabilecek olası ifadeler ve buna karşılık muhakkak sunulması gereken kanıtlar şöyledir;</a:t>
            </a:r>
          </a:p>
        </p:txBody>
      </p:sp>
      <p:graphicFrame>
        <p:nvGraphicFramePr>
          <p:cNvPr id="4" name="Tablo 3">
            <a:extLst>
              <a:ext uri="{FF2B5EF4-FFF2-40B4-BE49-F238E27FC236}">
                <a16:creationId xmlns:a16="http://schemas.microsoft.com/office/drawing/2014/main" id="{B9814673-C513-6B4F-9E6D-E3008D4EF81D}"/>
              </a:ext>
            </a:extLst>
          </p:cNvPr>
          <p:cNvGraphicFramePr>
            <a:graphicFrameLocks noGrp="1"/>
          </p:cNvGraphicFramePr>
          <p:nvPr>
            <p:extLst>
              <p:ext uri="{D42A27DB-BD31-4B8C-83A1-F6EECF244321}">
                <p14:modId xmlns:p14="http://schemas.microsoft.com/office/powerpoint/2010/main" val="4005561060"/>
              </p:ext>
            </p:extLst>
          </p:nvPr>
        </p:nvGraphicFramePr>
        <p:xfrm>
          <a:off x="946673" y="2248250"/>
          <a:ext cx="10451200" cy="2924112"/>
        </p:xfrm>
        <a:graphic>
          <a:graphicData uri="http://schemas.openxmlformats.org/drawingml/2006/table">
            <a:tbl>
              <a:tblPr firstRow="1" bandRow="1">
                <a:tableStyleId>{69012ECD-51FC-41F1-AA8D-1B2483CD663E}</a:tableStyleId>
              </a:tblPr>
              <a:tblGrid>
                <a:gridCol w="5225600">
                  <a:extLst>
                    <a:ext uri="{9D8B030D-6E8A-4147-A177-3AD203B41FA5}">
                      <a16:colId xmlns:a16="http://schemas.microsoft.com/office/drawing/2014/main" val="3826522350"/>
                    </a:ext>
                  </a:extLst>
                </a:gridCol>
                <a:gridCol w="5225600">
                  <a:extLst>
                    <a:ext uri="{9D8B030D-6E8A-4147-A177-3AD203B41FA5}">
                      <a16:colId xmlns:a16="http://schemas.microsoft.com/office/drawing/2014/main" val="3648440130"/>
                    </a:ext>
                  </a:extLst>
                </a:gridCol>
              </a:tblGrid>
              <a:tr h="487352">
                <a:tc>
                  <a:txBody>
                    <a:bodyPr/>
                    <a:lstStyle/>
                    <a:p>
                      <a:pPr algn="ctr"/>
                      <a:r>
                        <a:rPr lang="tr-TR" sz="1800" b="0" i="0" dirty="0">
                          <a:latin typeface="Corbel" panose="020B0503020204020204" pitchFamily="34" charset="0"/>
                        </a:rPr>
                        <a:t>(Eğer) </a:t>
                      </a:r>
                      <a:r>
                        <a:rPr lang="tr-TR" sz="2400" b="1" i="0" dirty="0">
                          <a:solidFill>
                            <a:srgbClr val="FFFF00"/>
                          </a:solidFill>
                          <a:latin typeface="Corbel" panose="020B0503020204020204" pitchFamily="34" charset="0"/>
                        </a:rPr>
                        <a:t>KİDR İfadesi </a:t>
                      </a:r>
                      <a:r>
                        <a:rPr lang="tr-TR" sz="1800" b="0" i="0" dirty="0">
                          <a:latin typeface="Corbel" panose="020B0503020204020204" pitchFamily="34" charset="0"/>
                        </a:rPr>
                        <a:t>(ise)</a:t>
                      </a:r>
                      <a:endParaRPr lang="tr-TR" sz="1800" b="1" i="1" dirty="0">
                        <a:latin typeface="Corbel" panose="020B0503020204020204" pitchFamily="34" charset="0"/>
                      </a:endParaRPr>
                    </a:p>
                  </a:txBody>
                  <a:tcPr>
                    <a:solidFill>
                      <a:srgbClr val="2F5597"/>
                    </a:solidFill>
                  </a:tcPr>
                </a:tc>
                <a:tc>
                  <a:txBody>
                    <a:bodyPr/>
                    <a:lstStyle/>
                    <a:p>
                      <a:pPr algn="ctr"/>
                      <a:r>
                        <a:rPr lang="tr-TR" sz="1800" b="0" i="0" dirty="0">
                          <a:latin typeface="Corbel" panose="020B0503020204020204" pitchFamily="34" charset="0"/>
                        </a:rPr>
                        <a:t>(Mutlaka) olması gereken) </a:t>
                      </a:r>
                      <a:r>
                        <a:rPr lang="tr-TR" sz="2400" b="1" i="0" dirty="0">
                          <a:solidFill>
                            <a:srgbClr val="FFFF00"/>
                          </a:solidFill>
                          <a:latin typeface="Corbel" panose="020B0503020204020204" pitchFamily="34" charset="0"/>
                        </a:rPr>
                        <a:t>Kanıt</a:t>
                      </a:r>
                      <a:r>
                        <a:rPr lang="tr-TR" sz="2400" b="0" i="0" dirty="0">
                          <a:latin typeface="Corbel" panose="020B0503020204020204" pitchFamily="34" charset="0"/>
                        </a:rPr>
                        <a:t> </a:t>
                      </a:r>
                      <a:r>
                        <a:rPr lang="tr-TR" sz="1800" b="0" i="0" dirty="0">
                          <a:latin typeface="Corbel" panose="020B0503020204020204" pitchFamily="34" charset="0"/>
                        </a:rPr>
                        <a:t>(</a:t>
                      </a:r>
                      <a:r>
                        <a:rPr lang="tr-TR" sz="1800" b="0" dirty="0" err="1">
                          <a:latin typeface="Corbel" panose="020B0503020204020204" pitchFamily="34" charset="0"/>
                        </a:rPr>
                        <a:t>lar</a:t>
                      </a:r>
                      <a:r>
                        <a:rPr lang="tr-TR" sz="1800" b="0" dirty="0">
                          <a:latin typeface="Corbel" panose="020B0503020204020204" pitchFamily="34" charset="0"/>
                        </a:rPr>
                        <a:t>)</a:t>
                      </a:r>
                      <a:endParaRPr lang="tr-TR" sz="1800" b="0" i="1" dirty="0">
                        <a:latin typeface="Corbel" panose="020B0503020204020204" pitchFamily="34" charset="0"/>
                      </a:endParaRPr>
                    </a:p>
                  </a:txBody>
                  <a:tcPr>
                    <a:solidFill>
                      <a:srgbClr val="2F5597"/>
                    </a:solidFill>
                  </a:tcPr>
                </a:tc>
                <a:extLst>
                  <a:ext uri="{0D108BD9-81ED-4DB2-BD59-A6C34878D82A}">
                    <a16:rowId xmlns:a16="http://schemas.microsoft.com/office/drawing/2014/main" val="2467442052"/>
                  </a:ext>
                </a:extLst>
              </a:tr>
              <a:tr h="487352">
                <a:tc>
                  <a:txBody>
                    <a:bodyPr/>
                    <a:lstStyle/>
                    <a:p>
                      <a:r>
                        <a:rPr lang="tr-TR" sz="1800" b="0" i="0" dirty="0">
                          <a:latin typeface="Corbel" panose="020B0503020204020204" pitchFamily="34" charset="0"/>
                        </a:rPr>
                        <a:t>….plan bulunmaktadır. </a:t>
                      </a:r>
                      <a:endParaRPr lang="tr-TR" sz="1800" b="1" dirty="0">
                        <a:latin typeface="Corbel" panose="020B0503020204020204" pitchFamily="34" charset="0"/>
                      </a:endParaRPr>
                    </a:p>
                  </a:txBody>
                  <a:tcPr/>
                </a:tc>
                <a:tc>
                  <a:txBody>
                    <a:bodyPr/>
                    <a:lstStyle/>
                    <a:p>
                      <a:r>
                        <a:rPr lang="tr-TR" sz="1800" b="0" i="0" dirty="0">
                          <a:latin typeface="Corbel" panose="020B0503020204020204" pitchFamily="34" charset="0"/>
                        </a:rPr>
                        <a:t>(Bahsedilen) Plan</a:t>
                      </a:r>
                      <a:endParaRPr lang="tr-TR" sz="1800" b="1" dirty="0">
                        <a:latin typeface="Corbel" panose="020B0503020204020204" pitchFamily="34" charset="0"/>
                      </a:endParaRPr>
                    </a:p>
                  </a:txBody>
                  <a:tcPr/>
                </a:tc>
                <a:extLst>
                  <a:ext uri="{0D108BD9-81ED-4DB2-BD59-A6C34878D82A}">
                    <a16:rowId xmlns:a16="http://schemas.microsoft.com/office/drawing/2014/main" val="3486411038"/>
                  </a:ext>
                </a:extLst>
              </a:tr>
              <a:tr h="487352">
                <a:tc>
                  <a:txBody>
                    <a:bodyPr/>
                    <a:lstStyle/>
                    <a:p>
                      <a:r>
                        <a:rPr lang="tr-TR" sz="1800" b="0" i="0" dirty="0">
                          <a:latin typeface="Corbel" panose="020B0503020204020204" pitchFamily="34" charset="0"/>
                        </a:rPr>
                        <a:t>….uygulanmaktadır. </a:t>
                      </a:r>
                      <a:endParaRPr lang="tr-TR" sz="1800" b="1" dirty="0">
                        <a:latin typeface="Corbel" panose="020B0503020204020204" pitchFamily="34" charset="0"/>
                      </a:endParaRPr>
                    </a:p>
                  </a:txBody>
                  <a:tcPr/>
                </a:tc>
                <a:tc>
                  <a:txBody>
                    <a:bodyPr/>
                    <a:lstStyle/>
                    <a:p>
                      <a:r>
                        <a:rPr lang="tr-TR" sz="1800" b="0" i="0" dirty="0">
                          <a:latin typeface="Corbel" panose="020B0503020204020204" pitchFamily="34" charset="0"/>
                        </a:rPr>
                        <a:t>Tanımlı Süreç</a:t>
                      </a:r>
                      <a:endParaRPr lang="tr-TR" sz="1800" b="1" dirty="0">
                        <a:latin typeface="Corbel" panose="020B0503020204020204" pitchFamily="34" charset="0"/>
                      </a:endParaRPr>
                    </a:p>
                  </a:txBody>
                  <a:tcPr/>
                </a:tc>
                <a:extLst>
                  <a:ext uri="{0D108BD9-81ED-4DB2-BD59-A6C34878D82A}">
                    <a16:rowId xmlns:a16="http://schemas.microsoft.com/office/drawing/2014/main" val="2328010092"/>
                  </a:ext>
                </a:extLst>
              </a:tr>
              <a:tr h="487352">
                <a:tc>
                  <a:txBody>
                    <a:bodyPr/>
                    <a:lstStyle/>
                    <a:p>
                      <a:r>
                        <a:rPr lang="tr-TR" sz="1800" b="0" i="0" dirty="0">
                          <a:latin typeface="Corbel" panose="020B0503020204020204" pitchFamily="34" charset="0"/>
                        </a:rPr>
                        <a:t>….ölçülmektedir.</a:t>
                      </a:r>
                      <a:endParaRPr lang="tr-TR" sz="1800" b="1" dirty="0">
                        <a:latin typeface="Corbel" panose="020B0503020204020204" pitchFamily="34" charset="0"/>
                      </a:endParaRPr>
                    </a:p>
                  </a:txBody>
                  <a:tcPr/>
                </a:tc>
                <a:tc>
                  <a:txBody>
                    <a:bodyPr/>
                    <a:lstStyle/>
                    <a:p>
                      <a:r>
                        <a:rPr lang="tr-TR" sz="1800" b="0" i="0" dirty="0">
                          <a:latin typeface="Corbel" panose="020B0503020204020204" pitchFamily="34" charset="0"/>
                        </a:rPr>
                        <a:t>Anket vb. Ölçüm Araç Sonuçları</a:t>
                      </a:r>
                      <a:endParaRPr lang="tr-TR" sz="1800" b="1" dirty="0">
                        <a:latin typeface="Corbel" panose="020B0503020204020204" pitchFamily="34" charset="0"/>
                      </a:endParaRPr>
                    </a:p>
                  </a:txBody>
                  <a:tcPr/>
                </a:tc>
                <a:extLst>
                  <a:ext uri="{0D108BD9-81ED-4DB2-BD59-A6C34878D82A}">
                    <a16:rowId xmlns:a16="http://schemas.microsoft.com/office/drawing/2014/main" val="346601394"/>
                  </a:ext>
                </a:extLst>
              </a:tr>
              <a:tr h="487352">
                <a:tc>
                  <a:txBody>
                    <a:bodyPr/>
                    <a:lstStyle/>
                    <a:p>
                      <a:r>
                        <a:rPr lang="tr-TR" sz="1800" b="0" i="0" dirty="0">
                          <a:latin typeface="Corbel" panose="020B0503020204020204" pitchFamily="34" charset="0"/>
                        </a:rPr>
                        <a:t>….izlenerek değerlendirilmektedir.</a:t>
                      </a:r>
                      <a:endParaRPr lang="tr-TR" sz="1800" b="1" dirty="0">
                        <a:latin typeface="Corbel" panose="020B0503020204020204" pitchFamily="34" charset="0"/>
                      </a:endParaRPr>
                    </a:p>
                  </a:txBody>
                  <a:tcPr/>
                </a:tc>
                <a:tc>
                  <a:txBody>
                    <a:bodyPr/>
                    <a:lstStyle/>
                    <a:p>
                      <a:r>
                        <a:rPr lang="tr-TR" sz="1800" b="0" i="0" dirty="0">
                          <a:latin typeface="Corbel" panose="020B0503020204020204" pitchFamily="34" charset="0"/>
                        </a:rPr>
                        <a:t>Analiz Raporu, Değerlendirme Raporu</a:t>
                      </a:r>
                      <a:endParaRPr lang="tr-TR" sz="1800" b="1" dirty="0">
                        <a:latin typeface="Corbel" panose="020B0503020204020204" pitchFamily="34" charset="0"/>
                      </a:endParaRPr>
                    </a:p>
                  </a:txBody>
                  <a:tcPr/>
                </a:tc>
                <a:extLst>
                  <a:ext uri="{0D108BD9-81ED-4DB2-BD59-A6C34878D82A}">
                    <a16:rowId xmlns:a16="http://schemas.microsoft.com/office/drawing/2014/main" val="51250773"/>
                  </a:ext>
                </a:extLst>
              </a:tr>
              <a:tr h="487352">
                <a:tc>
                  <a:txBody>
                    <a:bodyPr/>
                    <a:lstStyle/>
                    <a:p>
                      <a:r>
                        <a:rPr lang="tr-TR" sz="1800" b="0" i="0" dirty="0">
                          <a:latin typeface="Corbel" panose="020B0503020204020204" pitchFamily="34" charset="0"/>
                        </a:rPr>
                        <a:t>…iyileştirilmektedir.</a:t>
                      </a:r>
                      <a:endParaRPr lang="tr-TR" sz="1800" b="1" dirty="0">
                        <a:latin typeface="Corbel" panose="020B0503020204020204" pitchFamily="34" charset="0"/>
                      </a:endParaRPr>
                    </a:p>
                  </a:txBody>
                  <a:tcPr/>
                </a:tc>
                <a:tc>
                  <a:txBody>
                    <a:bodyPr/>
                    <a:lstStyle/>
                    <a:p>
                      <a:r>
                        <a:rPr lang="tr-TR" sz="1800" b="0" i="0" dirty="0">
                          <a:latin typeface="Corbel" panose="020B0503020204020204" pitchFamily="34" charset="0"/>
                        </a:rPr>
                        <a:t>Yapılan İyileştirmelerin Listesi</a:t>
                      </a:r>
                      <a:endParaRPr lang="tr-TR" sz="1800" b="1" dirty="0">
                        <a:latin typeface="Corbel" panose="020B0503020204020204" pitchFamily="34" charset="0"/>
                      </a:endParaRPr>
                    </a:p>
                  </a:txBody>
                  <a:tcPr/>
                </a:tc>
                <a:extLst>
                  <a:ext uri="{0D108BD9-81ED-4DB2-BD59-A6C34878D82A}">
                    <a16:rowId xmlns:a16="http://schemas.microsoft.com/office/drawing/2014/main" val="3743348527"/>
                  </a:ext>
                </a:extLst>
              </a:tr>
            </a:tbl>
          </a:graphicData>
        </a:graphic>
      </p:graphicFrame>
      <p:sp>
        <p:nvSpPr>
          <p:cNvPr id="5" name="Metin kutusu 4">
            <a:extLst>
              <a:ext uri="{FF2B5EF4-FFF2-40B4-BE49-F238E27FC236}">
                <a16:creationId xmlns:a16="http://schemas.microsoft.com/office/drawing/2014/main" id="{B06295BC-A465-0B45-AF3B-8292E0E6DD10}"/>
              </a:ext>
            </a:extLst>
          </p:cNvPr>
          <p:cNvSpPr txBox="1"/>
          <p:nvPr/>
        </p:nvSpPr>
        <p:spPr>
          <a:xfrm>
            <a:off x="1849092" y="5399754"/>
            <a:ext cx="8218544" cy="707886"/>
          </a:xfrm>
          <a:prstGeom prst="rect">
            <a:avLst/>
          </a:prstGeom>
          <a:solidFill>
            <a:srgbClr val="2F5597"/>
          </a:solidFill>
        </p:spPr>
        <p:txBody>
          <a:bodyPr wrap="square" rtlCol="0">
            <a:spAutoFit/>
          </a:bodyPr>
          <a:lstStyle/>
          <a:p>
            <a:pPr algn="ctr"/>
            <a:r>
              <a:rPr lang="tr-TR" sz="2000" b="1" dirty="0">
                <a:solidFill>
                  <a:srgbClr val="EFEFEF"/>
                </a:solidFill>
                <a:latin typeface="+mj-lt"/>
              </a:rPr>
              <a:t>5 seviyesinde bir uygulama için yukarıdaki kanıt çeşidinin </a:t>
            </a:r>
          </a:p>
          <a:p>
            <a:pPr algn="ctr"/>
            <a:r>
              <a:rPr lang="tr-TR" sz="2000" b="1" u="sng" dirty="0">
                <a:solidFill>
                  <a:srgbClr val="EFEFEF"/>
                </a:solidFill>
                <a:effectLst>
                  <a:outerShdw blurRad="38100" dist="38100" dir="2700000" algn="tl">
                    <a:srgbClr val="000000">
                      <a:alpha val="43137"/>
                    </a:srgbClr>
                  </a:outerShdw>
                </a:effectLst>
                <a:latin typeface="+mj-lt"/>
              </a:rPr>
              <a:t>her birinden en az bir kanıt </a:t>
            </a:r>
            <a:r>
              <a:rPr lang="tr-TR" sz="2000" b="1" dirty="0">
                <a:solidFill>
                  <a:srgbClr val="EFEFEF"/>
                </a:solidFill>
                <a:latin typeface="+mj-lt"/>
              </a:rPr>
              <a:t>sunulmuş/sunulabilir olması gerekir. </a:t>
            </a:r>
          </a:p>
        </p:txBody>
      </p:sp>
      <p:sp>
        <p:nvSpPr>
          <p:cNvPr id="6" name="Ok: Sağ 5">
            <a:extLst>
              <a:ext uri="{FF2B5EF4-FFF2-40B4-BE49-F238E27FC236}">
                <a16:creationId xmlns:a16="http://schemas.microsoft.com/office/drawing/2014/main" id="{BAFD1719-8DD1-48A0-9D8F-67AF0C280B2B}"/>
              </a:ext>
            </a:extLst>
          </p:cNvPr>
          <p:cNvSpPr/>
          <p:nvPr/>
        </p:nvSpPr>
        <p:spPr>
          <a:xfrm>
            <a:off x="3330429" y="2860720"/>
            <a:ext cx="218114" cy="15654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 name="Ok: Sağ 6">
            <a:extLst>
              <a:ext uri="{FF2B5EF4-FFF2-40B4-BE49-F238E27FC236}">
                <a16:creationId xmlns:a16="http://schemas.microsoft.com/office/drawing/2014/main" id="{0A006330-B566-4E8A-AFFF-D6E8DF369C2D}"/>
              </a:ext>
            </a:extLst>
          </p:cNvPr>
          <p:cNvSpPr/>
          <p:nvPr/>
        </p:nvSpPr>
        <p:spPr>
          <a:xfrm>
            <a:off x="3358303" y="3350727"/>
            <a:ext cx="218114" cy="15654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 name="Ok: Sağ 7">
            <a:extLst>
              <a:ext uri="{FF2B5EF4-FFF2-40B4-BE49-F238E27FC236}">
                <a16:creationId xmlns:a16="http://schemas.microsoft.com/office/drawing/2014/main" id="{2BE7AE63-EDCD-440F-8DD3-A2FB59D0FDAB}"/>
              </a:ext>
            </a:extLst>
          </p:cNvPr>
          <p:cNvSpPr/>
          <p:nvPr/>
        </p:nvSpPr>
        <p:spPr>
          <a:xfrm>
            <a:off x="3345719" y="3840734"/>
            <a:ext cx="218114" cy="15654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9" name="Ok: Sağ 8">
            <a:extLst>
              <a:ext uri="{FF2B5EF4-FFF2-40B4-BE49-F238E27FC236}">
                <a16:creationId xmlns:a16="http://schemas.microsoft.com/office/drawing/2014/main" id="{7310F834-E5B0-457A-8C37-5076C639F70F}"/>
              </a:ext>
            </a:extLst>
          </p:cNvPr>
          <p:cNvSpPr/>
          <p:nvPr/>
        </p:nvSpPr>
        <p:spPr>
          <a:xfrm>
            <a:off x="4408414" y="4316210"/>
            <a:ext cx="218114" cy="15654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0" name="Ok: Sağ 9">
            <a:extLst>
              <a:ext uri="{FF2B5EF4-FFF2-40B4-BE49-F238E27FC236}">
                <a16:creationId xmlns:a16="http://schemas.microsoft.com/office/drawing/2014/main" id="{4FFA5126-39E4-43C7-88AC-AD6DB356C1AC}"/>
              </a:ext>
            </a:extLst>
          </p:cNvPr>
          <p:cNvSpPr/>
          <p:nvPr/>
        </p:nvSpPr>
        <p:spPr>
          <a:xfrm>
            <a:off x="3351311" y="4820748"/>
            <a:ext cx="218114" cy="15654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22073614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half" idx="2"/>
          </p:nvPr>
        </p:nvSpPr>
        <p:spPr>
          <a:xfrm>
            <a:off x="4050628" y="4261733"/>
            <a:ext cx="4090744" cy="3727279"/>
          </a:xfrm>
          <a:noFill/>
          <a:ln>
            <a:noFill/>
          </a:ln>
        </p:spPr>
        <p:txBody>
          <a:bodyPr>
            <a:no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endParaRPr lang="tr-TR" sz="2400" dirty="0">
              <a:ln w="0"/>
              <a:solidFill>
                <a:srgbClr val="C00000"/>
              </a:solidFill>
              <a:effectLst>
                <a:reflection blurRad="12700" stA="50000" endPos="50000" dist="5000" dir="5400000" sy="-100000" rotWithShape="0"/>
              </a:effectLst>
              <a:cs typeface="Calibri" charset="-94"/>
            </a:endParaRPr>
          </a:p>
          <a:p>
            <a:pPr algn="ctr"/>
            <a:r>
              <a:rPr lang="tr-TR" sz="4400" dirty="0">
                <a:ln w="1905"/>
                <a:solidFill>
                  <a:schemeClr val="accent1">
                    <a:lumMod val="75000"/>
                  </a:schemeClr>
                </a:solidFill>
                <a:effectLst>
                  <a:innerShdw blurRad="69850" dist="43180" dir="5400000">
                    <a:srgbClr val="000000">
                      <a:alpha val="65000"/>
                    </a:srgbClr>
                  </a:innerShdw>
                </a:effectLst>
                <a:latin typeface="Segoe Print" panose="02000600000000000000" pitchFamily="2" charset="0"/>
                <a:cs typeface="Calibri" charset="-94"/>
              </a:rPr>
              <a:t>Teşekkürler</a:t>
            </a:r>
            <a:endParaRPr lang="en-US" sz="4400" dirty="0">
              <a:ln w="0"/>
              <a:solidFill>
                <a:schemeClr val="accent1">
                  <a:lumMod val="75000"/>
                </a:schemeClr>
              </a:solidFill>
              <a:effectLst>
                <a:reflection blurRad="12700" stA="50000" endPos="50000" dist="5000" dir="5400000" sy="-100000" rotWithShape="0"/>
              </a:effectLst>
              <a:latin typeface="Segoe Print" panose="02000600000000000000" pitchFamily="2" charset="0"/>
              <a:cs typeface="Calibri" charset="-94"/>
            </a:endParaRPr>
          </a:p>
        </p:txBody>
      </p:sp>
      <p:sp>
        <p:nvSpPr>
          <p:cNvPr id="3" name="Dikdörtgen 2"/>
          <p:cNvSpPr/>
          <p:nvPr/>
        </p:nvSpPr>
        <p:spPr>
          <a:xfrm>
            <a:off x="1068271" y="5529452"/>
            <a:ext cx="9701919" cy="738664"/>
          </a:xfrm>
          <a:prstGeom prst="rect">
            <a:avLst/>
          </a:prstGeom>
          <a:noFill/>
          <a:ln>
            <a:noFill/>
            <a:prstDash val="sysDash"/>
          </a:ln>
        </p:spPr>
        <p:style>
          <a:lnRef idx="1">
            <a:schemeClr val="accent5"/>
          </a:lnRef>
          <a:fillRef idx="2">
            <a:schemeClr val="accent5"/>
          </a:fillRef>
          <a:effectRef idx="1">
            <a:schemeClr val="accent5"/>
          </a:effectRef>
          <a:fontRef idx="minor">
            <a:schemeClr val="dk1"/>
          </a:fontRef>
        </p:style>
        <p:txBody>
          <a:bodyPr wrap="square">
            <a:spAutoFit/>
          </a:bodyPr>
          <a:lstStyle/>
          <a:p>
            <a:pPr algn="ctr"/>
            <a:r>
              <a:rPr lang="tr-TR" sz="1050" dirty="0">
                <a:solidFill>
                  <a:srgbClr val="0070C0"/>
                </a:solidFill>
                <a:effectLst/>
                <a:latin typeface="Corbel" panose="020B0503020204020204" pitchFamily="34" charset="0"/>
              </a:rPr>
              <a:t>Yükseköğretim Kalite Kurulu Başkanlığı 06539 Bilkent Ankara-Türkiye</a:t>
            </a:r>
            <a:br>
              <a:rPr lang="tr-TR" sz="1050" dirty="0">
                <a:solidFill>
                  <a:srgbClr val="0070C0"/>
                </a:solidFill>
                <a:effectLst/>
                <a:latin typeface="Corbel" panose="020B0503020204020204" pitchFamily="34" charset="0"/>
              </a:rPr>
            </a:br>
            <a:r>
              <a:rPr lang="tr-TR" sz="1050" dirty="0" err="1">
                <a:solidFill>
                  <a:srgbClr val="0070C0"/>
                </a:solidFill>
                <a:effectLst/>
                <a:latin typeface="Corbel" panose="020B0503020204020204" pitchFamily="34" charset="0"/>
              </a:rPr>
              <a:t>yokak@yokak.gov.tr</a:t>
            </a:r>
            <a:endParaRPr lang="tr-TR" sz="1050" dirty="0">
              <a:solidFill>
                <a:srgbClr val="0070C0"/>
              </a:solidFill>
              <a:effectLst/>
              <a:latin typeface="Corbel" panose="020B0503020204020204" pitchFamily="34" charset="0"/>
            </a:endParaRPr>
          </a:p>
          <a:p>
            <a:pPr algn="ctr"/>
            <a:r>
              <a:rPr lang="tr-TR" sz="1050" dirty="0">
                <a:solidFill>
                  <a:srgbClr val="0070C0"/>
                </a:solidFill>
                <a:effectLst/>
                <a:latin typeface="Corbel" panose="020B0503020204020204" pitchFamily="34" charset="0"/>
              </a:rPr>
              <a:t>0 (312) 298 78 83</a:t>
            </a:r>
            <a:br>
              <a:rPr lang="tr-TR" sz="1050" dirty="0">
                <a:solidFill>
                  <a:srgbClr val="0070C0"/>
                </a:solidFill>
                <a:effectLst/>
                <a:latin typeface="Corbel" panose="020B0503020204020204" pitchFamily="34" charset="0"/>
              </a:rPr>
            </a:br>
            <a:endParaRPr lang="tr-TR" sz="1050" dirty="0">
              <a:solidFill>
                <a:srgbClr val="0070C0"/>
              </a:solidFill>
              <a:effectLst/>
              <a:latin typeface="Corbel" panose="020B0503020204020204" pitchFamily="34" charset="0"/>
            </a:endParaRPr>
          </a:p>
        </p:txBody>
      </p:sp>
      <p:pic>
        <p:nvPicPr>
          <p:cNvPr id="11" name="Resim 10">
            <a:extLst>
              <a:ext uri="{FF2B5EF4-FFF2-40B4-BE49-F238E27FC236}">
                <a16:creationId xmlns:a16="http://schemas.microsoft.com/office/drawing/2014/main" id="{941D0A6C-F995-1E4E-8FBB-B8FB223A3AE0}"/>
              </a:ext>
            </a:extLst>
          </p:cNvPr>
          <p:cNvPicPr>
            <a:picLocks noChangeAspect="1"/>
          </p:cNvPicPr>
          <p:nvPr/>
        </p:nvPicPr>
        <p:blipFill>
          <a:blip r:embed="rId2" cstate="print"/>
          <a:stretch>
            <a:fillRect/>
          </a:stretch>
        </p:blipFill>
        <p:spPr>
          <a:xfrm>
            <a:off x="9397629" y="635547"/>
            <a:ext cx="1458023" cy="840916"/>
          </a:xfrm>
          <a:prstGeom prst="rect">
            <a:avLst/>
          </a:prstGeom>
        </p:spPr>
      </p:pic>
      <p:pic>
        <p:nvPicPr>
          <p:cNvPr id="6" name="Resim 5">
            <a:extLst>
              <a:ext uri="{FF2B5EF4-FFF2-40B4-BE49-F238E27FC236}">
                <a16:creationId xmlns:a16="http://schemas.microsoft.com/office/drawing/2014/main" id="{67A8CCF0-3175-6943-8A16-516521337A50}"/>
              </a:ext>
            </a:extLst>
          </p:cNvPr>
          <p:cNvPicPr>
            <a:picLocks noChangeAspect="1"/>
          </p:cNvPicPr>
          <p:nvPr/>
        </p:nvPicPr>
        <p:blipFill>
          <a:blip r:embed="rId3" cstate="print"/>
          <a:stretch>
            <a:fillRect/>
          </a:stretch>
        </p:blipFill>
        <p:spPr>
          <a:xfrm>
            <a:off x="1277625" y="744894"/>
            <a:ext cx="2381443" cy="622221"/>
          </a:xfrm>
          <a:prstGeom prst="rect">
            <a:avLst/>
          </a:prstGeom>
          <a:ln>
            <a:noFill/>
          </a:ln>
          <a:effectLst>
            <a:outerShdw blurRad="292100" dist="139700" dir="2700000" algn="tl" rotWithShape="0">
              <a:srgbClr val="333333">
                <a:alpha val="65000"/>
              </a:srgbClr>
            </a:outerShdw>
          </a:effectLst>
        </p:spPr>
      </p:pic>
      <p:sp>
        <p:nvSpPr>
          <p:cNvPr id="8" name="Content Placeholder 2">
            <a:extLst>
              <a:ext uri="{FF2B5EF4-FFF2-40B4-BE49-F238E27FC236}">
                <a16:creationId xmlns:a16="http://schemas.microsoft.com/office/drawing/2014/main" id="{C495D822-7396-4DEC-A777-450354AF6A63}"/>
              </a:ext>
            </a:extLst>
          </p:cNvPr>
          <p:cNvSpPr>
            <a:spLocks noGrp="1"/>
          </p:cNvSpPr>
          <p:nvPr>
            <p:ph idx="1"/>
          </p:nvPr>
        </p:nvSpPr>
        <p:spPr>
          <a:xfrm>
            <a:off x="1068270" y="1576902"/>
            <a:ext cx="9996809" cy="2941390"/>
          </a:xfrm>
          <a:solidFill>
            <a:srgbClr val="2F5597"/>
          </a:solidFill>
          <a:ln w="28575" cmpd="sng">
            <a:noFill/>
            <a:prstDash val="sysDash"/>
          </a:ln>
        </p:spPr>
        <p:style>
          <a:lnRef idx="1">
            <a:schemeClr val="accent3"/>
          </a:lnRef>
          <a:fillRef idx="2">
            <a:schemeClr val="accent3"/>
          </a:fillRef>
          <a:effectRef idx="1">
            <a:schemeClr val="accent3"/>
          </a:effectRef>
          <a:fontRef idx="minor">
            <a:schemeClr val="dk1"/>
          </a:fontRef>
        </p:style>
        <p:txBody>
          <a:bodyPr>
            <a:noAutofit/>
          </a:bodyPr>
          <a:lstStyle/>
          <a:p>
            <a:pPr marL="0" indent="0" algn="ctr">
              <a:lnSpc>
                <a:spcPct val="110000"/>
              </a:lnSpc>
              <a:buNone/>
            </a:pPr>
            <a:endParaRPr lang="en-US" dirty="0">
              <a:solidFill>
                <a:srgbClr val="EFEFEF"/>
              </a:solidFill>
              <a:latin typeface="Corbel" panose="020B0503020204020204" pitchFamily="34" charset="0"/>
            </a:endParaRPr>
          </a:p>
          <a:p>
            <a:pPr marL="0" indent="0" algn="ctr">
              <a:lnSpc>
                <a:spcPct val="110000"/>
              </a:lnSpc>
              <a:buNone/>
            </a:pPr>
            <a:r>
              <a:rPr lang="tr-TR" sz="2800" b="1" dirty="0">
                <a:solidFill>
                  <a:srgbClr val="EFEFEF"/>
                </a:solidFill>
                <a:effectLst>
                  <a:outerShdw blurRad="38100" dist="38100" dir="2700000" algn="tl">
                    <a:srgbClr val="000000">
                      <a:alpha val="43137"/>
                    </a:srgbClr>
                  </a:outerShdw>
                </a:effectLst>
                <a:latin typeface="Corbel" panose="020B0503020204020204" pitchFamily="34" charset="0"/>
              </a:rPr>
              <a:t>«</a:t>
            </a:r>
            <a:r>
              <a:rPr lang="en-US" sz="2800" b="1" dirty="0" err="1">
                <a:solidFill>
                  <a:srgbClr val="EFEFEF"/>
                </a:solidFill>
                <a:effectLst>
                  <a:outerShdw blurRad="38100" dist="38100" dir="2700000" algn="tl">
                    <a:srgbClr val="000000">
                      <a:alpha val="43137"/>
                    </a:srgbClr>
                  </a:outerShdw>
                </a:effectLst>
                <a:latin typeface="Corbel" panose="020B0503020204020204" pitchFamily="34" charset="0"/>
              </a:rPr>
              <a:t>Yükseköğretimde</a:t>
            </a:r>
            <a:r>
              <a:rPr lang="en-US" sz="2800" b="1" dirty="0">
                <a:solidFill>
                  <a:srgbClr val="EFEFEF"/>
                </a:solidFill>
                <a:effectLst>
                  <a:outerShdw blurRad="38100" dist="38100" dir="2700000" algn="tl">
                    <a:srgbClr val="000000">
                      <a:alpha val="43137"/>
                    </a:srgbClr>
                  </a:outerShdw>
                </a:effectLst>
                <a:latin typeface="Corbel" panose="020B0503020204020204" pitchFamily="34" charset="0"/>
              </a:rPr>
              <a:t> </a:t>
            </a:r>
            <a:r>
              <a:rPr lang="en-US" sz="2800" b="1" dirty="0" err="1">
                <a:solidFill>
                  <a:srgbClr val="EFEFEF"/>
                </a:solidFill>
                <a:effectLst>
                  <a:outerShdw blurRad="38100" dist="38100" dir="2700000" algn="tl">
                    <a:srgbClr val="000000">
                      <a:alpha val="43137"/>
                    </a:srgbClr>
                  </a:outerShdw>
                </a:effectLst>
                <a:latin typeface="Corbel" panose="020B0503020204020204" pitchFamily="34" charset="0"/>
              </a:rPr>
              <a:t>kalite</a:t>
            </a:r>
            <a:r>
              <a:rPr lang="en-US" sz="2800" b="1" dirty="0">
                <a:solidFill>
                  <a:srgbClr val="EFEFEF"/>
                </a:solidFill>
                <a:effectLst>
                  <a:outerShdw blurRad="38100" dist="38100" dir="2700000" algn="tl">
                    <a:srgbClr val="000000">
                      <a:alpha val="43137"/>
                    </a:srgbClr>
                  </a:outerShdw>
                </a:effectLst>
                <a:latin typeface="Corbel" panose="020B0503020204020204" pitchFamily="34" charset="0"/>
              </a:rPr>
              <a:t> </a:t>
            </a:r>
            <a:r>
              <a:rPr lang="en-US" sz="2800" b="1" dirty="0" err="1">
                <a:solidFill>
                  <a:srgbClr val="EFEFEF"/>
                </a:solidFill>
                <a:effectLst>
                  <a:outerShdw blurRad="38100" dist="38100" dir="2700000" algn="tl">
                    <a:srgbClr val="000000">
                      <a:alpha val="43137"/>
                    </a:srgbClr>
                  </a:outerShdw>
                </a:effectLst>
                <a:latin typeface="Corbel" panose="020B0503020204020204" pitchFamily="34" charset="0"/>
              </a:rPr>
              <a:t>güvencesi</a:t>
            </a:r>
            <a:r>
              <a:rPr lang="en-US" sz="2800" b="1" dirty="0">
                <a:solidFill>
                  <a:srgbClr val="EFEFEF"/>
                </a:solidFill>
                <a:effectLst>
                  <a:outerShdw blurRad="38100" dist="38100" dir="2700000" algn="tl">
                    <a:srgbClr val="000000">
                      <a:alpha val="43137"/>
                    </a:srgbClr>
                  </a:outerShdw>
                </a:effectLst>
                <a:latin typeface="Corbel" panose="020B0503020204020204" pitchFamily="34" charset="0"/>
              </a:rPr>
              <a:t>, </a:t>
            </a:r>
          </a:p>
          <a:p>
            <a:pPr marL="0" indent="0" algn="ctr">
              <a:lnSpc>
                <a:spcPct val="110000"/>
              </a:lnSpc>
              <a:buNone/>
            </a:pPr>
            <a:r>
              <a:rPr lang="en-US" sz="2800" b="1" dirty="0" err="1">
                <a:solidFill>
                  <a:srgbClr val="EFEFEF"/>
                </a:solidFill>
                <a:effectLst>
                  <a:outerShdw blurRad="38100" dist="38100" dir="2700000" algn="tl">
                    <a:srgbClr val="000000">
                      <a:alpha val="43137"/>
                    </a:srgbClr>
                  </a:outerShdw>
                </a:effectLst>
                <a:latin typeface="Corbel" panose="020B0503020204020204" pitchFamily="34" charset="0"/>
              </a:rPr>
              <a:t>sistematik</a:t>
            </a:r>
            <a:r>
              <a:rPr lang="en-US" sz="2800" b="1" dirty="0">
                <a:solidFill>
                  <a:srgbClr val="EFEFEF"/>
                </a:solidFill>
                <a:effectLst>
                  <a:outerShdw blurRad="38100" dist="38100" dir="2700000" algn="tl">
                    <a:srgbClr val="000000">
                      <a:alpha val="43137"/>
                    </a:srgbClr>
                  </a:outerShdw>
                </a:effectLst>
                <a:latin typeface="Corbel" panose="020B0503020204020204" pitchFamily="34" charset="0"/>
              </a:rPr>
              <a:t> </a:t>
            </a:r>
            <a:r>
              <a:rPr lang="en-US" sz="2800" b="1" dirty="0" err="1">
                <a:solidFill>
                  <a:srgbClr val="EFEFEF"/>
                </a:solidFill>
                <a:effectLst>
                  <a:outerShdw blurRad="38100" dist="38100" dir="2700000" algn="tl">
                    <a:srgbClr val="000000">
                      <a:alpha val="43137"/>
                    </a:srgbClr>
                  </a:outerShdw>
                </a:effectLst>
                <a:latin typeface="Corbel" panose="020B0503020204020204" pitchFamily="34" charset="0"/>
              </a:rPr>
              <a:t>ancak</a:t>
            </a:r>
            <a:r>
              <a:rPr lang="en-US" sz="2800" b="1" dirty="0">
                <a:solidFill>
                  <a:srgbClr val="EFEFEF"/>
                </a:solidFill>
                <a:effectLst>
                  <a:outerShdw blurRad="38100" dist="38100" dir="2700000" algn="tl">
                    <a:srgbClr val="000000">
                      <a:alpha val="43137"/>
                    </a:srgbClr>
                  </a:outerShdw>
                </a:effectLst>
                <a:latin typeface="Corbel" panose="020B0503020204020204" pitchFamily="34" charset="0"/>
              </a:rPr>
              <a:t> </a:t>
            </a:r>
            <a:r>
              <a:rPr lang="en-US" sz="2800" b="1" dirty="0" err="1">
                <a:solidFill>
                  <a:srgbClr val="EFEFEF"/>
                </a:solidFill>
                <a:effectLst>
                  <a:outerShdw blurRad="38100" dist="38100" dir="2700000" algn="tl">
                    <a:srgbClr val="000000">
                      <a:alpha val="43137"/>
                    </a:srgbClr>
                  </a:outerShdw>
                </a:effectLst>
                <a:latin typeface="Corbel" panose="020B0503020204020204" pitchFamily="34" charset="0"/>
              </a:rPr>
              <a:t>aynı</a:t>
            </a:r>
            <a:r>
              <a:rPr lang="en-US" sz="2800" b="1" dirty="0">
                <a:solidFill>
                  <a:srgbClr val="EFEFEF"/>
                </a:solidFill>
                <a:effectLst>
                  <a:outerShdw blurRad="38100" dist="38100" dir="2700000" algn="tl">
                    <a:srgbClr val="000000">
                      <a:alpha val="43137"/>
                    </a:srgbClr>
                  </a:outerShdw>
                </a:effectLst>
                <a:latin typeface="Corbel" panose="020B0503020204020204" pitchFamily="34" charset="0"/>
              </a:rPr>
              <a:t> </a:t>
            </a:r>
            <a:r>
              <a:rPr lang="en-US" sz="2800" b="1" dirty="0" err="1">
                <a:solidFill>
                  <a:srgbClr val="EFEFEF"/>
                </a:solidFill>
                <a:effectLst>
                  <a:outerShdw blurRad="38100" dist="38100" dir="2700000" algn="tl">
                    <a:srgbClr val="000000">
                      <a:alpha val="43137"/>
                    </a:srgbClr>
                  </a:outerShdw>
                </a:effectLst>
                <a:latin typeface="Corbel" panose="020B0503020204020204" pitchFamily="34" charset="0"/>
              </a:rPr>
              <a:t>zamanda</a:t>
            </a:r>
            <a:r>
              <a:rPr lang="en-US" sz="2800" b="1" dirty="0">
                <a:solidFill>
                  <a:srgbClr val="EFEFEF"/>
                </a:solidFill>
                <a:effectLst>
                  <a:outerShdw blurRad="38100" dist="38100" dir="2700000" algn="tl">
                    <a:srgbClr val="000000">
                      <a:alpha val="43137"/>
                    </a:srgbClr>
                  </a:outerShdw>
                </a:effectLst>
                <a:latin typeface="Corbel" panose="020B0503020204020204" pitchFamily="34" charset="0"/>
              </a:rPr>
              <a:t> </a:t>
            </a:r>
            <a:r>
              <a:rPr lang="en-US" sz="2800" b="1" dirty="0" err="1">
                <a:solidFill>
                  <a:srgbClr val="EFEFEF"/>
                </a:solidFill>
                <a:effectLst>
                  <a:outerShdw blurRad="38100" dist="38100" dir="2700000" algn="tl">
                    <a:srgbClr val="000000">
                      <a:alpha val="43137"/>
                    </a:srgbClr>
                  </a:outerShdw>
                </a:effectLst>
                <a:latin typeface="Corbel" panose="020B0503020204020204" pitchFamily="34" charset="0"/>
              </a:rPr>
              <a:t>bireysel</a:t>
            </a:r>
            <a:r>
              <a:rPr lang="en-US" sz="2800" b="1" dirty="0">
                <a:solidFill>
                  <a:srgbClr val="EFEFEF"/>
                </a:solidFill>
                <a:effectLst>
                  <a:outerShdw blurRad="38100" dist="38100" dir="2700000" algn="tl">
                    <a:srgbClr val="000000">
                      <a:alpha val="43137"/>
                    </a:srgbClr>
                  </a:outerShdw>
                </a:effectLst>
                <a:latin typeface="Corbel" panose="020B0503020204020204" pitchFamily="34" charset="0"/>
              </a:rPr>
              <a:t>; </a:t>
            </a:r>
          </a:p>
          <a:p>
            <a:pPr marL="0" indent="0" algn="ctr">
              <a:lnSpc>
                <a:spcPct val="110000"/>
              </a:lnSpc>
              <a:buNone/>
            </a:pPr>
            <a:r>
              <a:rPr lang="en-US" sz="2800" b="1" dirty="0" err="1">
                <a:solidFill>
                  <a:srgbClr val="EFEFEF"/>
                </a:solidFill>
                <a:effectLst>
                  <a:outerShdw blurRad="38100" dist="38100" dir="2700000" algn="tl">
                    <a:srgbClr val="000000">
                      <a:alpha val="43137"/>
                    </a:srgbClr>
                  </a:outerShdw>
                </a:effectLst>
                <a:latin typeface="Corbel" panose="020B0503020204020204" pitchFamily="34" charset="0"/>
              </a:rPr>
              <a:t>teknik</a:t>
            </a:r>
            <a:r>
              <a:rPr lang="en-US" sz="2800" b="1" dirty="0">
                <a:solidFill>
                  <a:srgbClr val="EFEFEF"/>
                </a:solidFill>
                <a:effectLst>
                  <a:outerShdw blurRad="38100" dist="38100" dir="2700000" algn="tl">
                    <a:srgbClr val="000000">
                      <a:alpha val="43137"/>
                    </a:srgbClr>
                  </a:outerShdw>
                </a:effectLst>
                <a:latin typeface="Corbel" panose="020B0503020204020204" pitchFamily="34" charset="0"/>
              </a:rPr>
              <a:t> </a:t>
            </a:r>
            <a:r>
              <a:rPr lang="en-US" sz="2800" b="1" dirty="0" err="1">
                <a:solidFill>
                  <a:srgbClr val="EFEFEF"/>
                </a:solidFill>
                <a:effectLst>
                  <a:outerShdw blurRad="38100" dist="38100" dir="2700000" algn="tl">
                    <a:srgbClr val="000000">
                      <a:alpha val="43137"/>
                    </a:srgbClr>
                  </a:outerShdw>
                </a:effectLst>
                <a:latin typeface="Corbel" panose="020B0503020204020204" pitchFamily="34" charset="0"/>
              </a:rPr>
              <a:t>ancak</a:t>
            </a:r>
            <a:r>
              <a:rPr lang="en-US" sz="2800" b="1" dirty="0">
                <a:solidFill>
                  <a:srgbClr val="EFEFEF"/>
                </a:solidFill>
                <a:effectLst>
                  <a:outerShdw blurRad="38100" dist="38100" dir="2700000" algn="tl">
                    <a:srgbClr val="000000">
                      <a:alpha val="43137"/>
                    </a:srgbClr>
                  </a:outerShdw>
                </a:effectLst>
                <a:latin typeface="Corbel" panose="020B0503020204020204" pitchFamily="34" charset="0"/>
              </a:rPr>
              <a:t> </a:t>
            </a:r>
            <a:r>
              <a:rPr lang="en-US" sz="2800" b="1" dirty="0" err="1">
                <a:solidFill>
                  <a:srgbClr val="EFEFEF"/>
                </a:solidFill>
                <a:effectLst>
                  <a:outerShdw blurRad="38100" dist="38100" dir="2700000" algn="tl">
                    <a:srgbClr val="000000">
                      <a:alpha val="43137"/>
                    </a:srgbClr>
                  </a:outerShdw>
                </a:effectLst>
                <a:latin typeface="Corbel" panose="020B0503020204020204" pitchFamily="34" charset="0"/>
              </a:rPr>
              <a:t>bir</a:t>
            </a:r>
            <a:r>
              <a:rPr lang="en-US" sz="2800" b="1" dirty="0">
                <a:solidFill>
                  <a:srgbClr val="EFEFEF"/>
                </a:solidFill>
                <a:effectLst>
                  <a:outerShdw blurRad="38100" dist="38100" dir="2700000" algn="tl">
                    <a:srgbClr val="000000">
                      <a:alpha val="43137"/>
                    </a:srgbClr>
                  </a:outerShdw>
                </a:effectLst>
                <a:latin typeface="Corbel" panose="020B0503020204020204" pitchFamily="34" charset="0"/>
              </a:rPr>
              <a:t> o </a:t>
            </a:r>
            <a:r>
              <a:rPr lang="en-US" sz="2800" b="1" dirty="0" err="1">
                <a:solidFill>
                  <a:srgbClr val="EFEFEF"/>
                </a:solidFill>
                <a:effectLst>
                  <a:outerShdw blurRad="38100" dist="38100" dir="2700000" algn="tl">
                    <a:srgbClr val="000000">
                      <a:alpha val="43137"/>
                    </a:srgbClr>
                  </a:outerShdw>
                </a:effectLst>
                <a:latin typeface="Corbel" panose="020B0503020204020204" pitchFamily="34" charset="0"/>
              </a:rPr>
              <a:t>kadar</a:t>
            </a:r>
            <a:r>
              <a:rPr lang="en-US" sz="2800" b="1" dirty="0">
                <a:solidFill>
                  <a:srgbClr val="EFEFEF"/>
                </a:solidFill>
                <a:effectLst>
                  <a:outerShdw blurRad="38100" dist="38100" dir="2700000" algn="tl">
                    <a:srgbClr val="000000">
                      <a:alpha val="43137"/>
                    </a:srgbClr>
                  </a:outerShdw>
                </a:effectLst>
                <a:latin typeface="Corbel" panose="020B0503020204020204" pitchFamily="34" charset="0"/>
              </a:rPr>
              <a:t> da </a:t>
            </a:r>
            <a:r>
              <a:rPr lang="en-US" sz="2800" b="1" dirty="0" err="1">
                <a:solidFill>
                  <a:srgbClr val="EFEFEF"/>
                </a:solidFill>
                <a:effectLst>
                  <a:outerShdw blurRad="38100" dist="38100" dir="2700000" algn="tl">
                    <a:srgbClr val="000000">
                      <a:alpha val="43137"/>
                    </a:srgbClr>
                  </a:outerShdw>
                </a:effectLst>
                <a:latin typeface="Corbel" panose="020B0503020204020204" pitchFamily="34" charset="0"/>
              </a:rPr>
              <a:t>manevi</a:t>
            </a:r>
            <a:r>
              <a:rPr lang="en-US" sz="2800" b="1" dirty="0">
                <a:solidFill>
                  <a:srgbClr val="EFEFEF"/>
                </a:solidFill>
                <a:effectLst>
                  <a:outerShdw blurRad="38100" dist="38100" dir="2700000" algn="tl">
                    <a:srgbClr val="000000">
                      <a:alpha val="43137"/>
                    </a:srgbClr>
                  </a:outerShdw>
                </a:effectLst>
                <a:latin typeface="Corbel" panose="020B0503020204020204" pitchFamily="34" charset="0"/>
              </a:rPr>
              <a:t> </a:t>
            </a:r>
            <a:r>
              <a:rPr lang="en-US" sz="2800" b="1" dirty="0" err="1">
                <a:solidFill>
                  <a:srgbClr val="EFEFEF"/>
                </a:solidFill>
                <a:effectLst>
                  <a:outerShdw blurRad="38100" dist="38100" dir="2700000" algn="tl">
                    <a:srgbClr val="000000">
                      <a:alpha val="43137"/>
                    </a:srgbClr>
                  </a:outerShdw>
                </a:effectLst>
                <a:latin typeface="Corbel" panose="020B0503020204020204" pitchFamily="34" charset="0"/>
              </a:rPr>
              <a:t>bir</a:t>
            </a:r>
            <a:r>
              <a:rPr lang="en-US" sz="2800" b="1" dirty="0">
                <a:solidFill>
                  <a:srgbClr val="EFEFEF"/>
                </a:solidFill>
                <a:effectLst>
                  <a:outerShdw blurRad="38100" dist="38100" dir="2700000" algn="tl">
                    <a:srgbClr val="000000">
                      <a:alpha val="43137"/>
                    </a:srgbClr>
                  </a:outerShdw>
                </a:effectLst>
                <a:latin typeface="Corbel" panose="020B0503020204020204" pitchFamily="34" charset="0"/>
              </a:rPr>
              <a:t> </a:t>
            </a:r>
            <a:r>
              <a:rPr lang="en-US" sz="2800" b="1" dirty="0" err="1">
                <a:solidFill>
                  <a:srgbClr val="EFEFEF"/>
                </a:solidFill>
                <a:effectLst>
                  <a:outerShdw blurRad="38100" dist="38100" dir="2700000" algn="tl">
                    <a:srgbClr val="000000">
                      <a:alpha val="43137"/>
                    </a:srgbClr>
                  </a:outerShdw>
                </a:effectLst>
                <a:latin typeface="Corbel" panose="020B0503020204020204" pitchFamily="34" charset="0"/>
              </a:rPr>
              <a:t>süreçtir</a:t>
            </a:r>
            <a:r>
              <a:rPr lang="tr-TR" sz="2800" b="1" dirty="0">
                <a:solidFill>
                  <a:srgbClr val="EFEFEF"/>
                </a:solidFill>
                <a:effectLst>
                  <a:outerShdw blurRad="38100" dist="38100" dir="2700000" algn="tl">
                    <a:srgbClr val="000000">
                      <a:alpha val="43137"/>
                    </a:srgbClr>
                  </a:outerShdw>
                </a:effectLst>
                <a:latin typeface="Corbel" panose="020B0503020204020204" pitchFamily="34" charset="0"/>
              </a:rPr>
              <a:t>.»</a:t>
            </a:r>
          </a:p>
          <a:p>
            <a:pPr marL="0" indent="0" algn="ctr">
              <a:lnSpc>
                <a:spcPct val="110000"/>
              </a:lnSpc>
              <a:buNone/>
            </a:pPr>
            <a:r>
              <a:rPr lang="tr-TR" sz="1600" dirty="0">
                <a:solidFill>
                  <a:srgbClr val="EFEFEF"/>
                </a:solidFill>
                <a:latin typeface="Corbel" panose="020B0503020204020204" pitchFamily="34" charset="0"/>
              </a:rPr>
              <a:t>                                                                                                                                  </a:t>
            </a:r>
            <a:r>
              <a:rPr lang="en-US" sz="1600" dirty="0">
                <a:solidFill>
                  <a:srgbClr val="EFEFEF"/>
                </a:solidFill>
                <a:latin typeface="Corbel" panose="020B0503020204020204" pitchFamily="34" charset="0"/>
              </a:rPr>
              <a:t>Dr. E. Grady Bogue</a:t>
            </a:r>
            <a:endParaRPr lang="tr-TR" sz="1600" dirty="0">
              <a:solidFill>
                <a:srgbClr val="EFEFEF"/>
              </a:solidFill>
              <a:latin typeface="Corbel" panose="020B0503020204020204" pitchFamily="34" charset="0"/>
            </a:endParaRPr>
          </a:p>
          <a:p>
            <a:pPr marL="0" indent="0" algn="ctr">
              <a:lnSpc>
                <a:spcPct val="110000"/>
              </a:lnSpc>
              <a:buNone/>
            </a:pPr>
            <a:endParaRPr lang="tr-TR" sz="2000" dirty="0">
              <a:solidFill>
                <a:srgbClr val="EFEFEF"/>
              </a:solidFill>
              <a:latin typeface="Corbel" panose="020B0503020204020204" pitchFamily="34" charset="0"/>
            </a:endParaRPr>
          </a:p>
          <a:p>
            <a:pPr marL="0" indent="0" algn="ctr">
              <a:lnSpc>
                <a:spcPct val="110000"/>
              </a:lnSpc>
              <a:buNone/>
            </a:pPr>
            <a:endParaRPr lang="en-US" sz="2000" dirty="0">
              <a:solidFill>
                <a:srgbClr val="EFEFEF"/>
              </a:solidFill>
              <a:latin typeface="Corbel" panose="020B0503020204020204" pitchFamily="34" charset="0"/>
            </a:endParaRPr>
          </a:p>
          <a:p>
            <a:pPr marL="0" indent="0" algn="ctr">
              <a:lnSpc>
                <a:spcPct val="110000"/>
              </a:lnSpc>
              <a:buNone/>
            </a:pPr>
            <a:endParaRPr lang="tr-TR" dirty="0">
              <a:solidFill>
                <a:srgbClr val="EFEFEF"/>
              </a:solidFill>
              <a:latin typeface="Corbel" panose="020B0503020204020204" pitchFamily="34" charset="0"/>
            </a:endParaRPr>
          </a:p>
          <a:p>
            <a:pPr marL="0" indent="0" algn="ctr">
              <a:lnSpc>
                <a:spcPct val="110000"/>
              </a:lnSpc>
              <a:buNone/>
            </a:pPr>
            <a:endParaRPr lang="tr-TR" dirty="0">
              <a:solidFill>
                <a:srgbClr val="EFEFEF"/>
              </a:solidFill>
              <a:latin typeface="Corbel" panose="020B0503020204020204" pitchFamily="34" charset="0"/>
            </a:endParaRPr>
          </a:p>
          <a:p>
            <a:pPr marL="0" indent="0" algn="r">
              <a:lnSpc>
                <a:spcPct val="120000"/>
              </a:lnSpc>
              <a:buNone/>
            </a:pPr>
            <a:endParaRPr lang="en-US" dirty="0">
              <a:solidFill>
                <a:srgbClr val="EFEFEF"/>
              </a:solidFill>
              <a:latin typeface="Corbel" panose="020B0503020204020204" pitchFamily="34" charset="0"/>
            </a:endParaRPr>
          </a:p>
          <a:p>
            <a:pPr marL="0" indent="0" algn="r">
              <a:lnSpc>
                <a:spcPct val="120000"/>
              </a:lnSpc>
              <a:buNone/>
            </a:pPr>
            <a:endParaRPr lang="en-US" dirty="0">
              <a:solidFill>
                <a:srgbClr val="EFEFEF"/>
              </a:solidFill>
              <a:latin typeface="Corbel" panose="020B0503020204020204" pitchFamily="34" charset="0"/>
            </a:endParaRPr>
          </a:p>
          <a:p>
            <a:pPr marL="0" indent="0" algn="ctr">
              <a:lnSpc>
                <a:spcPct val="110000"/>
              </a:lnSpc>
              <a:buNone/>
            </a:pPr>
            <a:endParaRPr lang="en-US" dirty="0">
              <a:solidFill>
                <a:srgbClr val="EFEFEF"/>
              </a:solidFill>
              <a:latin typeface="Corbel" panose="020B0503020204020204" pitchFamily="34" charset="0"/>
            </a:endParaRPr>
          </a:p>
          <a:p>
            <a:pPr marL="0" indent="0" algn="ctr">
              <a:lnSpc>
                <a:spcPct val="110000"/>
              </a:lnSpc>
              <a:buNone/>
            </a:pPr>
            <a:endParaRPr lang="en-US" dirty="0">
              <a:solidFill>
                <a:srgbClr val="EFEFEF"/>
              </a:solidFill>
              <a:latin typeface="Corbel" panose="020B0503020204020204" pitchFamily="34" charset="0"/>
            </a:endParaRPr>
          </a:p>
        </p:txBody>
      </p:sp>
    </p:spTree>
    <p:extLst>
      <p:ext uri="{BB962C8B-B14F-4D97-AF65-F5344CB8AC3E}">
        <p14:creationId xmlns:p14="http://schemas.microsoft.com/office/powerpoint/2010/main" val="3564819320"/>
      </p:ext>
    </p:extLst>
  </p:cSld>
  <p:clrMapOvr>
    <a:masterClrMapping/>
  </p:clrMapOvr>
</p:sld>
</file>

<file path=ppt/theme/theme1.xml><?xml version="1.0" encoding="utf-8"?>
<a:theme xmlns:a="http://schemas.openxmlformats.org/drawingml/2006/main" name="1_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{8325FF91-B636-A849-8E93-8F6CB55C999C}tf10001070</Template>
  <TotalTime>6747</TotalTime>
  <Words>3222</Words>
  <Application>Microsoft Office PowerPoint</Application>
  <PresentationFormat>Geniş ekran</PresentationFormat>
  <Paragraphs>475</Paragraphs>
  <Slides>64</Slides>
  <Notes>20</Notes>
  <HiddenSlides>0</HiddenSlides>
  <MMClips>0</MMClips>
  <ScaleCrop>false</ScaleCrop>
  <HeadingPairs>
    <vt:vector size="6" baseType="variant">
      <vt:variant>
        <vt:lpstr>Kullanılan Yazı Tipleri</vt:lpstr>
      </vt:variant>
      <vt:variant>
        <vt:i4>8</vt:i4>
      </vt:variant>
      <vt:variant>
        <vt:lpstr>Tema</vt:lpstr>
      </vt:variant>
      <vt:variant>
        <vt:i4>1</vt:i4>
      </vt:variant>
      <vt:variant>
        <vt:lpstr>Slayt Başlıkları</vt:lpstr>
      </vt:variant>
      <vt:variant>
        <vt:i4>64</vt:i4>
      </vt:variant>
    </vt:vector>
  </HeadingPairs>
  <TitlesOfParts>
    <vt:vector size="73" baseType="lpstr">
      <vt:lpstr>Arial</vt:lpstr>
      <vt:lpstr>Calibri</vt:lpstr>
      <vt:lpstr>Calibri Light</vt:lpstr>
      <vt:lpstr>Chalkduster</vt:lpstr>
      <vt:lpstr>Corbel</vt:lpstr>
      <vt:lpstr>Segoe Print</vt:lpstr>
      <vt:lpstr>Times New Roman</vt:lpstr>
      <vt:lpstr>Wingdings</vt:lpstr>
      <vt:lpstr>1_Office Teması</vt:lpstr>
      <vt:lpstr> KALİTE KOMİSYONLARI  EĞİTİM PROGRAMI   02-03 Ekim 2020  </vt:lpstr>
      <vt:lpstr>İşleyiş </vt:lpstr>
      <vt:lpstr>PowerPoint Sunusu</vt:lpstr>
      <vt:lpstr>KAPSAM </vt:lpstr>
      <vt:lpstr>PowerPoint Sunusu</vt:lpstr>
      <vt:lpstr>Verimli bir eğitim programı için…</vt:lpstr>
      <vt:lpstr>Ölçme-Değerlendirme Eğitim programının etkililiğini belirlemek ve iyileştirmek için 20 soruluk çoktan seçmeli bir test ve memnuniyet anketi uygulanacaktır. </vt:lpstr>
      <vt:lpstr>Modül 1</vt:lpstr>
      <vt:lpstr>Modül 2</vt:lpstr>
      <vt:lpstr>PowerPoint Sunusu</vt:lpstr>
      <vt:lpstr>STRATEJİK YÖNETİM</vt:lpstr>
      <vt:lpstr>STRATEJİK YÖNETİM SÜRECİ</vt:lpstr>
      <vt:lpstr>STRATEJİK YÖNETİM SÜRECİ</vt:lpstr>
      <vt:lpstr>1. Planlama öncesi çalışmalar</vt:lpstr>
      <vt:lpstr>2. Paydaş Analizi</vt:lpstr>
      <vt:lpstr>3. Misyon, Vizyon, Temel Değerler ve Politikalar</vt:lpstr>
      <vt:lpstr>3. Misyon, Vizyon, Temel Değerler ve Politikalar</vt:lpstr>
      <vt:lpstr>4. Mevcut Durum Analizi</vt:lpstr>
      <vt:lpstr>4. Mevcut Durum Analizi</vt:lpstr>
      <vt:lpstr>5. Strateji Formülasyonu</vt:lpstr>
      <vt:lpstr>5. Strateji Formülasyonu</vt:lpstr>
      <vt:lpstr>6. Stratejik Planın Uygulanması ve Kontrolü</vt:lpstr>
      <vt:lpstr>PowerPoint Sunusu</vt:lpstr>
      <vt:lpstr>PowerPoint Sunusu</vt:lpstr>
      <vt:lpstr>PowerPoint Sunusu</vt:lpstr>
      <vt:lpstr>PowerPoint Sunusu</vt:lpstr>
      <vt:lpstr>PowerPoint Sunusu</vt:lpstr>
      <vt:lpstr>PowerPoint Sunusu</vt:lpstr>
      <vt:lpstr>PowerPoint Sunusu</vt:lpstr>
      <vt:lpstr>Süreçlerin Analiz Edilmesi</vt:lpstr>
      <vt:lpstr>Sürekli İyileştirme &amp; Yeniden Düzenleme</vt:lpstr>
      <vt:lpstr>Teşekkürler</vt:lpstr>
      <vt:lpstr>Modül 3</vt:lpstr>
      <vt:lpstr>Modül 4 Liderlik ve Kalite Güvencesi Kültürü</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Yükseköğretim Kurumları İçin Yönetim Modeli İhtiyacı</vt:lpstr>
      <vt:lpstr>Yükseköğretim Kurumlarında  Kurumsal Yönetim Sistemini Uygulama Aşamaları</vt:lpstr>
      <vt:lpstr>Teşekkürler…</vt:lpstr>
      <vt:lpstr>Modül 5</vt:lpstr>
      <vt:lpstr>KİDR Yazarken….</vt:lpstr>
      <vt:lpstr>Kurum İç Değerlendirme Raporu (KİDR);</vt:lpstr>
      <vt:lpstr>KİDR’nin Yapısı/Mantığı</vt:lpstr>
      <vt:lpstr>Kurumların KİDR’leri</vt:lpstr>
      <vt:lpstr>PowerPoint Sunusu</vt:lpstr>
      <vt:lpstr>Dereceli Değerlendirme Anahtarında (Rubrik)  Alt Ölçütlerin Olgunluk Seviyeleri</vt:lpstr>
      <vt:lpstr>Olgunluk Seviyesi 4 demek için…</vt:lpstr>
      <vt:lpstr>Olgunluk Seviyesi 5 Problemi !</vt:lpstr>
      <vt:lpstr> KİDR + Kanıtlar </vt:lpstr>
      <vt:lpstr>Kanıt Bulmacası</vt:lpstr>
      <vt:lpstr>Kanıtların Niteliği</vt:lpstr>
      <vt:lpstr>PowerPoint Sunusu</vt:lpstr>
      <vt:lpstr>Kanıtlar nasıl sunulmalı?</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2020 Yılı Kurumsal Dış Değerlendirme ve Akreditasyon Programı  2019 Yılı Kurum İç Değerlendirme Raporlarının Hazırlanması</dc:title>
  <dc:creator>sibel AKSU  YILDIRIM</dc:creator>
  <cp:lastModifiedBy>Pc</cp:lastModifiedBy>
  <cp:revision>591</cp:revision>
  <cp:lastPrinted>2020-09-02T07:17:00Z</cp:lastPrinted>
  <dcterms:created xsi:type="dcterms:W3CDTF">2020-02-20T10:10:30Z</dcterms:created>
  <dcterms:modified xsi:type="dcterms:W3CDTF">2020-10-22T10:26:54Z</dcterms:modified>
</cp:coreProperties>
</file>