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Yuvarlatılmış Çapraz Köşeli Dikdörtgen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10" name="Veri Yer Tutucusu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11" name="Slayt Numarası Yer Tutucus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2" name="Altbilgi Yer Tutucusu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8" name="Veri Yer Tutucusu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9" name="Veri Yer Tutucusu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10" name="Slayt Numarası Yer Tutucus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1" name="Altbilgi Yer Tutucusu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3" name="Resim Yer Tutucusu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tr-T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eri Yer Tutucusu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Yuvarlatılmış Çapraz Köşeli Dikdörtgen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23720DD-5B6D-40BF-8493-A6B52D484E6B}" type="datetimeFigureOut">
              <a:rPr lang="tr-TR" smtClean="0"/>
              <a:t>09.11.2016</a:t>
            </a:fld>
            <a:endParaRPr lang="tr-TR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/>
              <a:t>Your</a:t>
            </a:r>
            <a:r>
              <a:rPr lang="tr-TR" dirty="0"/>
              <a:t> Name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2409800"/>
          </a:xfrm>
        </p:spPr>
        <p:txBody>
          <a:bodyPr>
            <a:normAutofit lnSpcReduction="10000"/>
          </a:bodyPr>
          <a:lstStyle/>
          <a:p>
            <a:r>
              <a:rPr lang="tr-TR" dirty="0" err="1"/>
              <a:t>Topic</a:t>
            </a:r>
            <a:r>
              <a:rPr lang="tr-TR" dirty="0"/>
              <a:t>/</a:t>
            </a:r>
            <a:r>
              <a:rPr lang="tr-TR" dirty="0" err="1"/>
              <a:t>Topics</a:t>
            </a:r>
            <a:r>
              <a:rPr lang="tr-TR" dirty="0"/>
              <a:t> </a:t>
            </a:r>
            <a:r>
              <a:rPr lang="tr-TR" dirty="0" err="1"/>
              <a:t>you</a:t>
            </a:r>
            <a:r>
              <a:rPr lang="tr-TR" dirty="0"/>
              <a:t> </a:t>
            </a:r>
            <a:r>
              <a:rPr lang="tr-TR" dirty="0" err="1"/>
              <a:t>will</a:t>
            </a:r>
            <a:r>
              <a:rPr lang="tr-TR" dirty="0"/>
              <a:t> </a:t>
            </a:r>
            <a:r>
              <a:rPr lang="tr-TR" dirty="0" err="1"/>
              <a:t>present</a:t>
            </a:r>
            <a:r>
              <a:rPr lang="tr-TR" dirty="0"/>
              <a:t> </a:t>
            </a:r>
            <a:r>
              <a:rPr lang="tr-TR" dirty="0" err="1"/>
              <a:t>like</a:t>
            </a:r>
            <a:r>
              <a:rPr lang="tr-TR" dirty="0"/>
              <a:t>:</a:t>
            </a:r>
          </a:p>
          <a:p>
            <a:endParaRPr lang="tr-TR" dirty="0"/>
          </a:p>
          <a:p>
            <a:pPr lvl="0"/>
            <a:r>
              <a:rPr lang="tr-TR" i="1" dirty="0"/>
              <a:t>FACT FILE: </a:t>
            </a:r>
            <a:r>
              <a:rPr lang="en-US" i="1" dirty="0"/>
              <a:t>The eyes of an ostrich are larger than its brain.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0529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tr-TR" i="1" dirty="0"/>
              <a:t>FACT FILE: </a:t>
            </a:r>
            <a:r>
              <a:rPr lang="en-US" i="1" dirty="0"/>
              <a:t>The eyes of an ostrich are larger than its brain.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543716"/>
          </a:xfrm>
        </p:spPr>
        <p:txBody>
          <a:bodyPr/>
          <a:lstStyle/>
          <a:p>
            <a:r>
              <a:rPr lang="tr-TR" dirty="0" smtClean="0"/>
              <a:t>OSTRICH</a:t>
            </a:r>
          </a:p>
          <a:p>
            <a:pPr marL="0" indent="0">
              <a:buNone/>
            </a:pPr>
            <a:endParaRPr lang="tr-T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0"/>
            <a:ext cx="2841041" cy="400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653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Features</a:t>
            </a:r>
            <a:r>
              <a:rPr lang="tr-TR" dirty="0" smtClean="0"/>
              <a:t> of an </a:t>
            </a:r>
            <a:r>
              <a:rPr lang="tr-TR" dirty="0" err="1" smtClean="0"/>
              <a:t>ostrich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tr-TR" dirty="0" err="1" smtClean="0"/>
              <a:t>Largest</a:t>
            </a:r>
            <a:r>
              <a:rPr lang="tr-TR" dirty="0" smtClean="0"/>
              <a:t> </a:t>
            </a:r>
            <a:r>
              <a:rPr lang="tr-TR" dirty="0" err="1" smtClean="0"/>
              <a:t>bird</a:t>
            </a:r>
            <a:r>
              <a:rPr lang="tr-TR" dirty="0" smtClean="0"/>
              <a:t>! – </a:t>
            </a:r>
            <a:r>
              <a:rPr lang="tr-TR" dirty="0" err="1" smtClean="0"/>
              <a:t>up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8ft </a:t>
            </a:r>
            <a:r>
              <a:rPr lang="tr-TR" dirty="0" err="1" smtClean="0"/>
              <a:t>tall</a:t>
            </a:r>
            <a:endParaRPr lang="tr-TR" dirty="0" smtClean="0"/>
          </a:p>
          <a:p>
            <a:pPr>
              <a:lnSpc>
                <a:spcPct val="150000"/>
              </a:lnSpc>
            </a:pPr>
            <a:r>
              <a:rPr lang="tr-TR" dirty="0" err="1" smtClean="0"/>
              <a:t>Eats</a:t>
            </a:r>
            <a:r>
              <a:rPr lang="tr-TR" dirty="0" smtClean="0"/>
              <a:t> </a:t>
            </a:r>
            <a:r>
              <a:rPr lang="tr-TR" dirty="0" err="1" smtClean="0"/>
              <a:t>grass</a:t>
            </a:r>
            <a:r>
              <a:rPr lang="tr-TR" dirty="0" smtClean="0"/>
              <a:t>, </a:t>
            </a:r>
            <a:r>
              <a:rPr lang="tr-TR" dirty="0" err="1" smtClean="0"/>
              <a:t>seeds</a:t>
            </a:r>
            <a:r>
              <a:rPr lang="tr-TR" dirty="0" smtClean="0"/>
              <a:t>, </a:t>
            </a:r>
            <a:r>
              <a:rPr lang="tr-TR" dirty="0" err="1" smtClean="0"/>
              <a:t>small</a:t>
            </a:r>
            <a:r>
              <a:rPr lang="tr-TR" dirty="0" smtClean="0"/>
              <a:t> </a:t>
            </a:r>
            <a:r>
              <a:rPr lang="tr-TR" dirty="0" err="1" smtClean="0"/>
              <a:t>insects</a:t>
            </a:r>
            <a:r>
              <a:rPr lang="tr-TR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tr-TR" dirty="0" err="1" smtClean="0"/>
              <a:t>Between</a:t>
            </a:r>
            <a:r>
              <a:rPr lang="tr-TR" dirty="0" smtClean="0"/>
              <a:t> 240-300 </a:t>
            </a:r>
            <a:r>
              <a:rPr lang="tr-TR" dirty="0" err="1" smtClean="0"/>
              <a:t>pounds</a:t>
            </a:r>
            <a:r>
              <a:rPr lang="tr-TR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tr-TR" dirty="0" smtClean="0"/>
              <a:t>Can </a:t>
            </a:r>
            <a:r>
              <a:rPr lang="tr-TR" dirty="0" err="1" smtClean="0"/>
              <a:t>live</a:t>
            </a:r>
            <a:r>
              <a:rPr lang="tr-TR" dirty="0" smtClean="0"/>
              <a:t> </a:t>
            </a:r>
            <a:r>
              <a:rPr lang="tr-TR" dirty="0" err="1" smtClean="0"/>
              <a:t>up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40 </a:t>
            </a:r>
            <a:r>
              <a:rPr lang="tr-TR" dirty="0" err="1" smtClean="0"/>
              <a:t>years</a:t>
            </a:r>
            <a:r>
              <a:rPr lang="tr-TR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tr-TR" dirty="0" err="1" smtClean="0"/>
              <a:t>Lives</a:t>
            </a:r>
            <a:r>
              <a:rPr lang="tr-TR" dirty="0" smtClean="0"/>
              <a:t> </a:t>
            </a:r>
            <a:r>
              <a:rPr lang="tr-TR" dirty="0" err="1" smtClean="0"/>
              <a:t>mostly</a:t>
            </a:r>
            <a:r>
              <a:rPr lang="tr-TR" dirty="0" smtClean="0"/>
              <a:t> in </a:t>
            </a:r>
            <a:r>
              <a:rPr lang="tr-TR" dirty="0" err="1" smtClean="0"/>
              <a:t>Northern</a:t>
            </a:r>
            <a:r>
              <a:rPr lang="tr-TR" dirty="0" smtClean="0"/>
              <a:t> </a:t>
            </a:r>
            <a:r>
              <a:rPr lang="tr-TR" dirty="0" err="1" smtClean="0"/>
              <a:t>Africa</a:t>
            </a:r>
            <a:r>
              <a:rPr lang="tr-TR" dirty="0" smtClean="0"/>
              <a:t>!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5055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It’s</a:t>
            </a:r>
            <a:r>
              <a:rPr lang="tr-TR" dirty="0" smtClean="0"/>
              <a:t> </a:t>
            </a:r>
            <a:r>
              <a:rPr lang="tr-TR" dirty="0" err="1" smtClean="0"/>
              <a:t>brain</a:t>
            </a:r>
            <a:r>
              <a:rPr lang="tr-TR" dirty="0" smtClean="0"/>
              <a:t> is </a:t>
            </a:r>
            <a:r>
              <a:rPr lang="tr-TR" dirty="0" err="1" smtClean="0"/>
              <a:t>tiny</a:t>
            </a:r>
            <a:r>
              <a:rPr lang="tr-TR" dirty="0" smtClean="0"/>
              <a:t>!</a:t>
            </a:r>
            <a:endParaRPr lang="tr-TR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638358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53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Dear</a:t>
            </a:r>
            <a:r>
              <a:rPr lang="tr-TR" dirty="0" smtClean="0"/>
              <a:t> </a:t>
            </a:r>
            <a:r>
              <a:rPr lang="tr-TR" dirty="0" err="1" smtClean="0"/>
              <a:t>Students</a:t>
            </a:r>
            <a:r>
              <a:rPr lang="tr-TR" dirty="0" smtClean="0"/>
              <a:t>,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As </a:t>
            </a:r>
            <a:r>
              <a:rPr lang="tr-TR" dirty="0" err="1" smtClean="0"/>
              <a:t>you</a:t>
            </a:r>
            <a:r>
              <a:rPr lang="tr-TR" dirty="0" smtClean="0"/>
              <a:t> </a:t>
            </a:r>
            <a:r>
              <a:rPr lang="tr-TR" dirty="0" err="1" smtClean="0"/>
              <a:t>see</a:t>
            </a:r>
            <a:r>
              <a:rPr lang="tr-TR" dirty="0" smtClean="0"/>
              <a:t>, </a:t>
            </a:r>
            <a:r>
              <a:rPr lang="tr-TR" dirty="0" err="1" smtClean="0"/>
              <a:t>there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no</a:t>
            </a:r>
            <a:r>
              <a:rPr lang="tr-TR" dirty="0" smtClean="0"/>
              <a:t> </a:t>
            </a:r>
            <a:r>
              <a:rPr lang="tr-TR" dirty="0" err="1" smtClean="0"/>
              <a:t>full</a:t>
            </a:r>
            <a:r>
              <a:rPr lang="tr-TR" dirty="0" smtClean="0"/>
              <a:t> </a:t>
            </a:r>
            <a:r>
              <a:rPr lang="tr-TR" dirty="0" err="1" smtClean="0"/>
              <a:t>sentences</a:t>
            </a:r>
            <a:r>
              <a:rPr lang="tr-TR" dirty="0" smtClean="0"/>
              <a:t> on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slide</a:t>
            </a:r>
            <a:r>
              <a:rPr lang="tr-TR" dirty="0" smtClean="0"/>
              <a:t>! </a:t>
            </a:r>
            <a:r>
              <a:rPr lang="tr-TR" dirty="0" err="1" smtClean="0"/>
              <a:t>Just</a:t>
            </a:r>
            <a:r>
              <a:rPr lang="tr-TR" dirty="0" smtClean="0"/>
              <a:t> </a:t>
            </a:r>
            <a:r>
              <a:rPr lang="tr-TR" dirty="0" err="1" smtClean="0"/>
              <a:t>write</a:t>
            </a:r>
            <a:r>
              <a:rPr lang="tr-TR" dirty="0" smtClean="0"/>
              <a:t> </a:t>
            </a:r>
            <a:r>
              <a:rPr lang="tr-TR" dirty="0" err="1" smtClean="0"/>
              <a:t>keywords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You</a:t>
            </a:r>
            <a:r>
              <a:rPr lang="tr-TR" dirty="0" smtClean="0"/>
              <a:t> can </a:t>
            </a:r>
            <a:r>
              <a:rPr lang="tr-TR" dirty="0" err="1" smtClean="0"/>
              <a:t>include</a:t>
            </a:r>
            <a:r>
              <a:rPr lang="tr-TR" dirty="0" smtClean="0"/>
              <a:t> </a:t>
            </a:r>
            <a:r>
              <a:rPr lang="tr-TR" dirty="0" err="1" smtClean="0"/>
              <a:t>photos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You</a:t>
            </a:r>
            <a:r>
              <a:rPr lang="tr-TR" dirty="0" smtClean="0"/>
              <a:t> do not </a:t>
            </a:r>
            <a:r>
              <a:rPr lang="tr-TR" dirty="0" err="1" smtClean="0"/>
              <a:t>have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prepare</a:t>
            </a:r>
            <a:r>
              <a:rPr lang="tr-TR" dirty="0" smtClean="0"/>
              <a:t> </a:t>
            </a:r>
            <a:r>
              <a:rPr lang="tr-TR" dirty="0" err="1" smtClean="0"/>
              <a:t>lots</a:t>
            </a:r>
            <a:r>
              <a:rPr lang="tr-TR" dirty="0" smtClean="0"/>
              <a:t> of </a:t>
            </a:r>
            <a:r>
              <a:rPr lang="tr-TR" dirty="0" err="1" smtClean="0"/>
              <a:t>slides</a:t>
            </a:r>
            <a:r>
              <a:rPr lang="tr-TR" dirty="0"/>
              <a:t> </a:t>
            </a:r>
            <a:r>
              <a:rPr lang="tr-TR" dirty="0" smtClean="0"/>
              <a:t>– </a:t>
            </a:r>
            <a:r>
              <a:rPr lang="tr-TR" dirty="0" err="1" smtClean="0"/>
              <a:t>we</a:t>
            </a:r>
            <a:r>
              <a:rPr lang="tr-TR" dirty="0" smtClean="0"/>
              <a:t> </a:t>
            </a:r>
            <a:r>
              <a:rPr lang="tr-TR" dirty="0" err="1" smtClean="0"/>
              <a:t>care</a:t>
            </a:r>
            <a:r>
              <a:rPr lang="tr-TR" dirty="0" smtClean="0"/>
              <a:t> </a:t>
            </a:r>
            <a:r>
              <a:rPr lang="tr-TR" dirty="0" err="1" smtClean="0"/>
              <a:t>about</a:t>
            </a:r>
            <a:r>
              <a:rPr lang="tr-TR" smtClean="0"/>
              <a:t> your</a:t>
            </a:r>
            <a:r>
              <a:rPr lang="tr-TR" dirty="0" smtClean="0"/>
              <a:t> talk </a:t>
            </a:r>
            <a:r>
              <a:rPr lang="tr-TR" dirty="0" err="1" smtClean="0"/>
              <a:t>more</a:t>
            </a:r>
            <a:r>
              <a:rPr lang="tr-TR" dirty="0" smtClean="0"/>
              <a:t> </a:t>
            </a:r>
            <a:r>
              <a:rPr lang="tr-TR" dirty="0" err="1" smtClean="0"/>
              <a:t>than</a:t>
            </a:r>
            <a:r>
              <a:rPr lang="tr-TR" dirty="0" smtClean="0"/>
              <a:t> </a:t>
            </a:r>
            <a:r>
              <a:rPr lang="tr-TR" dirty="0" err="1" smtClean="0"/>
              <a:t>your</a:t>
            </a:r>
            <a:r>
              <a:rPr lang="tr-TR" dirty="0" smtClean="0"/>
              <a:t> </a:t>
            </a:r>
            <a:r>
              <a:rPr lang="tr-TR" dirty="0" err="1" smtClean="0"/>
              <a:t>Misrosoft</a:t>
            </a:r>
            <a:r>
              <a:rPr lang="tr-TR" dirty="0" smtClean="0"/>
              <a:t> PowerPoint </a:t>
            </a:r>
            <a:r>
              <a:rPr lang="tr-TR" dirty="0" err="1" smtClean="0"/>
              <a:t>skills</a:t>
            </a:r>
            <a:r>
              <a:rPr lang="tr-TR" dirty="0" smtClean="0"/>
              <a:t>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2084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öküm">
  <a:themeElements>
    <a:clrScheme name="Döküm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Döküm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Döküm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</TotalTime>
  <Words>126</Words>
  <Application>Microsoft Office PowerPoint</Application>
  <PresentationFormat>Ekran Gösterisi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</vt:i4>
      </vt:variant>
    </vt:vector>
  </HeadingPairs>
  <TitlesOfParts>
    <vt:vector size="6" baseType="lpstr">
      <vt:lpstr>Döküm</vt:lpstr>
      <vt:lpstr>Your Name</vt:lpstr>
      <vt:lpstr>FACT FILE: The eyes of an ostrich are larger than its brain. </vt:lpstr>
      <vt:lpstr>Features of an ostrich</vt:lpstr>
      <vt:lpstr>It’s brain is tiny!</vt:lpstr>
      <vt:lpstr>Dear Students,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Name</dc:title>
  <dc:creator>Ebru</dc:creator>
  <cp:lastModifiedBy>secil</cp:lastModifiedBy>
  <cp:revision>3</cp:revision>
  <dcterms:created xsi:type="dcterms:W3CDTF">2016-11-09T15:08:14Z</dcterms:created>
  <dcterms:modified xsi:type="dcterms:W3CDTF">2016-11-09T15:21:52Z</dcterms:modified>
</cp:coreProperties>
</file>