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984375" cy="6838950"/>
  <p:notesSz cx="6858000" cy="9144000"/>
  <p:defaultTextStyle>
    <a:defPPr>
      <a:defRPr lang="en-US"/>
    </a:defPPr>
    <a:lvl1pPr marL="0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252054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04109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56163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008217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260272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512326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764381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016435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-4424" y="-112"/>
      </p:cViewPr>
      <p:guideLst>
        <p:guide orient="horz" pos="2154"/>
        <p:guide pos="6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28" y="2124507"/>
            <a:ext cx="1686719" cy="1465942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656" y="3875405"/>
            <a:ext cx="1389063" cy="17477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2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04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5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08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6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12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64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16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71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61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2470" y="273875"/>
            <a:ext cx="96807" cy="5817856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704" y="273875"/>
            <a:ext cx="257693" cy="5817856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03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459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52" y="4394659"/>
            <a:ext cx="1686719" cy="1358291"/>
          </a:xfrm>
        </p:spPr>
        <p:txBody>
          <a:bodyPr anchor="t"/>
          <a:lstStyle>
            <a:lvl1pPr algn="l">
              <a:defRPr sz="22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752" y="2898639"/>
            <a:ext cx="1686719" cy="1496020"/>
          </a:xfr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25205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0410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56163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008217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260272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512326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764381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0164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74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704" y="1591006"/>
            <a:ext cx="177078" cy="4500725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855" y="1591006"/>
            <a:ext cx="177422" cy="4500725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288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19" y="273875"/>
            <a:ext cx="1785938" cy="1139825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219" y="1530849"/>
            <a:ext cx="876777" cy="637985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2054" indent="0">
              <a:buNone/>
              <a:defRPr sz="1100" b="1"/>
            </a:lvl2pPr>
            <a:lvl3pPr marL="504109" indent="0">
              <a:buNone/>
              <a:defRPr sz="1000" b="1"/>
            </a:lvl3pPr>
            <a:lvl4pPr marL="756163" indent="0">
              <a:buNone/>
              <a:defRPr sz="900" b="1"/>
            </a:lvl4pPr>
            <a:lvl5pPr marL="1008217" indent="0">
              <a:buNone/>
              <a:defRPr sz="900" b="1"/>
            </a:lvl5pPr>
            <a:lvl6pPr marL="1260272" indent="0">
              <a:buNone/>
              <a:defRPr sz="900" b="1"/>
            </a:lvl6pPr>
            <a:lvl7pPr marL="1512326" indent="0">
              <a:buNone/>
              <a:defRPr sz="900" b="1"/>
            </a:lvl7pPr>
            <a:lvl8pPr marL="1764381" indent="0">
              <a:buNone/>
              <a:defRPr sz="900" b="1"/>
            </a:lvl8pPr>
            <a:lvl9pPr marL="2016435" indent="0">
              <a:buNone/>
              <a:defRPr sz="9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219" y="2168834"/>
            <a:ext cx="876777" cy="3940312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8035" y="1530849"/>
            <a:ext cx="877121" cy="637985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2054" indent="0">
              <a:buNone/>
              <a:defRPr sz="1100" b="1"/>
            </a:lvl2pPr>
            <a:lvl3pPr marL="504109" indent="0">
              <a:buNone/>
              <a:defRPr sz="1000" b="1"/>
            </a:lvl3pPr>
            <a:lvl4pPr marL="756163" indent="0">
              <a:buNone/>
              <a:defRPr sz="900" b="1"/>
            </a:lvl4pPr>
            <a:lvl5pPr marL="1008217" indent="0">
              <a:buNone/>
              <a:defRPr sz="900" b="1"/>
            </a:lvl5pPr>
            <a:lvl6pPr marL="1260272" indent="0">
              <a:buNone/>
              <a:defRPr sz="900" b="1"/>
            </a:lvl6pPr>
            <a:lvl7pPr marL="1512326" indent="0">
              <a:buNone/>
              <a:defRPr sz="900" b="1"/>
            </a:lvl7pPr>
            <a:lvl8pPr marL="1764381" indent="0">
              <a:buNone/>
              <a:defRPr sz="900" b="1"/>
            </a:lvl8pPr>
            <a:lvl9pPr marL="2016435" indent="0">
              <a:buNone/>
              <a:defRPr sz="9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8035" y="2168834"/>
            <a:ext cx="877121" cy="3940312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34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01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039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19" y="272292"/>
            <a:ext cx="652846" cy="1158822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35" y="272292"/>
            <a:ext cx="1109321" cy="583685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219" y="1431114"/>
            <a:ext cx="652846" cy="4678032"/>
          </a:xfrm>
        </p:spPr>
        <p:txBody>
          <a:bodyPr/>
          <a:lstStyle>
            <a:lvl1pPr marL="0" indent="0">
              <a:buNone/>
              <a:defRPr sz="800"/>
            </a:lvl1pPr>
            <a:lvl2pPr marL="252054" indent="0">
              <a:buNone/>
              <a:defRPr sz="700"/>
            </a:lvl2pPr>
            <a:lvl3pPr marL="504109" indent="0">
              <a:buNone/>
              <a:defRPr sz="600"/>
            </a:lvl3pPr>
            <a:lvl4pPr marL="756163" indent="0">
              <a:buNone/>
              <a:defRPr sz="500"/>
            </a:lvl4pPr>
            <a:lvl5pPr marL="1008217" indent="0">
              <a:buNone/>
              <a:defRPr sz="500"/>
            </a:lvl5pPr>
            <a:lvl6pPr marL="1260272" indent="0">
              <a:buNone/>
              <a:defRPr sz="500"/>
            </a:lvl6pPr>
            <a:lvl7pPr marL="1512326" indent="0">
              <a:buNone/>
              <a:defRPr sz="500"/>
            </a:lvl7pPr>
            <a:lvl8pPr marL="1764381" indent="0">
              <a:buNone/>
              <a:defRPr sz="500"/>
            </a:lvl8pPr>
            <a:lvl9pPr marL="2016435" indent="0">
              <a:buNone/>
              <a:defRPr sz="5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394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51" y="4787265"/>
            <a:ext cx="1190625" cy="565164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951" y="611073"/>
            <a:ext cx="1190625" cy="4103370"/>
          </a:xfrm>
        </p:spPr>
        <p:txBody>
          <a:bodyPr/>
          <a:lstStyle>
            <a:lvl1pPr marL="0" indent="0">
              <a:buNone/>
              <a:defRPr sz="1800"/>
            </a:lvl1pPr>
            <a:lvl2pPr marL="252054" indent="0">
              <a:buNone/>
              <a:defRPr sz="1500"/>
            </a:lvl2pPr>
            <a:lvl3pPr marL="504109" indent="0">
              <a:buNone/>
              <a:defRPr sz="1300"/>
            </a:lvl3pPr>
            <a:lvl4pPr marL="756163" indent="0">
              <a:buNone/>
              <a:defRPr sz="1100"/>
            </a:lvl4pPr>
            <a:lvl5pPr marL="1008217" indent="0">
              <a:buNone/>
              <a:defRPr sz="1100"/>
            </a:lvl5pPr>
            <a:lvl6pPr marL="1260272" indent="0">
              <a:buNone/>
              <a:defRPr sz="1100"/>
            </a:lvl6pPr>
            <a:lvl7pPr marL="1512326" indent="0">
              <a:buNone/>
              <a:defRPr sz="1100"/>
            </a:lvl7pPr>
            <a:lvl8pPr marL="1764381" indent="0">
              <a:buNone/>
              <a:defRPr sz="1100"/>
            </a:lvl8pPr>
            <a:lvl9pPr marL="2016435" indent="0">
              <a:buNone/>
              <a:defRPr sz="11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51" y="5352429"/>
            <a:ext cx="1190625" cy="802626"/>
          </a:xfrm>
        </p:spPr>
        <p:txBody>
          <a:bodyPr/>
          <a:lstStyle>
            <a:lvl1pPr marL="0" indent="0">
              <a:buNone/>
              <a:defRPr sz="800"/>
            </a:lvl1pPr>
            <a:lvl2pPr marL="252054" indent="0">
              <a:buNone/>
              <a:defRPr sz="700"/>
            </a:lvl2pPr>
            <a:lvl3pPr marL="504109" indent="0">
              <a:buNone/>
              <a:defRPr sz="600"/>
            </a:lvl3pPr>
            <a:lvl4pPr marL="756163" indent="0">
              <a:buNone/>
              <a:defRPr sz="500"/>
            </a:lvl4pPr>
            <a:lvl5pPr marL="1008217" indent="0">
              <a:buNone/>
              <a:defRPr sz="500"/>
            </a:lvl5pPr>
            <a:lvl6pPr marL="1260272" indent="0">
              <a:buNone/>
              <a:defRPr sz="500"/>
            </a:lvl6pPr>
            <a:lvl7pPr marL="1512326" indent="0">
              <a:buNone/>
              <a:defRPr sz="500"/>
            </a:lvl7pPr>
            <a:lvl8pPr marL="1764381" indent="0">
              <a:buNone/>
              <a:defRPr sz="500"/>
            </a:lvl8pPr>
            <a:lvl9pPr marL="2016435" indent="0">
              <a:buNone/>
              <a:defRPr sz="5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46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219" y="273875"/>
            <a:ext cx="1785938" cy="1139825"/>
          </a:xfrm>
          <a:prstGeom prst="rect">
            <a:avLst/>
          </a:prstGeom>
        </p:spPr>
        <p:txBody>
          <a:bodyPr vert="horz" lIns="50411" tIns="25205" rIns="50411" bIns="25205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219" y="1595755"/>
            <a:ext cx="1785938" cy="4513391"/>
          </a:xfrm>
          <a:prstGeom prst="rect">
            <a:avLst/>
          </a:prstGeom>
        </p:spPr>
        <p:txBody>
          <a:bodyPr vert="horz" lIns="50411" tIns="25205" rIns="50411" bIns="25205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219" y="6338694"/>
            <a:ext cx="463021" cy="364111"/>
          </a:xfrm>
          <a:prstGeom prst="rect">
            <a:avLst/>
          </a:prstGeom>
        </p:spPr>
        <p:txBody>
          <a:bodyPr vert="horz" lIns="50411" tIns="25205" rIns="50411" bIns="25205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995" y="6338694"/>
            <a:ext cx="628385" cy="364111"/>
          </a:xfrm>
          <a:prstGeom prst="rect">
            <a:avLst/>
          </a:prstGeom>
        </p:spPr>
        <p:txBody>
          <a:bodyPr vert="horz" lIns="50411" tIns="25205" rIns="50411" bIns="25205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22135" y="6338694"/>
            <a:ext cx="463021" cy="364111"/>
          </a:xfrm>
          <a:prstGeom prst="rect">
            <a:avLst/>
          </a:prstGeom>
        </p:spPr>
        <p:txBody>
          <a:bodyPr vert="horz" lIns="50411" tIns="25205" rIns="50411" bIns="25205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9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52054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41" indent="-189041" algn="l" defTabSz="25205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09588" indent="-157534" algn="l" defTabSz="25205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30136" indent="-126027" algn="l" defTabSz="252054" rtl="0" eaLnBrk="1" latinLnBrk="0" hangingPunct="1">
        <a:spcBef>
          <a:spcPct val="20000"/>
        </a:spcBef>
        <a:buFont typeface="Arial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82190" indent="-126027" algn="l" defTabSz="252054" rtl="0" eaLnBrk="1" latinLnBrk="0" hangingPunct="1">
        <a:spcBef>
          <a:spcPct val="20000"/>
        </a:spcBef>
        <a:buFont typeface="Arial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34245" indent="-126027" algn="l" defTabSz="252054" rtl="0" eaLnBrk="1" latinLnBrk="0" hangingPunct="1">
        <a:spcBef>
          <a:spcPct val="20000"/>
        </a:spcBef>
        <a:buFont typeface="Arial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86299" indent="-126027" algn="l" defTabSz="252054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38353" indent="-126027" algn="l" defTabSz="252054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890408" indent="-126027" algn="l" defTabSz="252054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42462" indent="-126027" algn="l" defTabSz="252054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2054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04109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56163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08217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60272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12326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4381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16435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28" y="2680323"/>
            <a:ext cx="1686719" cy="1814373"/>
          </a:xfrm>
        </p:spPr>
        <p:txBody>
          <a:bodyPr/>
          <a:lstStyle/>
          <a:p>
            <a:r>
              <a:rPr lang="en-US" dirty="0" err="1" smtClean="0">
                <a:latin typeface="HelveticaNeueLT Std Hvy Cn"/>
                <a:cs typeface="HelveticaNeueLT Std Hvy Cn"/>
              </a:rPr>
              <a:t>Toplantı</a:t>
            </a:r>
            <a:r>
              <a:rPr lang="en-US" dirty="0" smtClean="0">
                <a:latin typeface="HelveticaNeueLT Std Hvy Cn"/>
                <a:cs typeface="HelveticaNeueLT Std Hvy Cn"/>
              </a:rPr>
              <a:t> </a:t>
            </a:r>
            <a:r>
              <a:rPr lang="en-US" dirty="0" err="1" smtClean="0">
                <a:latin typeface="HelveticaNeueLT Std Hvy Cn"/>
                <a:cs typeface="HelveticaNeueLT Std Hvy Cn"/>
              </a:rPr>
              <a:t>Tutanakları</a:t>
            </a:r>
            <a:endParaRPr lang="en-US" dirty="0">
              <a:latin typeface="HelveticaNeueLT Std Hvy Cn"/>
              <a:cs typeface="HelveticaNeueLT Std Hvy C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828" y="4712113"/>
            <a:ext cx="1686719" cy="322395"/>
          </a:xfrm>
        </p:spPr>
        <p:txBody>
          <a:bodyPr>
            <a:normAutofit/>
          </a:bodyPr>
          <a:lstStyle/>
          <a:p>
            <a:r>
              <a:rPr lang="en-US" sz="1400" dirty="0" err="1" smtClean="0">
                <a:latin typeface="HelveticaNeueLT Std Med Cn"/>
                <a:cs typeface="HelveticaNeueLT Std Med Cn"/>
              </a:rPr>
              <a:t>İdari</a:t>
            </a:r>
            <a:r>
              <a:rPr lang="en-US" sz="1400" dirty="0" smtClean="0">
                <a:latin typeface="HelveticaNeueLT Std Med Cn"/>
                <a:cs typeface="HelveticaNeueLT Std Med Cn"/>
              </a:rPr>
              <a:t> </a:t>
            </a:r>
            <a:r>
              <a:rPr lang="en-US" sz="1400" dirty="0" err="1" smtClean="0">
                <a:latin typeface="HelveticaNeueLT Std Med Cn"/>
                <a:cs typeface="HelveticaNeueLT Std Med Cn"/>
              </a:rPr>
              <a:t>ve</a:t>
            </a:r>
            <a:r>
              <a:rPr lang="en-US" sz="1400" dirty="0" smtClean="0">
                <a:latin typeface="HelveticaNeueLT Std Med Cn"/>
                <a:cs typeface="HelveticaNeueLT Std Med Cn"/>
              </a:rPr>
              <a:t> Mali </a:t>
            </a:r>
            <a:r>
              <a:rPr lang="en-US" sz="1400" dirty="0" err="1" smtClean="0">
                <a:latin typeface="HelveticaNeueLT Std Med Cn"/>
                <a:cs typeface="HelveticaNeueLT Std Med Cn"/>
              </a:rPr>
              <a:t>İşler</a:t>
            </a:r>
            <a:r>
              <a:rPr lang="en-US" sz="1400" dirty="0" smtClean="0">
                <a:latin typeface="HelveticaNeueLT Std Med Cn"/>
                <a:cs typeface="HelveticaNeueLT Std Med Cn"/>
              </a:rPr>
              <a:t> </a:t>
            </a:r>
            <a:r>
              <a:rPr lang="en-US" sz="1400" dirty="0" err="1" smtClean="0">
                <a:latin typeface="HelveticaNeueLT Std Med Cn"/>
                <a:cs typeface="HelveticaNeueLT Std Med Cn"/>
              </a:rPr>
              <a:t>Bşk</a:t>
            </a:r>
            <a:r>
              <a:rPr lang="en-US" sz="1400" dirty="0" smtClean="0">
                <a:latin typeface="HelveticaNeueLT Std Med Cn"/>
                <a:cs typeface="HelveticaNeueLT Std Med Cn"/>
              </a:rPr>
              <a:t>.</a:t>
            </a:r>
            <a:endParaRPr lang="en-US" sz="1400" dirty="0">
              <a:latin typeface="HelveticaNeueLT Std Med Cn"/>
              <a:cs typeface="HelveticaNeueLT Std Med Cn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97656" y="5075743"/>
            <a:ext cx="1389063" cy="322394"/>
          </a:xfrm>
          <a:prstGeom prst="rect">
            <a:avLst/>
          </a:prstGeom>
        </p:spPr>
        <p:txBody>
          <a:bodyPr vert="horz" lIns="50411" tIns="25205" rIns="50411" bIns="25205" rtlCol="0">
            <a:normAutofit lnSpcReduction="10000"/>
          </a:bodyPr>
          <a:lstStyle>
            <a:lvl1pPr marL="0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52054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4109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56163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08217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60272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512326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764381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16435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HelveticaNeueLT Std Med Cn"/>
                <a:cs typeface="HelveticaNeueLT Std Med Cn"/>
              </a:rPr>
              <a:t>İMİB</a:t>
            </a:r>
            <a:endParaRPr lang="en-US" dirty="0">
              <a:latin typeface="HelveticaNeueLT Std Med Cn"/>
              <a:cs typeface="HelveticaNeueLT Std Med Cn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7656" y="6366045"/>
            <a:ext cx="1389063" cy="322394"/>
          </a:xfrm>
          <a:prstGeom prst="rect">
            <a:avLst/>
          </a:prstGeom>
        </p:spPr>
        <p:txBody>
          <a:bodyPr vert="horz" lIns="50411" tIns="25205" rIns="50411" bIns="25205" rtlCol="0">
            <a:normAutofit lnSpcReduction="10000"/>
          </a:bodyPr>
          <a:lstStyle>
            <a:lvl1pPr marL="0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52054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4109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56163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08217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60272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512326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764381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16435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>
                <a:latin typeface="HelveticaNeueLT Std Med Cn"/>
                <a:cs typeface="HelveticaNeueLT Std Med Cn"/>
              </a:rPr>
              <a:t>Dosya</a:t>
            </a:r>
            <a:r>
              <a:rPr lang="en-US" dirty="0" smtClean="0">
                <a:latin typeface="HelveticaNeueLT Std Med Cn"/>
                <a:cs typeface="HelveticaNeueLT Std Med Cn"/>
              </a:rPr>
              <a:t> No: 001</a:t>
            </a:r>
            <a:endParaRPr lang="en-US" dirty="0">
              <a:latin typeface="HelveticaNeueLT Std Med Cn"/>
              <a:cs typeface="HelveticaNeueLT Std Med Cn"/>
            </a:endParaRPr>
          </a:p>
        </p:txBody>
      </p:sp>
    </p:spTree>
    <p:extLst>
      <p:ext uri="{BB962C8B-B14F-4D97-AF65-F5344CB8AC3E}">
        <p14:creationId xmlns:p14="http://schemas.microsoft.com/office/powerpoint/2010/main" val="3163720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Toplantı Tutanakları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Toplantı Tutanakları</dc:title>
  <dc:creator>Gürkan Akbaş</dc:creator>
  <cp:lastModifiedBy>Gürkan Akbaş</cp:lastModifiedBy>
  <cp:revision>2</cp:revision>
  <dcterms:created xsi:type="dcterms:W3CDTF">2017-10-25T15:46:09Z</dcterms:created>
  <dcterms:modified xsi:type="dcterms:W3CDTF">2017-10-25T15:52:05Z</dcterms:modified>
</cp:coreProperties>
</file>