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B3485290-BB15-4AA7-831B-B99E61AAC392}" type="datetimeFigureOut">
              <a:rPr lang="tr-TR" smtClean="0"/>
              <a:t>11.03.2016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AD0B174D-2D13-4338-8B83-794205785372}" type="slidenum">
              <a:rPr lang="tr-TR" smtClean="0"/>
              <a:t>‹#›</a:t>
            </a:fld>
            <a:endParaRPr lang="tr-TR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İçerik Yer Tutucusu 2"/>
          <p:cNvSpPr>
            <a:spLocks noGrp="1"/>
          </p:cNvSpPr>
          <p:nvPr>
            <p:ph sz="quarter" idx="13"/>
          </p:nvPr>
        </p:nvSpPr>
        <p:spPr>
          <a:xfrm>
            <a:off x="0" y="1484784"/>
            <a:ext cx="9144000" cy="51525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tr-TR" b="1" dirty="0" smtClean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marL="0" indent="0" algn="just">
              <a:buNone/>
            </a:pPr>
            <a:endParaRPr lang="tr-TR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marL="0" indent="0" algn="just">
              <a:buNone/>
            </a:pPr>
            <a:r>
              <a:rPr lang="tr-TR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09 </a:t>
            </a:r>
            <a:r>
              <a:rPr lang="tr-TR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Mart 2016 Çarşamba günü saat 13:00’de</a:t>
            </a:r>
            <a:r>
              <a:rPr lang="tr-TR" dirty="0">
                <a:latin typeface="Arial Rounded MT Bold" panose="020F0704030504030204" pitchFamily="34" charset="0"/>
              </a:rPr>
              <a:t> Konferans Salonu’nda </a:t>
            </a:r>
            <a:r>
              <a:rPr lang="tr-TR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Gaziantep Üniversitesi Şahinbey Onkoloji Hastanesi Eczacılık Hizmetleri Birimi’nden </a:t>
            </a:r>
            <a:r>
              <a:rPr lang="tr-TR" dirty="0">
                <a:latin typeface="Arial Rounded MT Bold" panose="020F0704030504030204" pitchFamily="34" charset="0"/>
              </a:rPr>
              <a:t> </a:t>
            </a:r>
            <a:r>
              <a:rPr lang="tr-TR" b="1" dirty="0" err="1">
                <a:solidFill>
                  <a:srgbClr val="00B0F0"/>
                </a:solidFill>
                <a:latin typeface="Arial Rounded MT Bold" panose="020F0704030504030204" pitchFamily="34" charset="0"/>
              </a:rPr>
              <a:t>Uzm.Ecz</a:t>
            </a:r>
            <a:r>
              <a:rPr lang="tr-TR" b="1" dirty="0">
                <a:solidFill>
                  <a:srgbClr val="00B0F0"/>
                </a:solidFill>
                <a:latin typeface="Arial Rounded MT Bold" panose="020F0704030504030204" pitchFamily="34" charset="0"/>
              </a:rPr>
              <a:t>. Ahmet Sami BOŞNAK “Klinik Eczacılığın Uygulama Alanı – Onkoloji Eczacılığı” </a:t>
            </a:r>
            <a:r>
              <a:rPr lang="tr-TR" dirty="0">
                <a:latin typeface="Arial Rounded MT Bold" panose="020F0704030504030204" pitchFamily="34" charset="0"/>
              </a:rPr>
              <a:t>konusunda seminer </a:t>
            </a:r>
            <a:r>
              <a:rPr lang="tr-TR" dirty="0" smtClean="0">
                <a:latin typeface="Arial Rounded MT Bold" panose="020F0704030504030204" pitchFamily="34" charset="0"/>
              </a:rPr>
              <a:t>verecektir.</a:t>
            </a:r>
          </a:p>
          <a:p>
            <a:pPr marL="0" indent="0" algn="just">
              <a:buNone/>
            </a:pPr>
            <a:endParaRPr lang="tr-TR" dirty="0">
              <a:latin typeface="Arial Rounded MT Bold" panose="020F0704030504030204" pitchFamily="34" charset="0"/>
            </a:endParaRPr>
          </a:p>
          <a:p>
            <a:pPr marL="0" indent="0" algn="just">
              <a:buNone/>
            </a:pPr>
            <a:r>
              <a:rPr lang="tr-TR" dirty="0" smtClean="0">
                <a:latin typeface="Arial Rounded MT Bold" panose="020F0704030504030204" pitchFamily="34" charset="0"/>
              </a:rPr>
              <a:t>Bilgilerinizi </a:t>
            </a:r>
            <a:r>
              <a:rPr lang="tr-TR" dirty="0">
                <a:latin typeface="Arial Rounded MT Bold" panose="020F0704030504030204" pitchFamily="34" charset="0"/>
              </a:rPr>
              <a:t>ve teşriflerinizi saygılarımla rica </a:t>
            </a:r>
            <a:r>
              <a:rPr lang="tr-TR" dirty="0" smtClean="0">
                <a:latin typeface="Arial Rounded MT Bold" panose="020F0704030504030204" pitchFamily="34" charset="0"/>
              </a:rPr>
              <a:t>ederim.</a:t>
            </a:r>
          </a:p>
          <a:p>
            <a:pPr marL="0" indent="0" algn="just">
              <a:buNone/>
            </a:pPr>
            <a:endParaRPr lang="tr-TR" dirty="0">
              <a:latin typeface="Arial Rounded MT Bold" panose="020F0704030504030204" pitchFamily="34" charset="0"/>
            </a:endParaRPr>
          </a:p>
          <a:p>
            <a:pPr marL="0" indent="0" algn="just">
              <a:buNone/>
            </a:pPr>
            <a:r>
              <a:rPr lang="tr-TR" dirty="0" err="1" smtClean="0">
                <a:latin typeface="Arial Rounded MT Bold" panose="020F0704030504030204" pitchFamily="34" charset="0"/>
              </a:rPr>
              <a:t>Prof.Dr.Tuncer</a:t>
            </a:r>
            <a:r>
              <a:rPr lang="tr-TR" dirty="0" smtClean="0">
                <a:latin typeface="Arial Rounded MT Bold" panose="020F0704030504030204" pitchFamily="34" charset="0"/>
              </a:rPr>
              <a:t> </a:t>
            </a:r>
            <a:r>
              <a:rPr lang="tr-TR" dirty="0">
                <a:latin typeface="Arial Rounded MT Bold" panose="020F0704030504030204" pitchFamily="34" charset="0"/>
              </a:rPr>
              <a:t>DEĞİM</a:t>
            </a:r>
          </a:p>
          <a:p>
            <a:endParaRPr lang="tr-TR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5496" y="1196752"/>
            <a:ext cx="9073008" cy="509424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tr-TR" dirty="0" err="1" smtClean="0"/>
              <a:t>SayIn</a:t>
            </a:r>
            <a:r>
              <a:rPr lang="tr-TR" dirty="0" smtClean="0"/>
              <a:t> </a:t>
            </a:r>
            <a:r>
              <a:rPr lang="tr-TR" dirty="0" err="1" smtClean="0"/>
              <a:t>Öğretİm</a:t>
            </a:r>
            <a:r>
              <a:rPr lang="tr-TR" dirty="0" smtClean="0"/>
              <a:t> Üye ve </a:t>
            </a:r>
            <a:r>
              <a:rPr lang="tr-TR" dirty="0" err="1" smtClean="0"/>
              <a:t>ElemanlarImIz</a:t>
            </a:r>
            <a:r>
              <a:rPr lang="tr-TR" dirty="0" smtClean="0"/>
              <a:t>,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4350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15</Words>
  <Application>Microsoft Office PowerPoint</Application>
  <PresentationFormat>Ekran Gösterisi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2" baseType="lpstr">
      <vt:lpstr>BlackTie</vt:lpstr>
      <vt:lpstr>SayIn Öğretİm Üye ve ElemanlarImIz,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gazi</dc:creator>
  <cp:lastModifiedBy>gazi</cp:lastModifiedBy>
  <cp:revision>2</cp:revision>
  <dcterms:created xsi:type="dcterms:W3CDTF">2016-03-07T07:53:44Z</dcterms:created>
  <dcterms:modified xsi:type="dcterms:W3CDTF">2016-03-11T14:51:26Z</dcterms:modified>
</cp:coreProperties>
</file>