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0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07D56-5B16-4B6E-98CA-ABD1DC9968E0}" type="datetimeFigureOut">
              <a:rPr lang="tr-TR" smtClean="0"/>
              <a:pPr/>
              <a:t>23.10.2017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53F08-503E-4A53-8529-35071CCBA7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36184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07D56-5B16-4B6E-98CA-ABD1DC9968E0}" type="datetimeFigureOut">
              <a:rPr lang="tr-TR" smtClean="0"/>
              <a:pPr/>
              <a:t>23.10.2017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53F08-503E-4A53-8529-35071CCBA7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24287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07D56-5B16-4B6E-98CA-ABD1DC9968E0}" type="datetimeFigureOut">
              <a:rPr lang="tr-TR" smtClean="0"/>
              <a:pPr/>
              <a:t>23.10.2017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53F08-503E-4A53-8529-35071CCBA7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38000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07D56-5B16-4B6E-98CA-ABD1DC9968E0}" type="datetimeFigureOut">
              <a:rPr lang="tr-TR" smtClean="0"/>
              <a:pPr/>
              <a:t>23.10.2017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53F08-503E-4A53-8529-35071CCBA7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78710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07D56-5B16-4B6E-98CA-ABD1DC9968E0}" type="datetimeFigureOut">
              <a:rPr lang="tr-TR" smtClean="0"/>
              <a:pPr/>
              <a:t>23.10.2017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53F08-503E-4A53-8529-35071CCBA7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38522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07D56-5B16-4B6E-98CA-ABD1DC9968E0}" type="datetimeFigureOut">
              <a:rPr lang="tr-TR" smtClean="0"/>
              <a:pPr/>
              <a:t>23.10.2017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53F08-503E-4A53-8529-35071CCBA7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41844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07D56-5B16-4B6E-98CA-ABD1DC9968E0}" type="datetimeFigureOut">
              <a:rPr lang="tr-TR" smtClean="0"/>
              <a:pPr/>
              <a:t>23.10.2017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53F08-503E-4A53-8529-35071CCBA7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39537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07D56-5B16-4B6E-98CA-ABD1DC9968E0}" type="datetimeFigureOut">
              <a:rPr lang="tr-TR" smtClean="0"/>
              <a:pPr/>
              <a:t>23.10.2017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53F08-503E-4A53-8529-35071CCBA7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07379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07D56-5B16-4B6E-98CA-ABD1DC9968E0}" type="datetimeFigureOut">
              <a:rPr lang="tr-TR" smtClean="0"/>
              <a:pPr/>
              <a:t>23.10.2017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53F08-503E-4A53-8529-35071CCBA7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74929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Yazılı Panoramik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07D56-5B16-4B6E-98CA-ABD1DC9968E0}" type="datetimeFigureOut">
              <a:rPr lang="tr-TR" smtClean="0"/>
              <a:pPr/>
              <a:t>23.10.2017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53F08-503E-4A53-8529-35071CCBA7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77620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Resim Yazıs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07D56-5B16-4B6E-98CA-ABD1DC9968E0}" type="datetimeFigureOut">
              <a:rPr lang="tr-TR" smtClean="0"/>
              <a:pPr/>
              <a:t>23.10.2017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53F08-503E-4A53-8529-35071CCBA7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068510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sim Yazılı Alın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07D56-5B16-4B6E-98CA-ABD1DC9968E0}" type="datetimeFigureOut">
              <a:rPr lang="tr-TR" smtClean="0"/>
              <a:pPr/>
              <a:t>23.10.2017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53F08-503E-4A53-8529-35071CCBA79B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577030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07D56-5B16-4B6E-98CA-ABD1DC9968E0}" type="datetimeFigureOut">
              <a:rPr lang="tr-TR" smtClean="0"/>
              <a:pPr/>
              <a:t>23.10.2017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53F08-503E-4A53-8529-35071CCBA7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790961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ıntı 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07D56-5B16-4B6E-98CA-ABD1DC9968E0}" type="datetimeFigureOut">
              <a:rPr lang="tr-TR" smtClean="0"/>
              <a:pPr/>
              <a:t>23.10.2017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53F08-503E-4A53-8529-35071CCBA79B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468865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ğru veya Yanlı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07D56-5B16-4B6E-98CA-ABD1DC9968E0}" type="datetimeFigureOut">
              <a:rPr lang="tr-TR" smtClean="0"/>
              <a:pPr/>
              <a:t>23.10.2017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53F08-503E-4A53-8529-35071CCBA7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051453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07D56-5B16-4B6E-98CA-ABD1DC9968E0}" type="datetimeFigureOut">
              <a:rPr lang="tr-TR" smtClean="0"/>
              <a:pPr/>
              <a:t>23.10.2017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53F08-503E-4A53-8529-35071CCBA7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074145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07D56-5B16-4B6E-98CA-ABD1DC9968E0}" type="datetimeFigureOut">
              <a:rPr lang="tr-TR" smtClean="0"/>
              <a:pPr/>
              <a:t>23.10.2017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53F08-503E-4A53-8529-35071CCBA7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7003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6E07D56-5B16-4B6E-98CA-ABD1DC9968E0}" type="datetimeFigureOut">
              <a:rPr lang="tr-TR" smtClean="0"/>
              <a:pPr/>
              <a:t>23.10.2017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9353F08-503E-4A53-8529-35071CCBA7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70928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42910" y="428604"/>
            <a:ext cx="7772400" cy="1470025"/>
          </a:xfrm>
        </p:spPr>
        <p:txBody>
          <a:bodyPr/>
          <a:lstStyle/>
          <a:p>
            <a:pPr algn="ctr"/>
            <a:r>
              <a:rPr lang="tr-TR" dirty="0" smtClean="0"/>
              <a:t>DEĞERLER</a:t>
            </a:r>
            <a:endParaRPr lang="tr-TR" dirty="0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642910" y="2071678"/>
            <a:ext cx="8501090" cy="3929090"/>
          </a:xfrm>
        </p:spPr>
        <p:txBody>
          <a:bodyPr>
            <a:normAutofit/>
          </a:bodyPr>
          <a:lstStyle/>
          <a:p>
            <a:pPr algn="ctr"/>
            <a:r>
              <a:rPr lang="tr-TR" dirty="0"/>
              <a:t>Bilimsel araştırmada etik değerlere sahip, </a:t>
            </a:r>
          </a:p>
          <a:p>
            <a:pPr algn="ctr"/>
            <a:r>
              <a:rPr lang="tr-TR" dirty="0"/>
              <a:t>yaşam boyu öğrenme becerisi ve motivasyonu olan,</a:t>
            </a:r>
          </a:p>
          <a:p>
            <a:pPr algn="ctr"/>
            <a:r>
              <a:rPr lang="tr-TR" dirty="0"/>
              <a:t> toplumun her </a:t>
            </a:r>
            <a:r>
              <a:rPr lang="tr-TR" dirty="0" smtClean="0"/>
              <a:t>alanında gelişmeyi sağlayacak, dünya </a:t>
            </a:r>
            <a:r>
              <a:rPr lang="tr-TR" dirty="0"/>
              <a:t>ile eş zamanlı </a:t>
            </a:r>
            <a:endParaRPr lang="tr-TR" dirty="0" smtClean="0"/>
          </a:p>
          <a:p>
            <a:pPr algn="ctr"/>
            <a:r>
              <a:rPr lang="tr-TR" dirty="0" smtClean="0"/>
              <a:t>ar-ge </a:t>
            </a:r>
            <a:r>
              <a:rPr lang="tr-TR" dirty="0"/>
              <a:t>olanaklarını kullanan bireyler </a:t>
            </a:r>
            <a:r>
              <a:rPr lang="tr-TR" dirty="0" smtClean="0"/>
              <a:t>yetiştirmek.</a:t>
            </a:r>
            <a:endParaRPr lang="tr-TR" dirty="0"/>
          </a:p>
          <a:p>
            <a:pPr algn="ctr"/>
            <a:endParaRPr lang="tr-T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ilim">
  <a:themeElements>
    <a:clrScheme name="Dilim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Dilim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lim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</TotalTime>
  <Words>32</Words>
  <Application>Microsoft Office PowerPoint</Application>
  <PresentationFormat>Ekran Gösterisi (4:3)</PresentationFormat>
  <Paragraphs>5</Paragraphs>
  <Slides>1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</vt:i4>
      </vt:variant>
    </vt:vector>
  </HeadingPairs>
  <TitlesOfParts>
    <vt:vector size="4" baseType="lpstr">
      <vt:lpstr>Century Gothic</vt:lpstr>
      <vt:lpstr>Wingdings 3</vt:lpstr>
      <vt:lpstr>Dilim</vt:lpstr>
      <vt:lpstr>DEĞERLER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HEDEFLER</dc:title>
  <dc:creator>gazi 15</dc:creator>
  <cp:lastModifiedBy>ebru</cp:lastModifiedBy>
  <cp:revision>3</cp:revision>
  <dcterms:created xsi:type="dcterms:W3CDTF">2017-10-23T06:25:04Z</dcterms:created>
  <dcterms:modified xsi:type="dcterms:W3CDTF">2017-10-23T07:13:38Z</dcterms:modified>
</cp:coreProperties>
</file>