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E6EE"/>
    <a:srgbClr val="6F9AEF"/>
    <a:srgbClr val="6DCEF1"/>
    <a:srgbClr val="99CC00"/>
    <a:srgbClr val="93DADF"/>
    <a:srgbClr val="3BCBDF"/>
    <a:srgbClr val="4976D1"/>
    <a:srgbClr val="BED6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5238" autoAdjust="0"/>
  </p:normalViewPr>
  <p:slideViewPr>
    <p:cSldViewPr>
      <p:cViewPr varScale="1">
        <p:scale>
          <a:sx n="110" d="100"/>
          <a:sy n="110" d="100"/>
        </p:scale>
        <p:origin x="169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3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307529-1690-4923-ADE0-ED932E8A8885}" type="datetimeFigureOut">
              <a:rPr lang="tr-TR" smtClean="0"/>
              <a:pPr/>
              <a:t>20.12.2017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1DC5B-9623-4318-96D1-E465AC76ABC0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91995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9525" y="2708275"/>
            <a:ext cx="9183688" cy="1501775"/>
            <a:chOff x="-23" y="1319"/>
            <a:chExt cx="5799" cy="946"/>
          </a:xfrm>
        </p:grpSpPr>
        <p:sp>
          <p:nvSpPr>
            <p:cNvPr id="5" name="Freeform 18"/>
            <p:cNvSpPr>
              <a:spLocks/>
            </p:cNvSpPr>
            <p:nvPr/>
          </p:nvSpPr>
          <p:spPr bwMode="gray">
            <a:xfrm>
              <a:off x="-20" y="1319"/>
              <a:ext cx="5779" cy="946"/>
            </a:xfrm>
            <a:custGeom>
              <a:avLst/>
              <a:gdLst>
                <a:gd name="T0" fmla="*/ 6 w 5779"/>
                <a:gd name="T1" fmla="*/ 454 h 946"/>
                <a:gd name="T2" fmla="*/ 355 w 5779"/>
                <a:gd name="T3" fmla="*/ 454 h 946"/>
                <a:gd name="T4" fmla="*/ 757 w 5779"/>
                <a:gd name="T5" fmla="*/ 1 h 946"/>
                <a:gd name="T6" fmla="*/ 2511 w 5779"/>
                <a:gd name="T7" fmla="*/ 0 h 946"/>
                <a:gd name="T8" fmla="*/ 2646 w 5779"/>
                <a:gd name="T9" fmla="*/ 144 h 946"/>
                <a:gd name="T10" fmla="*/ 5779 w 5779"/>
                <a:gd name="T11" fmla="*/ 137 h 946"/>
                <a:gd name="T12" fmla="*/ 5779 w 5779"/>
                <a:gd name="T13" fmla="*/ 772 h 946"/>
                <a:gd name="T14" fmla="*/ 2899 w 5779"/>
                <a:gd name="T15" fmla="*/ 765 h 946"/>
                <a:gd name="T16" fmla="*/ 2757 w 5779"/>
                <a:gd name="T17" fmla="*/ 946 h 946"/>
                <a:gd name="T18" fmla="*/ 1883 w 5779"/>
                <a:gd name="T19" fmla="*/ 946 h 946"/>
                <a:gd name="T20" fmla="*/ 1663 w 5779"/>
                <a:gd name="T21" fmla="*/ 687 h 946"/>
                <a:gd name="T22" fmla="*/ 0 w 5779"/>
                <a:gd name="T23" fmla="*/ 687 h 946"/>
                <a:gd name="T24" fmla="*/ 35 w 5779"/>
                <a:gd name="T25" fmla="*/ 480 h 94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779" h="946">
                  <a:moveTo>
                    <a:pt x="6" y="454"/>
                  </a:moveTo>
                  <a:lnTo>
                    <a:pt x="355" y="454"/>
                  </a:lnTo>
                  <a:lnTo>
                    <a:pt x="757" y="1"/>
                  </a:lnTo>
                  <a:lnTo>
                    <a:pt x="2511" y="0"/>
                  </a:lnTo>
                  <a:lnTo>
                    <a:pt x="2646" y="144"/>
                  </a:lnTo>
                  <a:lnTo>
                    <a:pt x="5779" y="137"/>
                  </a:lnTo>
                  <a:lnTo>
                    <a:pt x="5779" y="772"/>
                  </a:lnTo>
                  <a:lnTo>
                    <a:pt x="2899" y="765"/>
                  </a:lnTo>
                  <a:lnTo>
                    <a:pt x="2757" y="946"/>
                  </a:lnTo>
                  <a:lnTo>
                    <a:pt x="1883" y="946"/>
                  </a:lnTo>
                  <a:lnTo>
                    <a:pt x="1663" y="687"/>
                  </a:lnTo>
                  <a:lnTo>
                    <a:pt x="0" y="687"/>
                  </a:lnTo>
                  <a:lnTo>
                    <a:pt x="35" y="48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outerShdw dist="77251" dir="4832261" algn="ctr" rotWithShape="0">
                <a:srgbClr val="000066">
                  <a:alpha val="18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r-TR"/>
            </a:p>
          </p:txBody>
        </p:sp>
        <p:sp>
          <p:nvSpPr>
            <p:cNvPr id="6" name="Freeform 19" descr="01_img(Global Digtal Desigm(imageState)"/>
            <p:cNvSpPr>
              <a:spLocks/>
            </p:cNvSpPr>
            <p:nvPr/>
          </p:nvSpPr>
          <p:spPr bwMode="gray">
            <a:xfrm>
              <a:off x="-23" y="1344"/>
              <a:ext cx="5799" cy="895"/>
            </a:xfrm>
            <a:custGeom>
              <a:avLst/>
              <a:gdLst>
                <a:gd name="T0" fmla="*/ 0 w 5799"/>
                <a:gd name="T1" fmla="*/ 455 h 895"/>
                <a:gd name="T2" fmla="*/ 369 w 5799"/>
                <a:gd name="T3" fmla="*/ 454 h 895"/>
                <a:gd name="T4" fmla="*/ 776 w 5799"/>
                <a:gd name="T5" fmla="*/ 0 h 895"/>
                <a:gd name="T6" fmla="*/ 2496 w 5799"/>
                <a:gd name="T7" fmla="*/ 0 h 895"/>
                <a:gd name="T8" fmla="*/ 2632 w 5799"/>
                <a:gd name="T9" fmla="*/ 136 h 895"/>
                <a:gd name="T10" fmla="*/ 5799 w 5799"/>
                <a:gd name="T11" fmla="*/ 136 h 895"/>
                <a:gd name="T12" fmla="*/ 5788 w 5799"/>
                <a:gd name="T13" fmla="*/ 727 h 895"/>
                <a:gd name="T14" fmla="*/ 2883 w 5799"/>
                <a:gd name="T15" fmla="*/ 708 h 895"/>
                <a:gd name="T16" fmla="*/ 2747 w 5799"/>
                <a:gd name="T17" fmla="*/ 895 h 895"/>
                <a:gd name="T18" fmla="*/ 1899 w 5799"/>
                <a:gd name="T19" fmla="*/ 895 h 895"/>
                <a:gd name="T20" fmla="*/ 1681 w 5799"/>
                <a:gd name="T21" fmla="*/ 635 h 895"/>
                <a:gd name="T22" fmla="*/ 7 w 5799"/>
                <a:gd name="T23" fmla="*/ 635 h 895"/>
                <a:gd name="T24" fmla="*/ 7 w 5799"/>
                <a:gd name="T25" fmla="*/ 454 h 89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799" h="895">
                  <a:moveTo>
                    <a:pt x="0" y="455"/>
                  </a:moveTo>
                  <a:lnTo>
                    <a:pt x="369" y="454"/>
                  </a:lnTo>
                  <a:lnTo>
                    <a:pt x="776" y="0"/>
                  </a:lnTo>
                  <a:lnTo>
                    <a:pt x="2496" y="0"/>
                  </a:lnTo>
                  <a:lnTo>
                    <a:pt x="2632" y="136"/>
                  </a:lnTo>
                  <a:lnTo>
                    <a:pt x="5799" y="136"/>
                  </a:lnTo>
                  <a:lnTo>
                    <a:pt x="5788" y="727"/>
                  </a:lnTo>
                  <a:lnTo>
                    <a:pt x="2883" y="708"/>
                  </a:lnTo>
                  <a:lnTo>
                    <a:pt x="2747" y="895"/>
                  </a:lnTo>
                  <a:lnTo>
                    <a:pt x="1899" y="895"/>
                  </a:lnTo>
                  <a:lnTo>
                    <a:pt x="1681" y="635"/>
                  </a:lnTo>
                  <a:lnTo>
                    <a:pt x="7" y="635"/>
                  </a:lnTo>
                  <a:lnTo>
                    <a:pt x="7" y="454"/>
                  </a:lnTo>
                </a:path>
              </a:pathLst>
            </a:custGeom>
            <a:blipFill dpi="0" rotWithShape="1">
              <a:blip r:embed="rId2" cstate="print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r-TR"/>
            </a:p>
          </p:txBody>
        </p:sp>
      </p:grp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304800" y="228600"/>
            <a:ext cx="1079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sz="2000" b="1" smtClean="0">
                <a:latin typeface="Verdana" pitchFamily="34" charset="0"/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990600" y="4953000"/>
            <a:ext cx="7315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latin typeface="Verdana" pitchFamily="34" charset="0"/>
              </a:defRPr>
            </a:lvl1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3092" name="Rectangle 20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611188" y="1700213"/>
            <a:ext cx="8137525" cy="792162"/>
          </a:xfrm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>
              <a:defRPr sz="3600" b="1">
                <a:solidFill>
                  <a:schemeClr val="tx1"/>
                </a:solidFill>
              </a:defRPr>
            </a:lvl1pPr>
          </a:lstStyle>
          <a:p>
            <a:r>
              <a:rPr lang="tr-TR" altLang="ko-KR" smtClean="0"/>
              <a:t>Asıl başlık stili için tıklatın</a:t>
            </a:r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61895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D76AC-A402-4A61-A034-BA933B91A1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37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A5E8D-5E6C-42BC-ADE5-0904188D0F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899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343025"/>
            <a:ext cx="40386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343025"/>
            <a:ext cx="4038600" cy="513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8E32CC-616D-4115-8B88-5F93F6C0CF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04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80ADA-036A-47CA-9D08-D59A03814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47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8958B-A140-4F3F-9575-B8D0C4C718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235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74D12-E072-4919-A256-3E68269C9D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997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1851F-CCA9-4976-A804-FD830BCD99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780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r-TR" noProof="0" smtClean="0"/>
              <a:t>Resim eklemek için simgeyi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550317-AB48-46D8-A282-BACEC277E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490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85A01-E5DE-4615-B890-77075CED37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531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579438"/>
            <a:ext cx="2057400" cy="5900737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579438"/>
            <a:ext cx="6019800" cy="5900737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2D9CDB-17A6-49EE-8573-4C8D7D8117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178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Başlık ve Tab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579438"/>
            <a:ext cx="7848600" cy="563562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Tablo Yer Tutucusu"/>
          <p:cNvSpPr>
            <a:spLocks noGrp="1"/>
          </p:cNvSpPr>
          <p:nvPr>
            <p:ph type="tbl" idx="1"/>
          </p:nvPr>
        </p:nvSpPr>
        <p:spPr>
          <a:xfrm>
            <a:off x="457200" y="1343025"/>
            <a:ext cx="8229600" cy="5137150"/>
          </a:xfrm>
        </p:spPr>
        <p:txBody>
          <a:bodyPr/>
          <a:lstStyle/>
          <a:p>
            <a:pPr lvl="0"/>
            <a:r>
              <a:rPr lang="tr-TR" noProof="0" smtClean="0"/>
              <a:t>Tablo eklemek için simgeyi tıklatın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ED42F-80AD-48D3-8023-595FA7237E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476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Freeform 16"/>
          <p:cNvSpPr>
            <a:spLocks/>
          </p:cNvSpPr>
          <p:nvPr/>
        </p:nvSpPr>
        <p:spPr bwMode="gray">
          <a:xfrm>
            <a:off x="0" y="360363"/>
            <a:ext cx="9148763" cy="900112"/>
          </a:xfrm>
          <a:custGeom>
            <a:avLst/>
            <a:gdLst>
              <a:gd name="T0" fmla="*/ 0 w 5763"/>
              <a:gd name="T1" fmla="*/ 927416985 h 567"/>
              <a:gd name="T2" fmla="*/ 1108868811 w 5763"/>
              <a:gd name="T3" fmla="*/ 927416985 h 567"/>
              <a:gd name="T4" fmla="*/ 1958162307 w 5763"/>
              <a:gd name="T5" fmla="*/ 0 h 567"/>
              <a:gd name="T6" fmla="*/ 2147483647 w 5763"/>
              <a:gd name="T7" fmla="*/ 0 h 567"/>
              <a:gd name="T8" fmla="*/ 2147483647 w 5763"/>
              <a:gd name="T9" fmla="*/ 292337963 h 567"/>
              <a:gd name="T10" fmla="*/ 2147483647 w 5763"/>
              <a:gd name="T11" fmla="*/ 282257343 h 567"/>
              <a:gd name="T12" fmla="*/ 2147483647 w 5763"/>
              <a:gd name="T13" fmla="*/ 1428927006 h 567"/>
              <a:gd name="T14" fmla="*/ 15120938 w 5763"/>
              <a:gd name="T15" fmla="*/ 1401206097 h 56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763" h="567">
                <a:moveTo>
                  <a:pt x="0" y="368"/>
                </a:moveTo>
                <a:lnTo>
                  <a:pt x="440" y="368"/>
                </a:lnTo>
                <a:lnTo>
                  <a:pt x="777" y="0"/>
                </a:lnTo>
                <a:lnTo>
                  <a:pt x="2162" y="0"/>
                </a:lnTo>
                <a:lnTo>
                  <a:pt x="2265" y="116"/>
                </a:lnTo>
                <a:lnTo>
                  <a:pt x="5756" y="112"/>
                </a:lnTo>
                <a:lnTo>
                  <a:pt x="5763" y="567"/>
                </a:lnTo>
                <a:lnTo>
                  <a:pt x="6" y="556"/>
                </a:lnTo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027" name="Freeform 15" descr="01b_img(Global Digtal Desigm(imageState)"/>
          <p:cNvSpPr>
            <a:spLocks/>
          </p:cNvSpPr>
          <p:nvPr/>
        </p:nvSpPr>
        <p:spPr bwMode="gray">
          <a:xfrm>
            <a:off x="-9525" y="336550"/>
            <a:ext cx="9182100" cy="838200"/>
          </a:xfrm>
          <a:custGeom>
            <a:avLst/>
            <a:gdLst>
              <a:gd name="T0" fmla="*/ 1131550950 w 5784"/>
              <a:gd name="T1" fmla="*/ 932457813 h 528"/>
              <a:gd name="T2" fmla="*/ 1935480000 w 5784"/>
              <a:gd name="T3" fmla="*/ 2520950 h 528"/>
              <a:gd name="T4" fmla="*/ 2147483647 w 5784"/>
              <a:gd name="T5" fmla="*/ 0 h 528"/>
              <a:gd name="T6" fmla="*/ 2147483647 w 5784"/>
              <a:gd name="T7" fmla="*/ 289818763 h 528"/>
              <a:gd name="T8" fmla="*/ 2147483647 w 5784"/>
              <a:gd name="T9" fmla="*/ 289818763 h 528"/>
              <a:gd name="T10" fmla="*/ 2147483647 w 5784"/>
              <a:gd name="T11" fmla="*/ 1330642500 h 528"/>
              <a:gd name="T12" fmla="*/ 0 w 5784"/>
              <a:gd name="T13" fmla="*/ 1307961888 h 528"/>
              <a:gd name="T14" fmla="*/ 0 w 5784"/>
              <a:gd name="T15" fmla="*/ 934978763 h 52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784" h="528">
                <a:moveTo>
                  <a:pt x="449" y="370"/>
                </a:moveTo>
                <a:lnTo>
                  <a:pt x="768" y="1"/>
                </a:lnTo>
                <a:lnTo>
                  <a:pt x="2158" y="0"/>
                </a:lnTo>
                <a:lnTo>
                  <a:pt x="2258" y="115"/>
                </a:lnTo>
                <a:lnTo>
                  <a:pt x="5784" y="115"/>
                </a:lnTo>
                <a:lnTo>
                  <a:pt x="5779" y="528"/>
                </a:lnTo>
                <a:lnTo>
                  <a:pt x="0" y="519"/>
                </a:lnTo>
                <a:lnTo>
                  <a:pt x="0" y="371"/>
                </a:lnTo>
              </a:path>
            </a:pathLst>
          </a:custGeom>
          <a:blipFill dpi="0" rotWithShape="1">
            <a:blip r:embed="rId15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43025"/>
            <a:ext cx="8229600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10400" y="2889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+mj-lt"/>
              </a:defRPr>
            </a:lvl1pPr>
          </a:lstStyle>
          <a:p>
            <a:pPr>
              <a:defRPr/>
            </a:pPr>
            <a:r>
              <a:rPr lang="tr-TR" smtClean="0"/>
              <a:t>02.12.2012</a:t>
            </a: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53732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latin typeface="+mj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71888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+mj-lt"/>
              </a:defRPr>
            </a:lvl1pPr>
          </a:lstStyle>
          <a:p>
            <a:pPr>
              <a:defRPr/>
            </a:pPr>
            <a:fld id="{9144B643-71DE-4196-AF46-8E87B02729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2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609600" y="579438"/>
            <a:ext cx="78486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9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  <p:sldLayoutId id="2147483958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75656" y="1052736"/>
            <a:ext cx="7239000" cy="1012825"/>
          </a:xfrm>
        </p:spPr>
        <p:txBody>
          <a:bodyPr/>
          <a:lstStyle/>
          <a:p>
            <a:r>
              <a:rPr lang="tr-TR" sz="2800" dirty="0" smtClean="0"/>
              <a:t>ÇALIŞMANIN ADI</a:t>
            </a:r>
            <a:endParaRPr lang="tr-TR" sz="28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85813" y="4365624"/>
            <a:ext cx="7315200" cy="1871687"/>
          </a:xfrm>
        </p:spPr>
        <p:txBody>
          <a:bodyPr/>
          <a:lstStyle/>
          <a:p>
            <a:pPr eaLnBrk="1" hangingPunct="1"/>
            <a:r>
              <a:rPr lang="tr-TR" b="1" dirty="0" smtClean="0"/>
              <a:t>DANIŞMAN:</a:t>
            </a:r>
          </a:p>
          <a:p>
            <a:pPr eaLnBrk="1" hangingPunct="1"/>
            <a:r>
              <a:rPr lang="tr-TR" b="1" u="sng" dirty="0" smtClean="0"/>
              <a:t>HAZIRLAYAN:</a:t>
            </a:r>
            <a:endParaRPr lang="tr-TR" dirty="0" smtClean="0"/>
          </a:p>
        </p:txBody>
      </p:sp>
      <p:pic>
        <p:nvPicPr>
          <p:cNvPr id="1026" name="Picture 2" descr="GAZİ LOGO ile ilgili g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1608113" cy="1608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SUNUM PLANI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1.GİRİŞ</a:t>
            </a:r>
          </a:p>
          <a:p>
            <a:r>
              <a:rPr lang="tr-TR" dirty="0" smtClean="0"/>
              <a:t>2.LİTERATÜR TARAMASI</a:t>
            </a:r>
          </a:p>
          <a:p>
            <a:r>
              <a:rPr lang="tr-TR" dirty="0" smtClean="0"/>
              <a:t>3.MATERYAL &amp; METOT</a:t>
            </a:r>
          </a:p>
          <a:p>
            <a:r>
              <a:rPr lang="tr-TR" dirty="0" smtClean="0"/>
              <a:t>4.BULGULAR &amp; İRDELEME</a:t>
            </a:r>
          </a:p>
          <a:p>
            <a:r>
              <a:rPr lang="tr-TR" dirty="0" smtClean="0"/>
              <a:t>5.SONUÇLAR</a:t>
            </a:r>
            <a:endParaRPr lang="tr-TR" dirty="0" smtClean="0"/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latin typeface="Times New Roman" pitchFamily="18" charset="0"/>
                <a:cs typeface="Times New Roman" pitchFamily="18" charset="0"/>
              </a:rPr>
              <a:t>GİRİŞ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343024"/>
            <a:ext cx="8229600" cy="5514975"/>
          </a:xfrm>
        </p:spPr>
        <p:txBody>
          <a:bodyPr/>
          <a:lstStyle/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 smtClean="0">
              <a:latin typeface="Times New Roman" pitchFamily="18" charset="0"/>
              <a:cs typeface="Times New Roman" pitchFamily="18" charset="0"/>
            </a:endParaRPr>
          </a:p>
          <a:p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3635896" y="6537325"/>
            <a:ext cx="2133600" cy="320675"/>
          </a:xfrm>
        </p:spPr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47700" y="779463"/>
            <a:ext cx="7848600" cy="563562"/>
          </a:xfrm>
        </p:spPr>
        <p:txBody>
          <a:bodyPr/>
          <a:lstStyle/>
          <a:p>
            <a:r>
              <a:rPr lang="tr-TR" dirty="0"/>
              <a:t>LİTERATÜR TARAMASI</a:t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783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MATERYAL &amp; METOT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333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BULGULAR &amp; İRDELEME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540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SONUÇLAR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345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KAYNAKÇA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9D76AC-A402-4A61-A034-BA933B91A1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460136"/>
      </p:ext>
    </p:extLst>
  </p:cSld>
  <p:clrMapOvr>
    <a:masterClrMapping/>
  </p:clrMapOvr>
</p:sld>
</file>

<file path=ppt/theme/theme1.xml><?xml version="1.0" encoding="utf-8"?>
<a:theme xmlns:a="http://schemas.openxmlformats.org/drawingml/2006/main" name="Boş Hazır Sunum - 1">
  <a:themeElements>
    <a:clrScheme name="sample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5B1B1"/>
      </a:accent1>
      <a:accent2>
        <a:srgbClr val="5BACE9"/>
      </a:accent2>
      <a:accent3>
        <a:srgbClr val="FFFFFF"/>
      </a:accent3>
      <a:accent4>
        <a:srgbClr val="174578"/>
      </a:accent4>
      <a:accent5>
        <a:srgbClr val="ACD5D5"/>
      </a:accent5>
      <a:accent6>
        <a:srgbClr val="529BD3"/>
      </a:accent6>
      <a:hlink>
        <a:srgbClr val="6E71F0"/>
      </a:hlink>
      <a:folHlink>
        <a:srgbClr val="969696"/>
      </a:folHlink>
    </a:clrScheme>
    <a:fontScheme name="sample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1D528D"/>
        </a:dk1>
        <a:lt1>
          <a:srgbClr val="FFFFFF"/>
        </a:lt1>
        <a:dk2>
          <a:srgbClr val="000000"/>
        </a:dk2>
        <a:lt2>
          <a:srgbClr val="C0C0C0"/>
        </a:lt2>
        <a:accent1>
          <a:srgbClr val="4EA693"/>
        </a:accent1>
        <a:accent2>
          <a:srgbClr val="ABA755"/>
        </a:accent2>
        <a:accent3>
          <a:srgbClr val="FFFFFF"/>
        </a:accent3>
        <a:accent4>
          <a:srgbClr val="174578"/>
        </a:accent4>
        <a:accent5>
          <a:srgbClr val="B2D0C8"/>
        </a:accent5>
        <a:accent6>
          <a:srgbClr val="9B974C"/>
        </a:accent6>
        <a:hlink>
          <a:srgbClr val="3981B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24B98"/>
        </a:dk1>
        <a:lt1>
          <a:srgbClr val="FFFFFF"/>
        </a:lt1>
        <a:dk2>
          <a:srgbClr val="000000"/>
        </a:dk2>
        <a:lt2>
          <a:srgbClr val="DDDDDD"/>
        </a:lt2>
        <a:accent1>
          <a:srgbClr val="4976D1"/>
        </a:accent1>
        <a:accent2>
          <a:srgbClr val="4CB494"/>
        </a:accent2>
        <a:accent3>
          <a:srgbClr val="FFFFFF"/>
        </a:accent3>
        <a:accent4>
          <a:srgbClr val="0E3F81"/>
        </a:accent4>
        <a:accent5>
          <a:srgbClr val="B1BDE5"/>
        </a:accent5>
        <a:accent6>
          <a:srgbClr val="44A386"/>
        </a:accent6>
        <a:hlink>
          <a:srgbClr val="0099C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5B1B1"/>
        </a:accent1>
        <a:accent2>
          <a:srgbClr val="5BACE9"/>
        </a:accent2>
        <a:accent3>
          <a:srgbClr val="FFFFFF"/>
        </a:accent3>
        <a:accent4>
          <a:srgbClr val="174578"/>
        </a:accent4>
        <a:accent5>
          <a:srgbClr val="ACD5D5"/>
        </a:accent5>
        <a:accent6>
          <a:srgbClr val="529BD3"/>
        </a:accent6>
        <a:hlink>
          <a:srgbClr val="6E71F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Boş Hazır Sunum - 1</Template>
  <TotalTime>2791</TotalTime>
  <Words>36</Words>
  <Application>Microsoft Office PowerPoint</Application>
  <PresentationFormat>Ekran Gösterisi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14" baseType="lpstr">
      <vt:lpstr>Arial</vt:lpstr>
      <vt:lpstr>Calibri</vt:lpstr>
      <vt:lpstr>Times New Roman</vt:lpstr>
      <vt:lpstr>Verdana</vt:lpstr>
      <vt:lpstr>Wingdings</vt:lpstr>
      <vt:lpstr>Boş Hazır Sunum - 1</vt:lpstr>
      <vt:lpstr>ÇALIŞMANIN ADI</vt:lpstr>
      <vt:lpstr>SUNUM PLANI</vt:lpstr>
      <vt:lpstr>GİRİŞ</vt:lpstr>
      <vt:lpstr>LİTERATÜR TARAMASI </vt:lpstr>
      <vt:lpstr>MATERYAL &amp; METOT </vt:lpstr>
      <vt:lpstr>BULGULAR &amp; İRDELEME</vt:lpstr>
      <vt:lpstr>SONUÇLAR</vt:lpstr>
      <vt:lpstr>KAYNAKÇA</vt:lpstr>
    </vt:vector>
  </TitlesOfParts>
  <Company>Lenovo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BAL PETEĞİ (HONEYCOMB) MALZEMELER VE ALÜMİNYUM BİR BAL PETEĞİ MALZEMENİN ANSYS 11’DE MODELLENMESİ VE NONLİNEER GERİLME ANALİZİNİN YAPILMASI</dc:title>
  <dc:creator>lenovo</dc:creator>
  <cp:lastModifiedBy>berre</cp:lastModifiedBy>
  <cp:revision>333</cp:revision>
  <dcterms:created xsi:type="dcterms:W3CDTF">2010-01-28T18:29:33Z</dcterms:created>
  <dcterms:modified xsi:type="dcterms:W3CDTF">2017-12-20T12:34:11Z</dcterms:modified>
</cp:coreProperties>
</file>