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r-TR" smtClean="0"/>
              <a:t>Resim eklemek için simgeyi tıklatın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8C53414-6DF2-4980-8D95-AA1E31D162FF}" type="datetimeFigureOut">
              <a:rPr lang="tr-TR" smtClean="0"/>
              <a:t>04.02.2013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0B14DA7-3E1D-478A-8132-6FBF0FBB19C6}" type="slidenum">
              <a:rPr lang="tr-TR" smtClean="0"/>
              <a:t>‹#›</a:t>
            </a:fld>
            <a:endParaRPr lang="tr-T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ayokainvest.com/__media/villaakdeniz/deytawebsite/content/image/bo%C4%9Fa%C3%A7ay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02876"/>
            <a:ext cx="9130324" cy="4057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539552" y="260648"/>
            <a:ext cx="7772400" cy="821953"/>
          </a:xfrm>
        </p:spPr>
        <p:txBody>
          <a:bodyPr/>
          <a:lstStyle/>
          <a:p>
            <a:r>
              <a:rPr lang="tr-TR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GRUP</a:t>
            </a:r>
            <a:endParaRPr lang="tr-TR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tr-TR" dirty="0" smtClean="0"/>
              <a:t> </a:t>
            </a:r>
            <a:endParaRPr lang="tr-TR" dirty="0"/>
          </a:p>
        </p:txBody>
      </p:sp>
      <p:sp>
        <p:nvSpPr>
          <p:cNvPr id="4" name="Dikdörtgen 3"/>
          <p:cNvSpPr/>
          <p:nvPr/>
        </p:nvSpPr>
        <p:spPr>
          <a:xfrm>
            <a:off x="1736157" y="1471135"/>
            <a:ext cx="554461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tr-TR" sz="8000" b="1" cap="none" spc="0" dirty="0" err="1" smtClean="0">
                <a:ln w="11430"/>
                <a:solidFill>
                  <a:srgbClr val="FFFF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Sarı</a:t>
            </a:r>
            <a:r>
              <a:rPr lang="tr-TR" sz="8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Boğa</a:t>
            </a:r>
            <a:endParaRPr lang="tr-TR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683555" y="828001"/>
            <a:ext cx="14109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err="1">
                <a:solidFill>
                  <a:srgbClr val="FFC000"/>
                </a:solidFill>
              </a:rPr>
              <a:t>Sarıçay</a:t>
            </a:r>
            <a:endParaRPr lang="tr-TR" dirty="0">
              <a:solidFill>
                <a:srgbClr val="FFC000"/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6680431" y="836712"/>
            <a:ext cx="16562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spcBef>
                <a:spcPct val="20000"/>
              </a:spcBef>
            </a:pPr>
            <a:r>
              <a:rPr lang="tr-TR" sz="3200" dirty="0" err="1">
                <a:solidFill>
                  <a:srgbClr val="FFC000"/>
                </a:solidFill>
              </a:rPr>
              <a:t>Boğaçay</a:t>
            </a:r>
            <a:endParaRPr lang="tr-TR" sz="3200" dirty="0">
              <a:solidFill>
                <a:srgbClr val="FFC000"/>
              </a:solidFill>
            </a:endParaRPr>
          </a:p>
        </p:txBody>
      </p:sp>
      <p:cxnSp>
        <p:nvCxnSpPr>
          <p:cNvPr id="8" name="Eğri Bağlayıcı 7"/>
          <p:cNvCxnSpPr>
            <a:stCxn id="5" idx="2"/>
          </p:cNvCxnSpPr>
          <p:nvPr/>
        </p:nvCxnSpPr>
        <p:spPr>
          <a:xfrm rot="16200000" flipH="1">
            <a:off x="1434524" y="1367288"/>
            <a:ext cx="859740" cy="950715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0" name="Eğri Bağlayıcı 9"/>
          <p:cNvCxnSpPr>
            <a:stCxn id="6" idx="2"/>
          </p:cNvCxnSpPr>
          <p:nvPr/>
        </p:nvCxnSpPr>
        <p:spPr>
          <a:xfrm rot="5400000">
            <a:off x="6571040" y="1366664"/>
            <a:ext cx="882681" cy="992326"/>
          </a:xfrm>
          <a:prstGeom prst="curvedConnector2">
            <a:avLst/>
          </a:prstGeom>
          <a:ln>
            <a:tailEnd type="arrow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81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etin kutusu 1"/>
          <p:cNvSpPr txBox="1"/>
          <p:nvPr/>
        </p:nvSpPr>
        <p:spPr>
          <a:xfrm>
            <a:off x="6413580" y="548680"/>
            <a:ext cx="13789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SUNUŞ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3" name="Metin kutusu 2"/>
          <p:cNvSpPr txBox="1"/>
          <p:nvPr/>
        </p:nvSpPr>
        <p:spPr>
          <a:xfrm>
            <a:off x="395536" y="2555080"/>
            <a:ext cx="123085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Proje : 1</a:t>
            </a:r>
            <a:endParaRPr lang="tr-TR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" name="Dikdörtgen 3"/>
          <p:cNvSpPr/>
          <p:nvPr/>
        </p:nvSpPr>
        <p:spPr>
          <a:xfrm>
            <a:off x="2915816" y="1954916"/>
            <a:ext cx="5904656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tr-TR" sz="2400" b="1" dirty="0" err="1" smtClean="0">
                <a:solidFill>
                  <a:schemeClr val="tx1"/>
                </a:solidFill>
                <a:latin typeface="Calibri" pitchFamily="34" charset="0"/>
              </a:rPr>
              <a:t>Boğaçay’ında</a:t>
            </a:r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 Yaşayan </a:t>
            </a:r>
            <a:r>
              <a:rPr lang="tr-TR" sz="2400" b="1" dirty="0" err="1" smtClean="0">
                <a:solidFill>
                  <a:schemeClr val="tx1"/>
                </a:solidFill>
                <a:latin typeface="Calibri" pitchFamily="34" charset="0"/>
              </a:rPr>
              <a:t>Mugilidae</a:t>
            </a:r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,</a:t>
            </a:r>
            <a:r>
              <a:rPr lang="tr-TR" sz="2400" b="1" i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2400" b="1" i="1" dirty="0" err="1" smtClean="0">
                <a:solidFill>
                  <a:schemeClr val="tx1"/>
                </a:solidFill>
                <a:latin typeface="Calibri" pitchFamily="34" charset="0"/>
              </a:rPr>
              <a:t>Mugil</a:t>
            </a:r>
            <a:r>
              <a:rPr lang="tr-TR" sz="2400" b="1" i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2400" b="1" i="1" dirty="0" err="1" smtClean="0">
                <a:solidFill>
                  <a:schemeClr val="tx1"/>
                </a:solidFill>
                <a:latin typeface="Calibri" pitchFamily="34" charset="0"/>
              </a:rPr>
              <a:t>Cephalus</a:t>
            </a:r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 (Has Kefal) Ve  </a:t>
            </a:r>
            <a:r>
              <a:rPr lang="tr-TR" sz="2400" b="1" dirty="0" err="1" smtClean="0">
                <a:solidFill>
                  <a:schemeClr val="tx1"/>
                </a:solidFill>
                <a:latin typeface="Calibri" pitchFamily="34" charset="0"/>
              </a:rPr>
              <a:t>Cyprinidae</a:t>
            </a:r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, </a:t>
            </a:r>
            <a:r>
              <a:rPr lang="tr-TR" sz="2400" b="1" i="1" dirty="0" err="1" smtClean="0">
                <a:solidFill>
                  <a:schemeClr val="tx1"/>
                </a:solidFill>
                <a:latin typeface="Calibri" pitchFamily="34" charset="0"/>
              </a:rPr>
              <a:t>Leuciscus</a:t>
            </a:r>
            <a:r>
              <a:rPr lang="tr-TR" sz="2400" b="1" i="1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tr-TR" sz="2400" b="1" i="1" dirty="0" err="1" smtClean="0">
                <a:solidFill>
                  <a:schemeClr val="tx1"/>
                </a:solidFill>
                <a:latin typeface="Calibri" pitchFamily="34" charset="0"/>
              </a:rPr>
              <a:t>Cephalus</a:t>
            </a:r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 (Tatlısu Kefali )’un Mide Muhteviyatlarının Belirlenmesi</a:t>
            </a:r>
            <a:endParaRPr lang="tr-TR" sz="2400" dirty="0">
              <a:solidFill>
                <a:schemeClr val="tx1"/>
              </a:solidFill>
            </a:endParaRPr>
          </a:p>
        </p:txBody>
      </p:sp>
      <p:sp>
        <p:nvSpPr>
          <p:cNvPr id="5" name="Metin kutusu 4"/>
          <p:cNvSpPr txBox="1"/>
          <p:nvPr/>
        </p:nvSpPr>
        <p:spPr>
          <a:xfrm>
            <a:off x="395536" y="4437112"/>
            <a:ext cx="1230850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tr-TR" sz="2400" b="1" dirty="0" smtClean="0">
                <a:solidFill>
                  <a:schemeClr val="tx1"/>
                </a:solidFill>
                <a:latin typeface="Calibri" pitchFamily="34" charset="0"/>
              </a:rPr>
              <a:t>Proje : 2</a:t>
            </a:r>
            <a:endParaRPr lang="tr-TR" sz="24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2915816" y="3883114"/>
            <a:ext cx="5904656" cy="156966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endParaRPr lang="tr-TR" sz="2400" b="1" dirty="0" smtClean="0"/>
          </a:p>
          <a:p>
            <a:pPr algn="just"/>
            <a:r>
              <a:rPr lang="tr-TR" sz="2400" b="1" dirty="0" smtClean="0"/>
              <a:t>Sarısu Çayı (Antalya) </a:t>
            </a:r>
            <a:r>
              <a:rPr lang="tr-TR" sz="2400" b="1" dirty="0" err="1" smtClean="0"/>
              <a:t>Bentik</a:t>
            </a:r>
            <a:r>
              <a:rPr lang="tr-TR" sz="2400" b="1" dirty="0" smtClean="0"/>
              <a:t>  Alglerin İndikatör Türlerin Belirlenmesi</a:t>
            </a:r>
          </a:p>
          <a:p>
            <a:pPr algn="just"/>
            <a:endParaRPr lang="tr-TR" sz="2400" dirty="0"/>
          </a:p>
        </p:txBody>
      </p:sp>
      <p:sp>
        <p:nvSpPr>
          <p:cNvPr id="7" name="Şeritli Sağ Ok 6"/>
          <p:cNvSpPr/>
          <p:nvPr/>
        </p:nvSpPr>
        <p:spPr>
          <a:xfrm>
            <a:off x="1835696" y="2492896"/>
            <a:ext cx="720080" cy="542140"/>
          </a:xfrm>
          <a:prstGeom prst="strip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sp>
        <p:nvSpPr>
          <p:cNvPr id="8" name="Şeritli Sağ Ok 7"/>
          <p:cNvSpPr/>
          <p:nvPr/>
        </p:nvSpPr>
        <p:spPr>
          <a:xfrm>
            <a:off x="1967105" y="4356637"/>
            <a:ext cx="720080" cy="542140"/>
          </a:xfrm>
          <a:prstGeom prst="stripedRightArrow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68290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573360"/>
            <a:ext cx="8128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/>
          <p:cNvSpPr txBox="1"/>
          <p:nvPr/>
        </p:nvSpPr>
        <p:spPr>
          <a:xfrm>
            <a:off x="6413579" y="116632"/>
            <a:ext cx="22059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PROJE EKİBİ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981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92696"/>
            <a:ext cx="8064896" cy="5976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/>
          <p:cNvSpPr txBox="1"/>
          <p:nvPr/>
        </p:nvSpPr>
        <p:spPr>
          <a:xfrm>
            <a:off x="1115616" y="137467"/>
            <a:ext cx="70934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PROJE BAZEN DÜZ KAYAYA TIRMANDIRIR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890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73360"/>
            <a:ext cx="8128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/>
          <p:cNvSpPr txBox="1"/>
          <p:nvPr/>
        </p:nvSpPr>
        <p:spPr>
          <a:xfrm>
            <a:off x="2483768" y="136282"/>
            <a:ext cx="43617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İĞNE İLE KUYU KAZDIRIR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665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650" y="645368"/>
            <a:ext cx="81407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/>
          <p:cNvSpPr txBox="1"/>
          <p:nvPr/>
        </p:nvSpPr>
        <p:spPr>
          <a:xfrm>
            <a:off x="1835696" y="121806"/>
            <a:ext cx="56049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HER ŞEY TAMAM, AMA BALIK …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476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645368"/>
            <a:ext cx="8128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/>
          <p:cNvSpPr txBox="1"/>
          <p:nvPr/>
        </p:nvSpPr>
        <p:spPr>
          <a:xfrm>
            <a:off x="1979712" y="116631"/>
            <a:ext cx="61039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HAVA SOĞUK AMA GÖREV KUTSAL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65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000" y="645368"/>
            <a:ext cx="8128000" cy="609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Metin kutusu 2"/>
          <p:cNvSpPr txBox="1"/>
          <p:nvPr/>
        </p:nvSpPr>
        <p:spPr>
          <a:xfrm>
            <a:off x="302049" y="189438"/>
            <a:ext cx="8539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r-TR" sz="3200" b="1" dirty="0" smtClean="0">
                <a:solidFill>
                  <a:srgbClr val="FFFF00"/>
                </a:solidFill>
                <a:latin typeface="Calibri" pitchFamily="34" charset="0"/>
              </a:rPr>
              <a:t>HER TARAF KARANLIK GÖREMİYORUM ALLAHIM!</a:t>
            </a:r>
            <a:endParaRPr lang="tr-TR" sz="3200" b="1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16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lga Biçimi">
  <a:themeElements>
    <a:clrScheme name="Dalga Biçimi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alga Biçimi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alga Biçimi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</TotalTime>
  <Words>74</Words>
  <Application>Microsoft Office PowerPoint</Application>
  <PresentationFormat>Ekran Gösterisi (4:3)</PresentationFormat>
  <Paragraphs>17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8</vt:i4>
      </vt:variant>
    </vt:vector>
  </HeadingPairs>
  <TitlesOfParts>
    <vt:vector size="9" baseType="lpstr">
      <vt:lpstr>Dalga Biçimi</vt:lpstr>
      <vt:lpstr>GRUP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GRUP</dc:title>
  <dc:creator>naci karhan</dc:creator>
  <cp:lastModifiedBy>naci karhan</cp:lastModifiedBy>
  <cp:revision>6</cp:revision>
  <dcterms:created xsi:type="dcterms:W3CDTF">2013-02-04T11:20:59Z</dcterms:created>
  <dcterms:modified xsi:type="dcterms:W3CDTF">2013-02-04T11:56:44Z</dcterms:modified>
</cp:coreProperties>
</file>