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ek Köşesi Kesik ve Yuvarlatılmış Dikdörtgen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Dik Üçgen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9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8D0EE1E-8C62-4520-AC4D-69E52C16C4C9}" type="datetimeFigureOut">
              <a:rPr lang="tr-TR" smtClean="0"/>
              <a:t>23.10.2017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147286E-7F57-445D-A840-A796940E1FD1}" type="slidenum">
              <a:rPr lang="tr-TR" smtClean="0"/>
              <a:t>‹#›</a:t>
            </a:fld>
            <a:endParaRPr lang="tr-TR"/>
          </a:p>
        </p:txBody>
      </p:sp>
      <p:grpSp>
        <p:nvGrpSpPr>
          <p:cNvPr id="2" name="1 Grup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500034" y="428604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/>
              <a:t>İyileştirme Alanları</a:t>
            </a:r>
            <a:br>
              <a:rPr lang="tr-TR" dirty="0"/>
            </a:b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51520" y="2214554"/>
            <a:ext cx="7578008" cy="2786082"/>
          </a:xfrm>
        </p:spPr>
        <p:txBody>
          <a:bodyPr>
            <a:normAutofit fontScale="92500" lnSpcReduction="10000"/>
          </a:bodyPr>
          <a:lstStyle/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tr-TR" dirty="0"/>
              <a:t>Fiziksel alanların bölümün büyümesi doğrultusunda yetersiz olması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tr-TR" dirty="0"/>
              <a:t>Mevcut Araştırma görevlisi ve uzman sayısının yetersiz </a:t>
            </a:r>
            <a:r>
              <a:rPr lang="tr-TR" dirty="0" smtClean="0"/>
              <a:t>olması</a:t>
            </a:r>
            <a:endParaRPr lang="tr-TR" dirty="0"/>
          </a:p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tr-TR" dirty="0"/>
              <a:t>Bölüm bütçesinin </a:t>
            </a:r>
            <a:r>
              <a:rPr lang="tr-TR" dirty="0" smtClean="0"/>
              <a:t>olmaması</a:t>
            </a:r>
            <a:endParaRPr lang="tr-TR" dirty="0"/>
          </a:p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tr-TR" dirty="0"/>
              <a:t>Son yıllarda </a:t>
            </a:r>
            <a:r>
              <a:rPr lang="tr-TR" dirty="0" smtClean="0"/>
              <a:t>Bölümümüze yerleşen </a:t>
            </a:r>
            <a:r>
              <a:rPr lang="tr-TR" smtClean="0"/>
              <a:t>öğrencilerin sıralamasının </a:t>
            </a:r>
            <a:r>
              <a:rPr lang="tr-TR" dirty="0" smtClean="0"/>
              <a:t>düşük </a:t>
            </a:r>
            <a:r>
              <a:rPr lang="tr-TR" dirty="0"/>
              <a:t>olması</a:t>
            </a:r>
          </a:p>
          <a:p>
            <a:pPr algn="just"/>
            <a:endParaRPr lang="tr-T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</TotalTime>
  <Words>28</Words>
  <Application>Microsoft Office PowerPoint</Application>
  <PresentationFormat>Ekran Gösterisi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6" baseType="lpstr">
      <vt:lpstr>Calibri</vt:lpstr>
      <vt:lpstr>Constantia</vt:lpstr>
      <vt:lpstr>Wingdings</vt:lpstr>
      <vt:lpstr>Wingdings 2</vt:lpstr>
      <vt:lpstr>Akış</vt:lpstr>
      <vt:lpstr>İyileştirme Alanları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İyileştirme Alanları</dc:title>
  <dc:creator>gazi 15</dc:creator>
  <cp:lastModifiedBy>ebru</cp:lastModifiedBy>
  <cp:revision>3</cp:revision>
  <dcterms:created xsi:type="dcterms:W3CDTF">2017-10-23T06:39:06Z</dcterms:created>
  <dcterms:modified xsi:type="dcterms:W3CDTF">2017-10-23T07:17:21Z</dcterms:modified>
</cp:coreProperties>
</file>