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8" r:id="rId2"/>
    <p:sldId id="259" r:id="rId3"/>
  </p:sldIdLst>
  <p:sldSz cx="9144000" cy="6858000" type="screen4x3"/>
  <p:notesSz cx="6858000" cy="9144000"/>
  <p:defaultTextStyle>
    <a:defPPr>
      <a:defRPr lang="tr-T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107" d="100"/>
          <a:sy n="107" d="100"/>
        </p:scale>
        <p:origin x="-1698" y="-84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slide" Target="slides/slide2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Başlık Slaydı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Başlık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tr-TR" smtClean="0"/>
              <a:t>Asıl başlık stili için tıklatın</a:t>
            </a:r>
            <a:endParaRPr lang="tr-TR"/>
          </a:p>
        </p:txBody>
      </p:sp>
      <p:sp>
        <p:nvSpPr>
          <p:cNvPr id="3" name="Alt Başlık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tr-TR" smtClean="0"/>
              <a:t>Asıl alt başlık stilini düzenlemek için tıklatın</a:t>
            </a:r>
            <a:endParaRPr lang="tr-TR"/>
          </a:p>
        </p:txBody>
      </p:sp>
      <p:sp>
        <p:nvSpPr>
          <p:cNvPr id="4" name="Veri Yer Tutucusu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EE2D13-CE6F-431A-8EB8-80A0CFB04F5E}" type="datetimeFigureOut">
              <a:rPr lang="tr-TR" smtClean="0"/>
              <a:t>13.06.2018</a:t>
            </a:fld>
            <a:endParaRPr lang="tr-TR"/>
          </a:p>
        </p:txBody>
      </p:sp>
      <p:sp>
        <p:nvSpPr>
          <p:cNvPr id="5" name="Altbilgi Yer Tutucusu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6" name="Slayt Numarası Yer Tutucus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51629B-6F76-4262-8C73-CA4A497A70EB}" type="slidenum">
              <a:rPr lang="tr-TR" smtClean="0"/>
              <a:t>‹#›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211496273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Başlık ve İçeri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Başlık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r-TR" smtClean="0"/>
              <a:t>Asıl başlık stili için tıklatın</a:t>
            </a:r>
            <a:endParaRPr lang="tr-TR"/>
          </a:p>
        </p:txBody>
      </p:sp>
      <p:sp>
        <p:nvSpPr>
          <p:cNvPr id="3" name="İçerik Yer Tutucus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tr-TR" smtClean="0"/>
              <a:t>Asıl metin stillerini düzenlemek için tıklatın</a:t>
            </a:r>
          </a:p>
          <a:p>
            <a:pPr lvl="1"/>
            <a:r>
              <a:rPr lang="tr-TR" smtClean="0"/>
              <a:t>İkinci düzey</a:t>
            </a:r>
          </a:p>
          <a:p>
            <a:pPr lvl="2"/>
            <a:r>
              <a:rPr lang="tr-TR" smtClean="0"/>
              <a:t>Üçüncü düzey</a:t>
            </a:r>
          </a:p>
          <a:p>
            <a:pPr lvl="3"/>
            <a:r>
              <a:rPr lang="tr-TR" smtClean="0"/>
              <a:t>Dördüncü düzey</a:t>
            </a:r>
          </a:p>
          <a:p>
            <a:pPr lvl="4"/>
            <a:r>
              <a:rPr lang="tr-TR" smtClean="0"/>
              <a:t>Beşinci düzey</a:t>
            </a:r>
            <a:endParaRPr lang="tr-TR"/>
          </a:p>
        </p:txBody>
      </p:sp>
      <p:sp>
        <p:nvSpPr>
          <p:cNvPr id="4" name="Veri Yer Tutucusu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EE2D13-CE6F-431A-8EB8-80A0CFB04F5E}" type="datetimeFigureOut">
              <a:rPr lang="tr-TR" smtClean="0"/>
              <a:t>13.06.2018</a:t>
            </a:fld>
            <a:endParaRPr lang="tr-TR"/>
          </a:p>
        </p:txBody>
      </p:sp>
      <p:sp>
        <p:nvSpPr>
          <p:cNvPr id="5" name="Altbilgi Yer Tutucusu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6" name="Slayt Numarası Yer Tutucus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51629B-6F76-4262-8C73-CA4A497A70EB}" type="slidenum">
              <a:rPr lang="tr-TR" smtClean="0"/>
              <a:t>‹#›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332233949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Bölüm Üstbilgis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Başlık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tr-TR" smtClean="0"/>
              <a:t>Asıl başlık stili için tıklatın</a:t>
            </a:r>
            <a:endParaRPr lang="tr-TR"/>
          </a:p>
        </p:txBody>
      </p:sp>
      <p:sp>
        <p:nvSpPr>
          <p:cNvPr id="3" name="Metin Yer Tutucusu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tr-TR" smtClean="0"/>
              <a:t>Asıl metin stillerini düzenlemek için tıklatın</a:t>
            </a:r>
          </a:p>
        </p:txBody>
      </p:sp>
      <p:sp>
        <p:nvSpPr>
          <p:cNvPr id="4" name="Veri Yer Tutucusu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EE2D13-CE6F-431A-8EB8-80A0CFB04F5E}" type="datetimeFigureOut">
              <a:rPr lang="tr-TR" smtClean="0"/>
              <a:t>13.06.2018</a:t>
            </a:fld>
            <a:endParaRPr lang="tr-TR"/>
          </a:p>
        </p:txBody>
      </p:sp>
      <p:sp>
        <p:nvSpPr>
          <p:cNvPr id="5" name="Altbilgi Yer Tutucusu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6" name="Slayt Numarası Yer Tutucus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51629B-6F76-4262-8C73-CA4A497A70EB}" type="slidenum">
              <a:rPr lang="tr-TR" smtClean="0"/>
              <a:t>‹#›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413353688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İki İçeri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Başlık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r-TR" smtClean="0"/>
              <a:t>Asıl başlık stili için tıklatın</a:t>
            </a:r>
            <a:endParaRPr lang="tr-TR"/>
          </a:p>
        </p:txBody>
      </p:sp>
      <p:sp>
        <p:nvSpPr>
          <p:cNvPr id="3" name="İçerik Yer Tutucusu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tr-TR" smtClean="0"/>
              <a:t>Asıl metin stillerini düzenlemek için tıklatın</a:t>
            </a:r>
          </a:p>
          <a:p>
            <a:pPr lvl="1"/>
            <a:r>
              <a:rPr lang="tr-TR" smtClean="0"/>
              <a:t>İkinci düzey</a:t>
            </a:r>
          </a:p>
          <a:p>
            <a:pPr lvl="2"/>
            <a:r>
              <a:rPr lang="tr-TR" smtClean="0"/>
              <a:t>Üçüncü düzey</a:t>
            </a:r>
          </a:p>
          <a:p>
            <a:pPr lvl="3"/>
            <a:r>
              <a:rPr lang="tr-TR" smtClean="0"/>
              <a:t>Dördüncü düzey</a:t>
            </a:r>
          </a:p>
          <a:p>
            <a:pPr lvl="4"/>
            <a:r>
              <a:rPr lang="tr-TR" smtClean="0"/>
              <a:t>Beşinci düzey</a:t>
            </a:r>
            <a:endParaRPr lang="tr-TR"/>
          </a:p>
        </p:txBody>
      </p:sp>
      <p:sp>
        <p:nvSpPr>
          <p:cNvPr id="4" name="İçerik Yer Tutucusu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tr-TR" smtClean="0"/>
              <a:t>Asıl metin stillerini düzenlemek için tıklatın</a:t>
            </a:r>
          </a:p>
          <a:p>
            <a:pPr lvl="1"/>
            <a:r>
              <a:rPr lang="tr-TR" smtClean="0"/>
              <a:t>İkinci düzey</a:t>
            </a:r>
          </a:p>
          <a:p>
            <a:pPr lvl="2"/>
            <a:r>
              <a:rPr lang="tr-TR" smtClean="0"/>
              <a:t>Üçüncü düzey</a:t>
            </a:r>
          </a:p>
          <a:p>
            <a:pPr lvl="3"/>
            <a:r>
              <a:rPr lang="tr-TR" smtClean="0"/>
              <a:t>Dördüncü düzey</a:t>
            </a:r>
          </a:p>
          <a:p>
            <a:pPr lvl="4"/>
            <a:r>
              <a:rPr lang="tr-TR" smtClean="0"/>
              <a:t>Beşinci düzey</a:t>
            </a:r>
            <a:endParaRPr lang="tr-TR"/>
          </a:p>
        </p:txBody>
      </p:sp>
      <p:sp>
        <p:nvSpPr>
          <p:cNvPr id="5" name="Veri Yer Tutucusu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EE2D13-CE6F-431A-8EB8-80A0CFB04F5E}" type="datetimeFigureOut">
              <a:rPr lang="tr-TR" smtClean="0"/>
              <a:t>13.06.2018</a:t>
            </a:fld>
            <a:endParaRPr lang="tr-TR"/>
          </a:p>
        </p:txBody>
      </p:sp>
      <p:sp>
        <p:nvSpPr>
          <p:cNvPr id="6" name="Altbilgi Yer Tutucusu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7" name="Slayt Numarası Yer Tutucus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51629B-6F76-4262-8C73-CA4A497A70EB}" type="slidenum">
              <a:rPr lang="tr-TR" smtClean="0"/>
              <a:t>‹#›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393219239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Karşılaştırm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Başlık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tr-TR" smtClean="0"/>
              <a:t>Asıl başlık stili için tıklatın</a:t>
            </a:r>
            <a:endParaRPr lang="tr-TR"/>
          </a:p>
        </p:txBody>
      </p:sp>
      <p:sp>
        <p:nvSpPr>
          <p:cNvPr id="3" name="Metin Yer Tutucusu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tr-TR" smtClean="0"/>
              <a:t>Asıl metin stillerini düzenlemek için tıklatın</a:t>
            </a:r>
          </a:p>
        </p:txBody>
      </p:sp>
      <p:sp>
        <p:nvSpPr>
          <p:cNvPr id="4" name="İçerik Yer Tutucusu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tr-TR" smtClean="0"/>
              <a:t>Asıl metin stillerini düzenlemek için tıklatın</a:t>
            </a:r>
          </a:p>
          <a:p>
            <a:pPr lvl="1"/>
            <a:r>
              <a:rPr lang="tr-TR" smtClean="0"/>
              <a:t>İkinci düzey</a:t>
            </a:r>
          </a:p>
          <a:p>
            <a:pPr lvl="2"/>
            <a:r>
              <a:rPr lang="tr-TR" smtClean="0"/>
              <a:t>Üçüncü düzey</a:t>
            </a:r>
          </a:p>
          <a:p>
            <a:pPr lvl="3"/>
            <a:r>
              <a:rPr lang="tr-TR" smtClean="0"/>
              <a:t>Dördüncü düzey</a:t>
            </a:r>
          </a:p>
          <a:p>
            <a:pPr lvl="4"/>
            <a:r>
              <a:rPr lang="tr-TR" smtClean="0"/>
              <a:t>Beşinci düzey</a:t>
            </a:r>
            <a:endParaRPr lang="tr-TR"/>
          </a:p>
        </p:txBody>
      </p:sp>
      <p:sp>
        <p:nvSpPr>
          <p:cNvPr id="5" name="Metin Yer Tutucusu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tr-TR" smtClean="0"/>
              <a:t>Asıl metin stillerini düzenlemek için tıklatın</a:t>
            </a:r>
          </a:p>
        </p:txBody>
      </p:sp>
      <p:sp>
        <p:nvSpPr>
          <p:cNvPr id="6" name="İçerik Yer Tutucusu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tr-TR" smtClean="0"/>
              <a:t>Asıl metin stillerini düzenlemek için tıklatın</a:t>
            </a:r>
          </a:p>
          <a:p>
            <a:pPr lvl="1"/>
            <a:r>
              <a:rPr lang="tr-TR" smtClean="0"/>
              <a:t>İkinci düzey</a:t>
            </a:r>
          </a:p>
          <a:p>
            <a:pPr lvl="2"/>
            <a:r>
              <a:rPr lang="tr-TR" smtClean="0"/>
              <a:t>Üçüncü düzey</a:t>
            </a:r>
          </a:p>
          <a:p>
            <a:pPr lvl="3"/>
            <a:r>
              <a:rPr lang="tr-TR" smtClean="0"/>
              <a:t>Dördüncü düzey</a:t>
            </a:r>
          </a:p>
          <a:p>
            <a:pPr lvl="4"/>
            <a:r>
              <a:rPr lang="tr-TR" smtClean="0"/>
              <a:t>Beşinci düzey</a:t>
            </a:r>
            <a:endParaRPr lang="tr-TR"/>
          </a:p>
        </p:txBody>
      </p:sp>
      <p:sp>
        <p:nvSpPr>
          <p:cNvPr id="7" name="Veri Yer Tutucusu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EE2D13-CE6F-431A-8EB8-80A0CFB04F5E}" type="datetimeFigureOut">
              <a:rPr lang="tr-TR" smtClean="0"/>
              <a:t>13.06.2018</a:t>
            </a:fld>
            <a:endParaRPr lang="tr-TR"/>
          </a:p>
        </p:txBody>
      </p:sp>
      <p:sp>
        <p:nvSpPr>
          <p:cNvPr id="8" name="Altbilgi Yer Tutucusu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9" name="Slayt Numarası Yer Tutucus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51629B-6F76-4262-8C73-CA4A497A70EB}" type="slidenum">
              <a:rPr lang="tr-TR" smtClean="0"/>
              <a:t>‹#›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219600838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Yalnızca Başlı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Başlık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r-TR" smtClean="0"/>
              <a:t>Asıl başlık stili için tıklatın</a:t>
            </a:r>
            <a:endParaRPr lang="tr-TR"/>
          </a:p>
        </p:txBody>
      </p:sp>
      <p:sp>
        <p:nvSpPr>
          <p:cNvPr id="3" name="Veri Yer Tutucusu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EE2D13-CE6F-431A-8EB8-80A0CFB04F5E}" type="datetimeFigureOut">
              <a:rPr lang="tr-TR" smtClean="0"/>
              <a:t>13.06.2018</a:t>
            </a:fld>
            <a:endParaRPr lang="tr-TR"/>
          </a:p>
        </p:txBody>
      </p:sp>
      <p:sp>
        <p:nvSpPr>
          <p:cNvPr id="4" name="Altbilgi Yer Tutucusu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5" name="Slayt Numarası Yer Tutucus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51629B-6F76-4262-8C73-CA4A497A70EB}" type="slidenum">
              <a:rPr lang="tr-TR" smtClean="0"/>
              <a:t>‹#›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413275184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oş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i Yer Tutucusu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EE2D13-CE6F-431A-8EB8-80A0CFB04F5E}" type="datetimeFigureOut">
              <a:rPr lang="tr-TR" smtClean="0"/>
              <a:t>13.06.2018</a:t>
            </a:fld>
            <a:endParaRPr lang="tr-TR"/>
          </a:p>
        </p:txBody>
      </p:sp>
      <p:sp>
        <p:nvSpPr>
          <p:cNvPr id="3" name="Altbilgi Yer Tutucusu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4" name="Slayt Numarası Yer Tutucus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51629B-6F76-4262-8C73-CA4A497A70EB}" type="slidenum">
              <a:rPr lang="tr-TR" smtClean="0"/>
              <a:t>‹#›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265742100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Başlıklı İçeri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Başlık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tr-TR" smtClean="0"/>
              <a:t>Asıl başlık stili için tıklatın</a:t>
            </a:r>
            <a:endParaRPr lang="tr-TR"/>
          </a:p>
        </p:txBody>
      </p:sp>
      <p:sp>
        <p:nvSpPr>
          <p:cNvPr id="3" name="İçerik Yer Tutucusu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tr-TR" smtClean="0"/>
              <a:t>Asıl metin stillerini düzenlemek için tıklatın</a:t>
            </a:r>
          </a:p>
          <a:p>
            <a:pPr lvl="1"/>
            <a:r>
              <a:rPr lang="tr-TR" smtClean="0"/>
              <a:t>İkinci düzey</a:t>
            </a:r>
          </a:p>
          <a:p>
            <a:pPr lvl="2"/>
            <a:r>
              <a:rPr lang="tr-TR" smtClean="0"/>
              <a:t>Üçüncü düzey</a:t>
            </a:r>
          </a:p>
          <a:p>
            <a:pPr lvl="3"/>
            <a:r>
              <a:rPr lang="tr-TR" smtClean="0"/>
              <a:t>Dördüncü düzey</a:t>
            </a:r>
          </a:p>
          <a:p>
            <a:pPr lvl="4"/>
            <a:r>
              <a:rPr lang="tr-TR" smtClean="0"/>
              <a:t>Beşinci düzey</a:t>
            </a:r>
            <a:endParaRPr lang="tr-TR"/>
          </a:p>
        </p:txBody>
      </p:sp>
      <p:sp>
        <p:nvSpPr>
          <p:cNvPr id="4" name="Metin Yer Tutucusu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tr-TR" smtClean="0"/>
              <a:t>Asıl metin stillerini düzenlemek için tıklatın</a:t>
            </a:r>
          </a:p>
        </p:txBody>
      </p:sp>
      <p:sp>
        <p:nvSpPr>
          <p:cNvPr id="5" name="Veri Yer Tutucusu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EE2D13-CE6F-431A-8EB8-80A0CFB04F5E}" type="datetimeFigureOut">
              <a:rPr lang="tr-TR" smtClean="0"/>
              <a:t>13.06.2018</a:t>
            </a:fld>
            <a:endParaRPr lang="tr-TR"/>
          </a:p>
        </p:txBody>
      </p:sp>
      <p:sp>
        <p:nvSpPr>
          <p:cNvPr id="6" name="Altbilgi Yer Tutucusu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7" name="Slayt Numarası Yer Tutucus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51629B-6F76-4262-8C73-CA4A497A70EB}" type="slidenum">
              <a:rPr lang="tr-TR" smtClean="0"/>
              <a:t>‹#›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78982103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Başlıklı Resi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Başlık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tr-TR" smtClean="0"/>
              <a:t>Asıl başlık stili için tıklatın</a:t>
            </a:r>
            <a:endParaRPr lang="tr-TR"/>
          </a:p>
        </p:txBody>
      </p:sp>
      <p:sp>
        <p:nvSpPr>
          <p:cNvPr id="3" name="Resim Yer Tutucusu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tr-TR"/>
          </a:p>
        </p:txBody>
      </p:sp>
      <p:sp>
        <p:nvSpPr>
          <p:cNvPr id="4" name="Metin Yer Tutucusu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tr-TR" smtClean="0"/>
              <a:t>Asıl metin stillerini düzenlemek için tıklatın</a:t>
            </a:r>
          </a:p>
        </p:txBody>
      </p:sp>
      <p:sp>
        <p:nvSpPr>
          <p:cNvPr id="5" name="Veri Yer Tutucusu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EE2D13-CE6F-431A-8EB8-80A0CFB04F5E}" type="datetimeFigureOut">
              <a:rPr lang="tr-TR" smtClean="0"/>
              <a:t>13.06.2018</a:t>
            </a:fld>
            <a:endParaRPr lang="tr-TR"/>
          </a:p>
        </p:txBody>
      </p:sp>
      <p:sp>
        <p:nvSpPr>
          <p:cNvPr id="6" name="Altbilgi Yer Tutucusu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7" name="Slayt Numarası Yer Tutucus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51629B-6F76-4262-8C73-CA4A497A70EB}" type="slidenum">
              <a:rPr lang="tr-TR" smtClean="0"/>
              <a:t>‹#›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345906123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Başlık, Dikey Meti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Başlık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r-TR" smtClean="0"/>
              <a:t>Asıl başlık stili için tıklatın</a:t>
            </a:r>
            <a:endParaRPr lang="tr-TR"/>
          </a:p>
        </p:txBody>
      </p:sp>
      <p:sp>
        <p:nvSpPr>
          <p:cNvPr id="3" name="Dikey Metin Yer Tutucusu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tr-TR" smtClean="0"/>
              <a:t>Asıl metin stillerini düzenlemek için tıklatın</a:t>
            </a:r>
          </a:p>
          <a:p>
            <a:pPr lvl="1"/>
            <a:r>
              <a:rPr lang="tr-TR" smtClean="0"/>
              <a:t>İkinci düzey</a:t>
            </a:r>
          </a:p>
          <a:p>
            <a:pPr lvl="2"/>
            <a:r>
              <a:rPr lang="tr-TR" smtClean="0"/>
              <a:t>Üçüncü düzey</a:t>
            </a:r>
          </a:p>
          <a:p>
            <a:pPr lvl="3"/>
            <a:r>
              <a:rPr lang="tr-TR" smtClean="0"/>
              <a:t>Dördüncü düzey</a:t>
            </a:r>
          </a:p>
          <a:p>
            <a:pPr lvl="4"/>
            <a:r>
              <a:rPr lang="tr-TR" smtClean="0"/>
              <a:t>Beşinci düzey</a:t>
            </a:r>
            <a:endParaRPr lang="tr-TR"/>
          </a:p>
        </p:txBody>
      </p:sp>
      <p:sp>
        <p:nvSpPr>
          <p:cNvPr id="4" name="Veri Yer Tutucusu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EE2D13-CE6F-431A-8EB8-80A0CFB04F5E}" type="datetimeFigureOut">
              <a:rPr lang="tr-TR" smtClean="0"/>
              <a:t>13.06.2018</a:t>
            </a:fld>
            <a:endParaRPr lang="tr-TR"/>
          </a:p>
        </p:txBody>
      </p:sp>
      <p:sp>
        <p:nvSpPr>
          <p:cNvPr id="5" name="Altbilgi Yer Tutucusu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6" name="Slayt Numarası Yer Tutucus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51629B-6F76-4262-8C73-CA4A497A70EB}" type="slidenum">
              <a:rPr lang="tr-TR" smtClean="0"/>
              <a:t>‹#›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168348454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Dikey Başlık ve Meti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ikey Başlık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tr-TR" smtClean="0"/>
              <a:t>Asıl başlık stili için tıklatın</a:t>
            </a:r>
            <a:endParaRPr lang="tr-TR"/>
          </a:p>
        </p:txBody>
      </p:sp>
      <p:sp>
        <p:nvSpPr>
          <p:cNvPr id="3" name="Dikey Metin Yer Tutucusu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tr-TR" smtClean="0"/>
              <a:t>Asıl metin stillerini düzenlemek için tıklatın</a:t>
            </a:r>
          </a:p>
          <a:p>
            <a:pPr lvl="1"/>
            <a:r>
              <a:rPr lang="tr-TR" smtClean="0"/>
              <a:t>İkinci düzey</a:t>
            </a:r>
          </a:p>
          <a:p>
            <a:pPr lvl="2"/>
            <a:r>
              <a:rPr lang="tr-TR" smtClean="0"/>
              <a:t>Üçüncü düzey</a:t>
            </a:r>
          </a:p>
          <a:p>
            <a:pPr lvl="3"/>
            <a:r>
              <a:rPr lang="tr-TR" smtClean="0"/>
              <a:t>Dördüncü düzey</a:t>
            </a:r>
          </a:p>
          <a:p>
            <a:pPr lvl="4"/>
            <a:r>
              <a:rPr lang="tr-TR" smtClean="0"/>
              <a:t>Beşinci düzey</a:t>
            </a:r>
            <a:endParaRPr lang="tr-TR"/>
          </a:p>
        </p:txBody>
      </p:sp>
      <p:sp>
        <p:nvSpPr>
          <p:cNvPr id="4" name="Veri Yer Tutucusu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EE2D13-CE6F-431A-8EB8-80A0CFB04F5E}" type="datetimeFigureOut">
              <a:rPr lang="tr-TR" smtClean="0"/>
              <a:t>13.06.2018</a:t>
            </a:fld>
            <a:endParaRPr lang="tr-TR"/>
          </a:p>
        </p:txBody>
      </p:sp>
      <p:sp>
        <p:nvSpPr>
          <p:cNvPr id="5" name="Altbilgi Yer Tutucusu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6" name="Slayt Numarası Yer Tutucus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51629B-6F76-4262-8C73-CA4A497A70EB}" type="slidenum">
              <a:rPr lang="tr-TR" smtClean="0"/>
              <a:t>‹#›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58488592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Başlık Yer Tutucusu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tr-TR" smtClean="0"/>
              <a:t>Asıl başlık stili için tıklatın</a:t>
            </a:r>
            <a:endParaRPr lang="tr-TR"/>
          </a:p>
        </p:txBody>
      </p:sp>
      <p:sp>
        <p:nvSpPr>
          <p:cNvPr id="3" name="Metin Yer Tutucusu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tr-TR" smtClean="0"/>
              <a:t>Asıl metin stillerini düzenlemek için tıklatın</a:t>
            </a:r>
          </a:p>
          <a:p>
            <a:pPr lvl="1"/>
            <a:r>
              <a:rPr lang="tr-TR" smtClean="0"/>
              <a:t>İkinci düzey</a:t>
            </a:r>
          </a:p>
          <a:p>
            <a:pPr lvl="2"/>
            <a:r>
              <a:rPr lang="tr-TR" smtClean="0"/>
              <a:t>Üçüncü düzey</a:t>
            </a:r>
          </a:p>
          <a:p>
            <a:pPr lvl="3"/>
            <a:r>
              <a:rPr lang="tr-TR" smtClean="0"/>
              <a:t>Dördüncü düzey</a:t>
            </a:r>
          </a:p>
          <a:p>
            <a:pPr lvl="4"/>
            <a:r>
              <a:rPr lang="tr-TR" smtClean="0"/>
              <a:t>Beşinci düzey</a:t>
            </a:r>
            <a:endParaRPr lang="tr-TR"/>
          </a:p>
        </p:txBody>
      </p:sp>
      <p:sp>
        <p:nvSpPr>
          <p:cNvPr id="4" name="Veri Yer Tutucusu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1EE2D13-CE6F-431A-8EB8-80A0CFB04F5E}" type="datetimeFigureOut">
              <a:rPr lang="tr-TR" smtClean="0"/>
              <a:t>13.06.2018</a:t>
            </a:fld>
            <a:endParaRPr lang="tr-TR"/>
          </a:p>
        </p:txBody>
      </p:sp>
      <p:sp>
        <p:nvSpPr>
          <p:cNvPr id="5" name="Altbilgi Yer Tutucusu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tr-TR"/>
          </a:p>
        </p:txBody>
      </p:sp>
      <p:sp>
        <p:nvSpPr>
          <p:cNvPr id="6" name="Slayt Numarası Yer Tutucus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751629B-6F76-4262-8C73-CA4A497A70EB}" type="slidenum">
              <a:rPr lang="tr-TR" smtClean="0"/>
              <a:t>‹#›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99143997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tr-T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4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41973" y="116632"/>
            <a:ext cx="5568490" cy="659735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76697099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4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35696" y="7144"/>
            <a:ext cx="5616624" cy="685085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80779766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is Teması">
  <a:themeElements>
    <a:clrScheme name="Ofis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is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is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5</TotalTime>
  <Words>0</Words>
  <Application>Microsoft Office PowerPoint</Application>
  <PresentationFormat>Ekran Gösterisi (4:3)</PresentationFormat>
  <Paragraphs>0</Paragraphs>
  <Slides>2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1</vt:i4>
      </vt:variant>
      <vt:variant>
        <vt:lpstr>Slayt Başlıkları</vt:lpstr>
      </vt:variant>
      <vt:variant>
        <vt:i4>2</vt:i4>
      </vt:variant>
    </vt:vector>
  </HeadingPairs>
  <TitlesOfParts>
    <vt:vector size="3" baseType="lpstr">
      <vt:lpstr>Ofis Teması</vt:lpstr>
      <vt:lpstr>PowerPoint Sunusu</vt:lpstr>
      <vt:lpstr>PowerPoint Sunusu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Sunusu</dc:title>
  <dc:creator>gazi</dc:creator>
  <cp:lastModifiedBy>gazi</cp:lastModifiedBy>
  <cp:revision>1</cp:revision>
  <dcterms:created xsi:type="dcterms:W3CDTF">2018-06-13T06:43:20Z</dcterms:created>
  <dcterms:modified xsi:type="dcterms:W3CDTF">2018-06-13T06:48:26Z</dcterms:modified>
</cp:coreProperties>
</file>