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52" r:id="rId1"/>
  </p:sldMasterIdLst>
  <p:sldIdLst>
    <p:sldId id="259" r:id="rId2"/>
  </p:sldIdLst>
  <p:sldSz cx="25199975" cy="35999738"/>
  <p:notesSz cx="6858000" cy="9144000"/>
  <p:defaultTextStyle>
    <a:defPPr>
      <a:defRPr lang="it-IT"/>
    </a:defPPr>
    <a:lvl1pPr algn="l" rtl="0" fontAlgn="base">
      <a:spcBef>
        <a:spcPct val="0"/>
      </a:spcBef>
      <a:spcAft>
        <a:spcPct val="0"/>
      </a:spcAft>
      <a:defRPr sz="6936" kern="1200">
        <a:solidFill>
          <a:schemeClr val="tx1"/>
        </a:solidFill>
        <a:latin typeface="Arial" charset="0"/>
        <a:ea typeface="+mn-ea"/>
        <a:cs typeface="+mn-cs"/>
      </a:defRPr>
    </a:lvl1pPr>
    <a:lvl2pPr marL="382548" algn="l" rtl="0" fontAlgn="base">
      <a:spcBef>
        <a:spcPct val="0"/>
      </a:spcBef>
      <a:spcAft>
        <a:spcPct val="0"/>
      </a:spcAft>
      <a:defRPr sz="6936" kern="1200">
        <a:solidFill>
          <a:schemeClr val="tx1"/>
        </a:solidFill>
        <a:latin typeface="Arial" charset="0"/>
        <a:ea typeface="+mn-ea"/>
        <a:cs typeface="+mn-cs"/>
      </a:defRPr>
    </a:lvl2pPr>
    <a:lvl3pPr marL="765099" algn="l" rtl="0" fontAlgn="base">
      <a:spcBef>
        <a:spcPct val="0"/>
      </a:spcBef>
      <a:spcAft>
        <a:spcPct val="0"/>
      </a:spcAft>
      <a:defRPr sz="6936" kern="1200">
        <a:solidFill>
          <a:schemeClr val="tx1"/>
        </a:solidFill>
        <a:latin typeface="Arial" charset="0"/>
        <a:ea typeface="+mn-ea"/>
        <a:cs typeface="+mn-cs"/>
      </a:defRPr>
    </a:lvl3pPr>
    <a:lvl4pPr marL="1147645" algn="l" rtl="0" fontAlgn="base">
      <a:spcBef>
        <a:spcPct val="0"/>
      </a:spcBef>
      <a:spcAft>
        <a:spcPct val="0"/>
      </a:spcAft>
      <a:defRPr sz="6936" kern="1200">
        <a:solidFill>
          <a:schemeClr val="tx1"/>
        </a:solidFill>
        <a:latin typeface="Arial" charset="0"/>
        <a:ea typeface="+mn-ea"/>
        <a:cs typeface="+mn-cs"/>
      </a:defRPr>
    </a:lvl4pPr>
    <a:lvl5pPr marL="1530193" algn="l" rtl="0" fontAlgn="base">
      <a:spcBef>
        <a:spcPct val="0"/>
      </a:spcBef>
      <a:spcAft>
        <a:spcPct val="0"/>
      </a:spcAft>
      <a:defRPr sz="6936" kern="1200">
        <a:solidFill>
          <a:schemeClr val="tx1"/>
        </a:solidFill>
        <a:latin typeface="Arial" charset="0"/>
        <a:ea typeface="+mn-ea"/>
        <a:cs typeface="+mn-cs"/>
      </a:defRPr>
    </a:lvl5pPr>
    <a:lvl6pPr marL="1912744" algn="l" defTabSz="765099" rtl="0" eaLnBrk="1" latinLnBrk="0" hangingPunct="1">
      <a:defRPr sz="6936" kern="1200">
        <a:solidFill>
          <a:schemeClr val="tx1"/>
        </a:solidFill>
        <a:latin typeface="Arial" charset="0"/>
        <a:ea typeface="+mn-ea"/>
        <a:cs typeface="+mn-cs"/>
      </a:defRPr>
    </a:lvl6pPr>
    <a:lvl7pPr marL="2295292" algn="l" defTabSz="765099" rtl="0" eaLnBrk="1" latinLnBrk="0" hangingPunct="1">
      <a:defRPr sz="6936" kern="1200">
        <a:solidFill>
          <a:schemeClr val="tx1"/>
        </a:solidFill>
        <a:latin typeface="Arial" charset="0"/>
        <a:ea typeface="+mn-ea"/>
        <a:cs typeface="+mn-cs"/>
      </a:defRPr>
    </a:lvl7pPr>
    <a:lvl8pPr marL="2677839" algn="l" defTabSz="765099" rtl="0" eaLnBrk="1" latinLnBrk="0" hangingPunct="1">
      <a:defRPr sz="6936" kern="1200">
        <a:solidFill>
          <a:schemeClr val="tx1"/>
        </a:solidFill>
        <a:latin typeface="Arial" charset="0"/>
        <a:ea typeface="+mn-ea"/>
        <a:cs typeface="+mn-cs"/>
      </a:defRPr>
    </a:lvl8pPr>
    <a:lvl9pPr marL="3060390" algn="l" defTabSz="765099" rtl="0" eaLnBrk="1" latinLnBrk="0" hangingPunct="1">
      <a:defRPr sz="6936"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0116" userDrawn="1">
          <p15:clr>
            <a:srgbClr val="A4A3A4"/>
          </p15:clr>
        </p15:guide>
        <p15:guide id="2" orient="horz" pos="9048" userDrawn="1">
          <p15:clr>
            <a:srgbClr val="A4A3A4"/>
          </p15:clr>
        </p15:guide>
        <p15:guide id="3" orient="horz" pos="22665" userDrawn="1">
          <p15:clr>
            <a:srgbClr val="A4A3A4"/>
          </p15:clr>
        </p15:guide>
        <p15:guide id="4" orient="horz" pos="17418" userDrawn="1">
          <p15:clr>
            <a:srgbClr val="A4A3A4"/>
          </p15:clr>
        </p15:guide>
        <p15:guide id="5" orient="horz" pos="20762" userDrawn="1">
          <p15:clr>
            <a:srgbClr val="A4A3A4"/>
          </p15:clr>
        </p15:guide>
        <p15:guide id="6" orient="horz" pos="14737" userDrawn="1">
          <p15:clr>
            <a:srgbClr val="A4A3A4"/>
          </p15:clr>
        </p15:guide>
        <p15:guide id="7" orient="horz" pos="17749" userDrawn="1">
          <p15:clr>
            <a:srgbClr val="A4A3A4"/>
          </p15:clr>
        </p15:guide>
        <p15:guide id="8" orient="horz" pos="4230" userDrawn="1">
          <p15:clr>
            <a:srgbClr val="A4A3A4"/>
          </p15:clr>
        </p15:guide>
        <p15:guide id="9" pos="15022" userDrawn="1">
          <p15:clr>
            <a:srgbClr val="A4A3A4"/>
          </p15:clr>
        </p15:guide>
        <p15:guide id="10" pos="7938" userDrawn="1">
          <p15:clr>
            <a:srgbClr val="A4A3A4"/>
          </p15:clr>
        </p15:guide>
        <p15:guide id="11" pos="8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99"/>
    <a:srgbClr val="898D9B"/>
    <a:srgbClr val="F3FFF3"/>
    <a:srgbClr val="E67300"/>
    <a:srgbClr val="CC6600"/>
    <a:srgbClr val="CC3300"/>
    <a:srgbClr val="003366"/>
    <a:srgbClr val="FFFF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378" autoAdjust="0"/>
    <p:restoredTop sz="99515" autoAdjust="0"/>
  </p:normalViewPr>
  <p:slideViewPr>
    <p:cSldViewPr>
      <p:cViewPr varScale="1">
        <p:scale>
          <a:sx n="22" d="100"/>
          <a:sy n="22" d="100"/>
        </p:scale>
        <p:origin x="3534" y="174"/>
      </p:cViewPr>
      <p:guideLst>
        <p:guide orient="horz" pos="20116"/>
        <p:guide orient="horz" pos="9048"/>
        <p:guide orient="horz" pos="22665"/>
        <p:guide orient="horz" pos="17418"/>
        <p:guide orient="horz" pos="20762"/>
        <p:guide orient="horz" pos="14737"/>
        <p:guide orient="horz" pos="17749"/>
        <p:guide orient="horz" pos="4230"/>
        <p:guide pos="15022"/>
        <p:guide pos="7938"/>
        <p:guide pos="852"/>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1470000" y="7199948"/>
            <a:ext cx="21638378" cy="959993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19942"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17" name="Subtitle 16"/>
          <p:cNvSpPr>
            <a:spLocks noGrp="1"/>
          </p:cNvSpPr>
          <p:nvPr>
            <p:ph type="subTitle" idx="1"/>
          </p:nvPr>
        </p:nvSpPr>
        <p:spPr>
          <a:xfrm>
            <a:off x="1469998" y="16947579"/>
            <a:ext cx="21646779" cy="9199932"/>
          </a:xfrm>
        </p:spPr>
        <p:txBody>
          <a:bodyPr lIns="0" rIns="18288"/>
          <a:lstStyle>
            <a:lvl1pPr marL="0" marR="162809" indent="0" algn="r">
              <a:buNone/>
              <a:defRPr>
                <a:solidFill>
                  <a:schemeClr val="tx1"/>
                </a:solidFill>
              </a:defRPr>
            </a:lvl1pPr>
            <a:lvl2pPr marL="1628099" indent="0" algn="ctr">
              <a:buNone/>
            </a:lvl2pPr>
            <a:lvl3pPr marL="3256198" indent="0" algn="ctr">
              <a:buNone/>
            </a:lvl3pPr>
            <a:lvl4pPr marL="4884297" indent="0" algn="ctr">
              <a:buNone/>
            </a:lvl4pPr>
            <a:lvl5pPr marL="6512396" indent="0" algn="ctr">
              <a:buNone/>
            </a:lvl5pPr>
            <a:lvl6pPr marL="8140494" indent="0" algn="ctr">
              <a:buNone/>
            </a:lvl6pPr>
            <a:lvl7pPr marL="9768593" indent="0" algn="ctr">
              <a:buNone/>
            </a:lvl7pPr>
            <a:lvl8pPr marL="11396694" indent="0" algn="ctr">
              <a:buNone/>
            </a:lvl8pPr>
            <a:lvl9pPr marL="13024793" indent="0" algn="ctr">
              <a:buNone/>
            </a:lvl9pPr>
          </a:lstStyle>
          <a:p>
            <a:r>
              <a:rPr kumimoji="0" lang="it-IT" smtClean="0"/>
              <a:t>Fare clic per modificare lo stile del sottotitolo dello schema</a:t>
            </a:r>
            <a:endParaRPr kumimoji="0" lang="en-US"/>
          </a:p>
        </p:txBody>
      </p:sp>
      <p:sp>
        <p:nvSpPr>
          <p:cNvPr id="30" name="Date Placeholder 29"/>
          <p:cNvSpPr>
            <a:spLocks noGrp="1"/>
          </p:cNvSpPr>
          <p:nvPr>
            <p:ph type="dt" sz="half" idx="10"/>
          </p:nvPr>
        </p:nvSpPr>
        <p:spPr/>
        <p:txBody>
          <a:bodyPr/>
          <a:lstStyle/>
          <a:p>
            <a:endParaRPr lang="it-IT"/>
          </a:p>
        </p:txBody>
      </p:sp>
      <p:sp>
        <p:nvSpPr>
          <p:cNvPr id="19" name="Footer Placeholder 18"/>
          <p:cNvSpPr>
            <a:spLocks noGrp="1"/>
          </p:cNvSpPr>
          <p:nvPr>
            <p:ph type="ftr" sz="quarter" idx="11"/>
          </p:nvPr>
        </p:nvSpPr>
        <p:spPr/>
        <p:txBody>
          <a:bodyPr/>
          <a:lstStyle/>
          <a:p>
            <a:endParaRPr lang="it-IT"/>
          </a:p>
        </p:txBody>
      </p:sp>
      <p:sp>
        <p:nvSpPr>
          <p:cNvPr id="27" name="Slide Number Placeholder 26"/>
          <p:cNvSpPr>
            <a:spLocks noGrp="1"/>
          </p:cNvSpPr>
          <p:nvPr>
            <p:ph type="sldNum" sz="quarter" idx="12"/>
          </p:nvPr>
        </p:nvSpPr>
        <p:spPr/>
        <p:txBody>
          <a:bodyPr/>
          <a:lstStyle/>
          <a:p>
            <a:fld id="{8BCB9670-DB13-4D40-93DE-FB5BAE9ABEB4}" type="slidenum">
              <a:rPr lang="it-IT" smtClean="0"/>
              <a:pPr/>
              <a:t>‹#›</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it-IT" smtClean="0"/>
              <a:t>Fare clic per modificare lo stile del titolo</a:t>
            </a:r>
            <a:endParaRPr kumimoji="0" lang="en-US"/>
          </a:p>
        </p:txBody>
      </p:sp>
      <p:sp>
        <p:nvSpPr>
          <p:cNvPr id="3" name="Content Placeholder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0DE1119-729F-4A6A-BF85-3C8EFBB67F9A}" type="slidenum">
              <a:rPr lang="it-IT" smtClean="0"/>
              <a:pPr/>
              <a:t>‹#›</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461598" y="6911950"/>
            <a:ext cx="21419980" cy="7151948"/>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19942"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3" name="Text Placeholder 2"/>
          <p:cNvSpPr>
            <a:spLocks noGrp="1"/>
          </p:cNvSpPr>
          <p:nvPr>
            <p:ph type="body" idx="1"/>
          </p:nvPr>
        </p:nvSpPr>
        <p:spPr>
          <a:xfrm>
            <a:off x="1461598" y="14197614"/>
            <a:ext cx="21419980" cy="7924938"/>
          </a:xfrm>
        </p:spPr>
        <p:txBody>
          <a:bodyPr lIns="45720" rIns="45720" anchor="t"/>
          <a:lstStyle>
            <a:lvl1pPr marL="0" indent="0">
              <a:buNone/>
              <a:defRPr sz="7835">
                <a:solidFill>
                  <a:schemeClr val="tx1"/>
                </a:solidFill>
              </a:defRPr>
            </a:lvl1pPr>
            <a:lvl2pPr>
              <a:buNone/>
              <a:defRPr sz="6410">
                <a:solidFill>
                  <a:schemeClr val="tx1">
                    <a:tint val="75000"/>
                  </a:schemeClr>
                </a:solidFill>
              </a:defRPr>
            </a:lvl2pPr>
            <a:lvl3pPr>
              <a:buNone/>
              <a:defRPr sz="5698">
                <a:solidFill>
                  <a:schemeClr val="tx1">
                    <a:tint val="75000"/>
                  </a:schemeClr>
                </a:solidFill>
              </a:defRPr>
            </a:lvl3pPr>
            <a:lvl4pPr>
              <a:buNone/>
              <a:defRPr sz="4985">
                <a:solidFill>
                  <a:schemeClr val="tx1">
                    <a:tint val="75000"/>
                  </a:schemeClr>
                </a:solidFill>
              </a:defRPr>
            </a:lvl4pPr>
            <a:lvl5pPr>
              <a:buNone/>
              <a:defRPr sz="4985">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D76125D7-A69A-4A4E-852A-B753D3E060A3}" type="slidenum">
              <a:rPr lang="it-IT" smtClean="0"/>
              <a:pPr/>
              <a:t>‹#›</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1259999" y="3695972"/>
            <a:ext cx="22679978" cy="5999956"/>
          </a:xfrm>
        </p:spPr>
        <p:txBody>
          <a:bodyPr/>
          <a:lstStyle/>
          <a:p>
            <a:r>
              <a:rPr kumimoji="0" lang="it-IT" smtClean="0"/>
              <a:t>Fare clic per modificare lo stile del titolo</a:t>
            </a:r>
            <a:endParaRPr kumimoji="0" lang="en-US"/>
          </a:p>
        </p:txBody>
      </p:sp>
      <p:sp>
        <p:nvSpPr>
          <p:cNvPr id="3" name="Content Placeholder 2"/>
          <p:cNvSpPr>
            <a:spLocks noGrp="1"/>
          </p:cNvSpPr>
          <p:nvPr>
            <p:ph sz="half" idx="1"/>
          </p:nvPr>
        </p:nvSpPr>
        <p:spPr>
          <a:xfrm>
            <a:off x="1260000" y="10079112"/>
            <a:ext cx="11129989" cy="23279831"/>
          </a:xfrm>
        </p:spPr>
        <p:txBody>
          <a:bodyPr/>
          <a:lstStyle>
            <a:lvl1pPr>
              <a:defRPr sz="9258"/>
            </a:lvl1pPr>
            <a:lvl2pPr>
              <a:defRPr sz="8546"/>
            </a:lvl2pPr>
            <a:lvl3pPr>
              <a:defRPr sz="7123"/>
            </a:lvl3pPr>
            <a:lvl4pPr>
              <a:defRPr sz="6410"/>
            </a:lvl4pPr>
            <a:lvl5pPr>
              <a:defRPr sz="641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Content Placeholder 3"/>
          <p:cNvSpPr>
            <a:spLocks noGrp="1"/>
          </p:cNvSpPr>
          <p:nvPr>
            <p:ph sz="half" idx="2"/>
          </p:nvPr>
        </p:nvSpPr>
        <p:spPr>
          <a:xfrm>
            <a:off x="12809988" y="10079112"/>
            <a:ext cx="11129989" cy="23279831"/>
          </a:xfrm>
        </p:spPr>
        <p:txBody>
          <a:bodyPr/>
          <a:lstStyle>
            <a:lvl1pPr>
              <a:defRPr sz="9258"/>
            </a:lvl1pPr>
            <a:lvl2pPr>
              <a:defRPr sz="8546"/>
            </a:lvl2pPr>
            <a:lvl3pPr>
              <a:defRPr sz="7123"/>
            </a:lvl3pPr>
            <a:lvl4pPr>
              <a:defRPr sz="6410"/>
            </a:lvl4pPr>
            <a:lvl5pPr>
              <a:defRPr sz="641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Date Placeholder 4"/>
          <p:cNvSpPr>
            <a:spLocks noGrp="1"/>
          </p:cNvSpPr>
          <p:nvPr>
            <p:ph type="dt" sz="half" idx="10"/>
          </p:nvPr>
        </p:nvSpPr>
        <p:spPr/>
        <p:txBody>
          <a:bodyPr/>
          <a:lstStyle/>
          <a:p>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0534CD96-49C2-4C4B-AF75-A937EDA72A18}" type="slidenum">
              <a:rPr lang="it-IT" smtClean="0"/>
              <a:pPr/>
              <a:t>‹#›</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1259999" y="3695972"/>
            <a:ext cx="22679978" cy="5999956"/>
          </a:xfrm>
        </p:spPr>
        <p:txBody>
          <a:bodyPr tIns="45720" anchor="b"/>
          <a:lstStyle>
            <a:lvl1pPr>
              <a:defRPr/>
            </a:lvl1pPr>
          </a:lstStyle>
          <a:p>
            <a:r>
              <a:rPr kumimoji="0" lang="it-IT" smtClean="0"/>
              <a:t>Fare clic per modificare lo stile del titolo</a:t>
            </a:r>
            <a:endParaRPr kumimoji="0" lang="en-US"/>
          </a:p>
        </p:txBody>
      </p:sp>
      <p:sp>
        <p:nvSpPr>
          <p:cNvPr id="3" name="Text Placeholder 2"/>
          <p:cNvSpPr>
            <a:spLocks noGrp="1"/>
          </p:cNvSpPr>
          <p:nvPr>
            <p:ph type="body" idx="1"/>
          </p:nvPr>
        </p:nvSpPr>
        <p:spPr>
          <a:xfrm>
            <a:off x="1260005" y="9738771"/>
            <a:ext cx="11134366" cy="3461138"/>
          </a:xfrm>
        </p:spPr>
        <p:txBody>
          <a:bodyPr lIns="45720" tIns="0" rIns="45720" bIns="0" anchor="ctr">
            <a:noAutofit/>
          </a:bodyPr>
          <a:lstStyle>
            <a:lvl1pPr marL="0" indent="0">
              <a:buNone/>
              <a:defRPr sz="8546" b="1" cap="none" baseline="0">
                <a:solidFill>
                  <a:schemeClr val="tx2"/>
                </a:solidFill>
                <a:effectLst/>
              </a:defRPr>
            </a:lvl1pPr>
            <a:lvl2pPr>
              <a:buNone/>
              <a:defRPr sz="7123" b="1"/>
            </a:lvl2pPr>
            <a:lvl3pPr>
              <a:buNone/>
              <a:defRPr sz="6410" b="1"/>
            </a:lvl3pPr>
            <a:lvl4pPr>
              <a:buNone/>
              <a:defRPr sz="5698" b="1"/>
            </a:lvl4pPr>
            <a:lvl5pPr>
              <a:buNone/>
              <a:defRPr sz="5698" b="1"/>
            </a:lvl5pPr>
          </a:lstStyle>
          <a:p>
            <a:pPr lvl="0" eaLnBrk="1" latinLnBrk="0" hangingPunct="1"/>
            <a:r>
              <a:rPr kumimoji="0" lang="it-IT" smtClean="0"/>
              <a:t>Fare clic per modificare stili del testo dello schema</a:t>
            </a:r>
          </a:p>
        </p:txBody>
      </p:sp>
      <p:sp>
        <p:nvSpPr>
          <p:cNvPr id="4" name="Text Placeholder 3"/>
          <p:cNvSpPr>
            <a:spLocks noGrp="1"/>
          </p:cNvSpPr>
          <p:nvPr>
            <p:ph type="body" sz="half" idx="3"/>
          </p:nvPr>
        </p:nvSpPr>
        <p:spPr>
          <a:xfrm>
            <a:off x="12801245" y="9762437"/>
            <a:ext cx="11138737" cy="3437470"/>
          </a:xfrm>
        </p:spPr>
        <p:txBody>
          <a:bodyPr lIns="45720" tIns="0" rIns="45720" bIns="0" anchor="ctr"/>
          <a:lstStyle>
            <a:lvl1pPr marL="0" indent="0">
              <a:buNone/>
              <a:defRPr sz="8546" b="1" cap="none" baseline="0">
                <a:solidFill>
                  <a:schemeClr val="tx2"/>
                </a:solidFill>
                <a:effectLst/>
              </a:defRPr>
            </a:lvl1pPr>
            <a:lvl2pPr>
              <a:buNone/>
              <a:defRPr sz="7123" b="1"/>
            </a:lvl2pPr>
            <a:lvl3pPr>
              <a:buNone/>
              <a:defRPr sz="6410" b="1"/>
            </a:lvl3pPr>
            <a:lvl4pPr>
              <a:buNone/>
              <a:defRPr sz="5698" b="1"/>
            </a:lvl4pPr>
            <a:lvl5pPr>
              <a:buNone/>
              <a:defRPr sz="5698" b="1"/>
            </a:lvl5pPr>
          </a:lstStyle>
          <a:p>
            <a:pPr lvl="0" eaLnBrk="1" latinLnBrk="0" hangingPunct="1"/>
            <a:r>
              <a:rPr kumimoji="0" lang="it-IT" smtClean="0"/>
              <a:t>Fare clic per modificare stili del testo dello schema</a:t>
            </a:r>
          </a:p>
        </p:txBody>
      </p:sp>
      <p:sp>
        <p:nvSpPr>
          <p:cNvPr id="5" name="Content Placeholder 4"/>
          <p:cNvSpPr>
            <a:spLocks noGrp="1"/>
          </p:cNvSpPr>
          <p:nvPr>
            <p:ph sz="quarter" idx="2"/>
          </p:nvPr>
        </p:nvSpPr>
        <p:spPr>
          <a:xfrm>
            <a:off x="1260005" y="13199911"/>
            <a:ext cx="11134366" cy="20187360"/>
          </a:xfrm>
        </p:spPr>
        <p:txBody>
          <a:bodyPr tIns="0"/>
          <a:lstStyle>
            <a:lvl1pPr>
              <a:defRPr sz="7835"/>
            </a:lvl1pPr>
            <a:lvl2pPr>
              <a:defRPr sz="7123"/>
            </a:lvl2pPr>
            <a:lvl3pPr>
              <a:defRPr sz="6410"/>
            </a:lvl3pPr>
            <a:lvl4pPr>
              <a:defRPr sz="5698"/>
            </a:lvl4pPr>
            <a:lvl5pPr>
              <a:defRPr sz="5698"/>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Content Placeholder 5"/>
          <p:cNvSpPr>
            <a:spLocks noGrp="1"/>
          </p:cNvSpPr>
          <p:nvPr>
            <p:ph sz="quarter" idx="4"/>
          </p:nvPr>
        </p:nvSpPr>
        <p:spPr>
          <a:xfrm>
            <a:off x="12801245" y="13199911"/>
            <a:ext cx="11138737" cy="20187360"/>
          </a:xfrm>
        </p:spPr>
        <p:txBody>
          <a:bodyPr tIns="0"/>
          <a:lstStyle>
            <a:lvl1pPr>
              <a:defRPr sz="7835"/>
            </a:lvl1pPr>
            <a:lvl2pPr>
              <a:defRPr sz="7123"/>
            </a:lvl2pPr>
            <a:lvl3pPr>
              <a:defRPr sz="6410"/>
            </a:lvl3pPr>
            <a:lvl4pPr>
              <a:defRPr sz="5698"/>
            </a:lvl4pPr>
            <a:lvl5pPr>
              <a:defRPr sz="5698"/>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Date Placeholder 6"/>
          <p:cNvSpPr>
            <a:spLocks noGrp="1"/>
          </p:cNvSpPr>
          <p:nvPr>
            <p:ph type="dt" sz="half" idx="10"/>
          </p:nvPr>
        </p:nvSpPr>
        <p:spPr/>
        <p:txBody>
          <a:bodyPr/>
          <a:lstStyle/>
          <a:p>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A73BB20E-EE39-4282-9ED9-6EFD32B50038}" type="slidenum">
              <a:rPr lang="it-IT" smtClean="0"/>
              <a:pPr/>
              <a:t>‹#›</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1259999" y="3695972"/>
            <a:ext cx="22889977" cy="5999956"/>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17806"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Date Placeholder 2"/>
          <p:cNvSpPr>
            <a:spLocks noGrp="1"/>
          </p:cNvSpPr>
          <p:nvPr>
            <p:ph type="dt" sz="half" idx="10"/>
          </p:nvPr>
        </p:nvSpPr>
        <p:spPr/>
        <p:txBody>
          <a:bodyPr/>
          <a:lstStyle/>
          <a:p>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D535FDF4-7062-4606-AE43-562EA8FEA7C5}" type="slidenum">
              <a:rPr lang="it-IT" smtClean="0"/>
              <a:pPr/>
              <a:t>‹#›</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EF40A7DC-B074-4DA2-BF09-A56F67C09D45}" type="slidenum">
              <a:rPr lang="it-IT" smtClean="0"/>
              <a:pPr/>
              <a:t>‹#›</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889999" y="2699996"/>
            <a:ext cx="7559993" cy="6099958"/>
          </a:xfrm>
        </p:spPr>
        <p:txBody>
          <a:bodyPr lIns="0" anchor="b">
            <a:noAutofit/>
          </a:bodyPr>
          <a:lstStyle>
            <a:lvl1pPr algn="l" rtl="0">
              <a:spcBef>
                <a:spcPct val="0"/>
              </a:spcBef>
              <a:buNone/>
              <a:defRPr sz="9258"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Text Placeholder 2"/>
          <p:cNvSpPr>
            <a:spLocks noGrp="1"/>
          </p:cNvSpPr>
          <p:nvPr>
            <p:ph type="body" idx="2"/>
          </p:nvPr>
        </p:nvSpPr>
        <p:spPr>
          <a:xfrm>
            <a:off x="1889999" y="8799938"/>
            <a:ext cx="7559993" cy="23999825"/>
          </a:xfrm>
        </p:spPr>
        <p:txBody>
          <a:bodyPr lIns="18288" rIns="18288"/>
          <a:lstStyle>
            <a:lvl1pPr marL="0" indent="0" algn="l">
              <a:buNone/>
              <a:defRPr sz="4985"/>
            </a:lvl1pPr>
            <a:lvl2pPr indent="0" algn="l">
              <a:buNone/>
              <a:defRPr sz="4273"/>
            </a:lvl2pPr>
            <a:lvl3pPr indent="0" algn="l">
              <a:buNone/>
              <a:defRPr sz="3561"/>
            </a:lvl3pPr>
            <a:lvl4pPr indent="0" algn="l">
              <a:buNone/>
              <a:defRPr sz="3206"/>
            </a:lvl4pPr>
            <a:lvl5pPr indent="0" algn="l">
              <a:buNone/>
              <a:defRPr sz="3206"/>
            </a:lvl5pPr>
          </a:lstStyle>
          <a:p>
            <a:pPr lvl="0" eaLnBrk="1" latinLnBrk="0" hangingPunct="1"/>
            <a:r>
              <a:rPr kumimoji="0" lang="it-IT" smtClean="0"/>
              <a:t>Fare clic per modificare stili del testo dello schema</a:t>
            </a:r>
          </a:p>
        </p:txBody>
      </p:sp>
      <p:sp>
        <p:nvSpPr>
          <p:cNvPr id="4" name="Content Placeholder 3"/>
          <p:cNvSpPr>
            <a:spLocks noGrp="1"/>
          </p:cNvSpPr>
          <p:nvPr>
            <p:ph sz="half" idx="1"/>
          </p:nvPr>
        </p:nvSpPr>
        <p:spPr>
          <a:xfrm>
            <a:off x="9852490" y="8799938"/>
            <a:ext cx="14087488" cy="23999825"/>
          </a:xfrm>
        </p:spPr>
        <p:txBody>
          <a:bodyPr tIns="0"/>
          <a:lstStyle>
            <a:lvl1pPr>
              <a:defRPr sz="9971"/>
            </a:lvl1pPr>
            <a:lvl2pPr>
              <a:defRPr sz="9258"/>
            </a:lvl2pPr>
            <a:lvl3pPr>
              <a:defRPr sz="8546"/>
            </a:lvl3pPr>
            <a:lvl4pPr>
              <a:defRPr sz="7123"/>
            </a:lvl4pPr>
            <a:lvl5pPr>
              <a:defRPr sz="641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Date Placeholder 4"/>
          <p:cNvSpPr>
            <a:spLocks noGrp="1"/>
          </p:cNvSpPr>
          <p:nvPr>
            <p:ph type="dt" sz="half" idx="10"/>
          </p:nvPr>
        </p:nvSpPr>
        <p:spPr/>
        <p:txBody>
          <a:bodyPr/>
          <a:lstStyle/>
          <a:p>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3C224EF1-7F9F-459A-A6A5-36A0CA76630F}" type="slidenum">
              <a:rPr lang="it-IT" smtClean="0"/>
              <a:pPr/>
              <a:t>‹#›</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Snip and Round Single Corner Rectangle 8"/>
          <p:cNvSpPr/>
          <p:nvPr/>
        </p:nvSpPr>
        <p:spPr>
          <a:xfrm rot="420000" flipV="1">
            <a:off x="8724510" y="5816637"/>
            <a:ext cx="14489986" cy="21599843"/>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7435"/>
          </a:p>
        </p:txBody>
      </p:sp>
      <p:sp>
        <p:nvSpPr>
          <p:cNvPr id="12" name="Right Triangle 11"/>
          <p:cNvSpPr/>
          <p:nvPr/>
        </p:nvSpPr>
        <p:spPr>
          <a:xfrm rot="420000" flipV="1">
            <a:off x="22058618" y="28135068"/>
            <a:ext cx="428399" cy="815993"/>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7435"/>
          </a:p>
        </p:txBody>
      </p:sp>
      <p:sp>
        <p:nvSpPr>
          <p:cNvPr id="2" name="Title 1"/>
          <p:cNvSpPr>
            <a:spLocks noGrp="1"/>
          </p:cNvSpPr>
          <p:nvPr>
            <p:ph type="title"/>
          </p:nvPr>
        </p:nvSpPr>
        <p:spPr>
          <a:xfrm>
            <a:off x="1679998" y="6178415"/>
            <a:ext cx="6098394" cy="8307661"/>
          </a:xfrm>
        </p:spPr>
        <p:txBody>
          <a:bodyPr vert="horz" lIns="45720" tIns="45720" rIns="45720" bIns="45720" anchor="b"/>
          <a:lstStyle>
            <a:lvl1pPr algn="l">
              <a:buNone/>
              <a:defRPr sz="7123" b="1">
                <a:solidFill>
                  <a:schemeClr val="tx2"/>
                </a:solidFill>
              </a:defRPr>
            </a:lvl1pPr>
          </a:lstStyle>
          <a:p>
            <a:r>
              <a:rPr kumimoji="0" lang="it-IT" smtClean="0"/>
              <a:t>Fare clic per modificare lo stile del titolo</a:t>
            </a:r>
            <a:endParaRPr kumimoji="0" lang="en-US"/>
          </a:p>
        </p:txBody>
      </p:sp>
      <p:sp>
        <p:nvSpPr>
          <p:cNvPr id="4" name="Text Placeholder 3"/>
          <p:cNvSpPr>
            <a:spLocks noGrp="1"/>
          </p:cNvSpPr>
          <p:nvPr>
            <p:ph type="body" sz="half" idx="2"/>
          </p:nvPr>
        </p:nvSpPr>
        <p:spPr>
          <a:xfrm>
            <a:off x="1679998" y="14849165"/>
            <a:ext cx="6089994" cy="11439918"/>
          </a:xfrm>
        </p:spPr>
        <p:txBody>
          <a:bodyPr lIns="64008" rIns="45720" bIns="45720" anchor="t"/>
          <a:lstStyle>
            <a:lvl1pPr marL="0" indent="0" algn="l">
              <a:spcBef>
                <a:spcPts val="891"/>
              </a:spcBef>
              <a:buFontTx/>
              <a:buNone/>
              <a:defRPr sz="4630"/>
            </a:lvl1pPr>
            <a:lvl2pPr>
              <a:defRPr sz="4273"/>
            </a:lvl2pPr>
            <a:lvl3pPr>
              <a:defRPr sz="3561"/>
            </a:lvl3pPr>
            <a:lvl4pPr>
              <a:defRPr sz="3206"/>
            </a:lvl4pPr>
            <a:lvl5pPr>
              <a:defRPr sz="3206"/>
            </a:lvl5pPr>
          </a:lstStyle>
          <a:p>
            <a:pPr lvl="0" eaLnBrk="1" latinLnBrk="0" hangingPunct="1"/>
            <a:r>
              <a:rPr kumimoji="0" lang="it-IT" smtClean="0"/>
              <a:t>Fare clic per modificare stili del testo dello schema</a:t>
            </a:r>
          </a:p>
        </p:txBody>
      </p:sp>
      <p:sp>
        <p:nvSpPr>
          <p:cNvPr id="5" name="Date Placeholder 4"/>
          <p:cNvSpPr>
            <a:spLocks noGrp="1"/>
          </p:cNvSpPr>
          <p:nvPr>
            <p:ph type="dt" sz="half" idx="10"/>
          </p:nvPr>
        </p:nvSpPr>
        <p:spPr/>
        <p:txBody>
          <a:bodyPr/>
          <a:lstStyle/>
          <a:p>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a:xfrm>
            <a:off x="22259978" y="33366428"/>
            <a:ext cx="1679998" cy="1916653"/>
          </a:xfrm>
        </p:spPr>
        <p:txBody>
          <a:bodyPr/>
          <a:lstStyle/>
          <a:p>
            <a:fld id="{FAD6407F-8F3F-4B16-99E1-E095173AB422}" type="slidenum">
              <a:rPr lang="it-IT" smtClean="0"/>
              <a:pPr/>
              <a:t>‹#›</a:t>
            </a:fld>
            <a:endParaRPr lang="it-IT"/>
          </a:p>
        </p:txBody>
      </p:sp>
      <p:sp>
        <p:nvSpPr>
          <p:cNvPr id="3" name="Picture Placeholder 2"/>
          <p:cNvSpPr>
            <a:spLocks noGrp="1"/>
          </p:cNvSpPr>
          <p:nvPr>
            <p:ph type="pic" idx="1"/>
          </p:nvPr>
        </p:nvSpPr>
        <p:spPr>
          <a:xfrm rot="420000">
            <a:off x="9606509" y="6296632"/>
            <a:ext cx="12725987" cy="20639850"/>
          </a:xfrm>
          <a:prstGeom prst="rect">
            <a:avLst/>
          </a:prstGeom>
          <a:solidFill>
            <a:schemeClr val="bg2"/>
          </a:solidFill>
          <a:ln w="3000" cap="rnd">
            <a:solidFill>
              <a:srgbClr val="C0C0C0"/>
            </a:solidFill>
            <a:round/>
          </a:ln>
          <a:effectLst/>
        </p:spPr>
        <p:txBody>
          <a:bodyPr/>
          <a:lstStyle>
            <a:lvl1pPr marL="0" indent="0">
              <a:buNone/>
              <a:defRPr sz="11395"/>
            </a:lvl1pPr>
          </a:lstStyle>
          <a:p>
            <a:r>
              <a:rPr kumimoji="0" lang="it-IT" smtClean="0"/>
              <a:t>Fare clic sull'icona per inserire un'immagine</a:t>
            </a:r>
            <a:endParaRPr kumimoji="0" lang="en-US" dirty="0"/>
          </a:p>
        </p:txBody>
      </p:sp>
      <p:sp>
        <p:nvSpPr>
          <p:cNvPr id="10" name="Freeform 9"/>
          <p:cNvSpPr>
            <a:spLocks/>
          </p:cNvSpPr>
          <p:nvPr/>
        </p:nvSpPr>
        <p:spPr bwMode="auto">
          <a:xfrm flipV="1">
            <a:off x="-26252" y="30533112"/>
            <a:ext cx="25252477" cy="5466626"/>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325646" tIns="162824" rIns="325646" bIns="162824" anchor="t" compatLnSpc="1"/>
          <a:lstStyle/>
          <a:p>
            <a:pPr marL="0" algn="l" rtl="0" eaLnBrk="1" latinLnBrk="0" hangingPunct="1"/>
            <a:endParaRPr kumimoji="0" lang="en-US" sz="17435">
              <a:solidFill>
                <a:schemeClr val="tx1"/>
              </a:solidFill>
              <a:latin typeface="+mn-lt"/>
              <a:ea typeface="+mn-ea"/>
              <a:cs typeface="+mn-cs"/>
            </a:endParaRPr>
          </a:p>
        </p:txBody>
      </p:sp>
      <p:sp>
        <p:nvSpPr>
          <p:cNvPr id="11" name="Freeform 10"/>
          <p:cNvSpPr>
            <a:spLocks/>
          </p:cNvSpPr>
          <p:nvPr/>
        </p:nvSpPr>
        <p:spPr bwMode="auto">
          <a:xfrm flipV="1">
            <a:off x="12074995" y="32649769"/>
            <a:ext cx="13124987" cy="33499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325646" tIns="162824" rIns="325646" bIns="162824" anchor="t" compatLnSpc="1"/>
          <a:lstStyle/>
          <a:p>
            <a:pPr marL="0" algn="l" rtl="0" eaLnBrk="1" latinLnBrk="0" hangingPunct="1"/>
            <a:endParaRPr kumimoji="0" lang="en-US" sz="17435">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it-IT" smtClean="0"/>
              <a:t>Fare clic per modificare lo stile del titolo</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CD7C5C24-6D27-41A0-B854-6EFD7E000B9D}" type="slidenum">
              <a:rPr lang="it-IT" smtClean="0"/>
              <a:pPr/>
              <a:t>‹#›</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269983" y="4799973"/>
            <a:ext cx="5669994" cy="27358137"/>
          </a:xfrm>
        </p:spPr>
        <p:txBody>
          <a:bodyPr vert="eaVert"/>
          <a:lstStyle/>
          <a:p>
            <a:r>
              <a:rPr kumimoji="0" lang="it-IT" smtClean="0"/>
              <a:t>Fare clic per modificare lo stile del titolo</a:t>
            </a:r>
            <a:endParaRPr kumimoji="0" lang="en-US"/>
          </a:p>
        </p:txBody>
      </p:sp>
      <p:sp>
        <p:nvSpPr>
          <p:cNvPr id="3" name="Vertical Text Placeholder 2"/>
          <p:cNvSpPr>
            <a:spLocks noGrp="1"/>
          </p:cNvSpPr>
          <p:nvPr>
            <p:ph type="body" orient="vert" idx="1"/>
          </p:nvPr>
        </p:nvSpPr>
        <p:spPr>
          <a:xfrm>
            <a:off x="1259999" y="4799973"/>
            <a:ext cx="16589983" cy="27358137"/>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Date Placeholder 3"/>
          <p:cNvSpPr>
            <a:spLocks noGrp="1"/>
          </p:cNvSpPr>
          <p:nvPr>
            <p:ph type="dt" sz="half" idx="10"/>
          </p:nvPr>
        </p:nvSpPr>
        <p:spPr/>
        <p:txBody>
          <a:bodyPr/>
          <a:lstStyle/>
          <a:p>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172404DE-21DD-4A25-823E-6D6EA64EB266}" type="slidenum">
              <a:rPr lang="it-IT" smtClean="0"/>
              <a:pPr/>
              <a:t>‹#›</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26252" y="-37501"/>
            <a:ext cx="25252477" cy="5466626"/>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325646" tIns="162824" rIns="325646" bIns="162824" anchor="t" compatLnSpc="1"/>
          <a:lstStyle/>
          <a:p>
            <a:pPr marL="0" algn="l" rtl="0" eaLnBrk="1" latinLnBrk="0" hangingPunct="1"/>
            <a:endParaRPr kumimoji="0" lang="en-US" sz="17435">
              <a:solidFill>
                <a:schemeClr val="tx1"/>
              </a:solidFill>
              <a:latin typeface="+mn-lt"/>
              <a:ea typeface="+mn-ea"/>
              <a:cs typeface="+mn-cs"/>
            </a:endParaRPr>
          </a:p>
        </p:txBody>
      </p:sp>
      <p:sp>
        <p:nvSpPr>
          <p:cNvPr id="8" name="Freeform 7"/>
          <p:cNvSpPr>
            <a:spLocks/>
          </p:cNvSpPr>
          <p:nvPr/>
        </p:nvSpPr>
        <p:spPr bwMode="auto">
          <a:xfrm>
            <a:off x="12074995" y="-37495"/>
            <a:ext cx="13124987" cy="33499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325646" tIns="162824" rIns="325646" bIns="162824" anchor="t" compatLnSpc="1"/>
          <a:lstStyle/>
          <a:p>
            <a:pPr marL="0" algn="l" rtl="0" eaLnBrk="1" latinLnBrk="0" hangingPunct="1"/>
            <a:endParaRPr kumimoji="0" lang="en-US" sz="17435">
              <a:solidFill>
                <a:schemeClr val="tx1"/>
              </a:solidFill>
              <a:latin typeface="+mn-lt"/>
              <a:ea typeface="+mn-ea"/>
              <a:cs typeface="+mn-cs"/>
            </a:endParaRPr>
          </a:p>
        </p:txBody>
      </p:sp>
      <p:sp>
        <p:nvSpPr>
          <p:cNvPr id="9" name="Title Placeholder 8"/>
          <p:cNvSpPr>
            <a:spLocks noGrp="1"/>
          </p:cNvSpPr>
          <p:nvPr>
            <p:ph type="title"/>
          </p:nvPr>
        </p:nvSpPr>
        <p:spPr>
          <a:xfrm>
            <a:off x="1259999" y="3695972"/>
            <a:ext cx="22679978" cy="5999956"/>
          </a:xfrm>
          <a:prstGeom prst="rect">
            <a:avLst/>
          </a:prstGeom>
        </p:spPr>
        <p:txBody>
          <a:bodyPr vert="horz" lIns="0" rIns="0" bIns="0" anchor="b">
            <a:normAutofit/>
          </a:bodyPr>
          <a:lstStyle/>
          <a:p>
            <a:r>
              <a:rPr kumimoji="0" lang="it-IT" smtClean="0"/>
              <a:t>Fare clic per modificare lo stile del titolo</a:t>
            </a:r>
            <a:endParaRPr kumimoji="0" lang="en-US"/>
          </a:p>
        </p:txBody>
      </p:sp>
      <p:sp>
        <p:nvSpPr>
          <p:cNvPr id="30" name="Text Placeholder 29"/>
          <p:cNvSpPr>
            <a:spLocks noGrp="1"/>
          </p:cNvSpPr>
          <p:nvPr>
            <p:ph type="body" idx="1"/>
          </p:nvPr>
        </p:nvSpPr>
        <p:spPr>
          <a:xfrm>
            <a:off x="1259999" y="10159925"/>
            <a:ext cx="22679978" cy="2303983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0" name="Date Placeholder 9"/>
          <p:cNvSpPr>
            <a:spLocks noGrp="1"/>
          </p:cNvSpPr>
          <p:nvPr>
            <p:ph type="dt" sz="half" idx="2"/>
          </p:nvPr>
        </p:nvSpPr>
        <p:spPr>
          <a:xfrm>
            <a:off x="1260000" y="33366428"/>
            <a:ext cx="5879994" cy="1916653"/>
          </a:xfrm>
          <a:prstGeom prst="rect">
            <a:avLst/>
          </a:prstGeom>
        </p:spPr>
        <p:txBody>
          <a:bodyPr vert="horz" lIns="0" tIns="0" rIns="0" bIns="0" anchor="b"/>
          <a:lstStyle>
            <a:lvl1pPr algn="l" eaLnBrk="1" latinLnBrk="0" hangingPunct="1">
              <a:defRPr kumimoji="0" sz="4273">
                <a:solidFill>
                  <a:schemeClr val="tx2">
                    <a:shade val="90000"/>
                  </a:schemeClr>
                </a:solidFill>
              </a:defRPr>
            </a:lvl1pPr>
          </a:lstStyle>
          <a:p>
            <a:endParaRPr lang="it-IT"/>
          </a:p>
        </p:txBody>
      </p:sp>
      <p:sp>
        <p:nvSpPr>
          <p:cNvPr id="22" name="Footer Placeholder 21"/>
          <p:cNvSpPr>
            <a:spLocks noGrp="1"/>
          </p:cNvSpPr>
          <p:nvPr>
            <p:ph type="ftr" sz="quarter" idx="3"/>
          </p:nvPr>
        </p:nvSpPr>
        <p:spPr>
          <a:xfrm>
            <a:off x="7349993" y="33366428"/>
            <a:ext cx="9239991" cy="1916653"/>
          </a:xfrm>
          <a:prstGeom prst="rect">
            <a:avLst/>
          </a:prstGeom>
        </p:spPr>
        <p:txBody>
          <a:bodyPr vert="horz" lIns="0" tIns="0" rIns="0" bIns="0" anchor="b"/>
          <a:lstStyle>
            <a:lvl1pPr algn="l" eaLnBrk="1" latinLnBrk="0" hangingPunct="1">
              <a:defRPr kumimoji="0" sz="4273">
                <a:solidFill>
                  <a:schemeClr val="tx2">
                    <a:shade val="90000"/>
                  </a:schemeClr>
                </a:solidFill>
              </a:defRPr>
            </a:lvl1pPr>
          </a:lstStyle>
          <a:p>
            <a:endParaRPr lang="it-IT"/>
          </a:p>
        </p:txBody>
      </p:sp>
      <p:sp>
        <p:nvSpPr>
          <p:cNvPr id="18" name="Slide Number Placeholder 17"/>
          <p:cNvSpPr>
            <a:spLocks noGrp="1"/>
          </p:cNvSpPr>
          <p:nvPr>
            <p:ph type="sldNum" sz="quarter" idx="4"/>
          </p:nvPr>
        </p:nvSpPr>
        <p:spPr>
          <a:xfrm>
            <a:off x="21839979" y="33366428"/>
            <a:ext cx="2099998" cy="1916653"/>
          </a:xfrm>
          <a:prstGeom prst="rect">
            <a:avLst/>
          </a:prstGeom>
        </p:spPr>
        <p:txBody>
          <a:bodyPr vert="horz" lIns="0" tIns="0" rIns="0" bIns="0" anchor="b"/>
          <a:lstStyle>
            <a:lvl1pPr algn="r" eaLnBrk="1" latinLnBrk="0" hangingPunct="1">
              <a:defRPr kumimoji="0" sz="4273">
                <a:solidFill>
                  <a:schemeClr val="tx2">
                    <a:shade val="90000"/>
                  </a:schemeClr>
                </a:solidFill>
              </a:defRPr>
            </a:lvl1pPr>
          </a:lstStyle>
          <a:p>
            <a:fld id="{1F667306-7AE1-44C8-B391-A8FFD0CE58C9}" type="slidenum">
              <a:rPr lang="it-IT" smtClean="0"/>
              <a:pPr/>
              <a:t>‹#›</a:t>
            </a:fld>
            <a:endParaRPr lang="it-IT"/>
          </a:p>
        </p:txBody>
      </p:sp>
      <p:grpSp>
        <p:nvGrpSpPr>
          <p:cNvPr id="2" name="Group 1"/>
          <p:cNvGrpSpPr/>
          <p:nvPr/>
        </p:nvGrpSpPr>
        <p:grpSpPr>
          <a:xfrm>
            <a:off x="-52403" y="1062501"/>
            <a:ext cx="25300698" cy="3407976"/>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7435"/>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7435"/>
            </a:p>
          </p:txBody>
        </p:sp>
      </p:grpSp>
    </p:spTree>
  </p:cSld>
  <p:clrMap bg1="lt1" tx1="dk1" bg2="lt2" tx2="dk2" accent1="accent1" accent2="accent2" accent3="accent3" accent4="accent4" accent5="accent5" accent6="accent6" hlink="hlink" folHlink="folHlink"/>
  <p:sldLayoutIdLst>
    <p:sldLayoutId id="2147484453" r:id="rId1"/>
    <p:sldLayoutId id="2147484454" r:id="rId2"/>
    <p:sldLayoutId id="2147484455" r:id="rId3"/>
    <p:sldLayoutId id="2147484456" r:id="rId4"/>
    <p:sldLayoutId id="2147484457" r:id="rId5"/>
    <p:sldLayoutId id="2147484458" r:id="rId6"/>
    <p:sldLayoutId id="2147484459" r:id="rId7"/>
    <p:sldLayoutId id="2147484460" r:id="rId8"/>
    <p:sldLayoutId id="2147484461" r:id="rId9"/>
    <p:sldLayoutId id="2147484462" r:id="rId10"/>
    <p:sldLayoutId id="2147484463" r:id="rId11"/>
  </p:sldLayoutIdLst>
  <p:txStyles>
    <p:titleStyle>
      <a:lvl1pPr algn="l" rtl="0" eaLnBrk="1" latinLnBrk="0" hangingPunct="1">
        <a:spcBef>
          <a:spcPct val="0"/>
        </a:spcBef>
        <a:buNone/>
        <a:defRPr kumimoji="0" sz="17806" b="0" kern="1200">
          <a:ln>
            <a:noFill/>
          </a:ln>
          <a:solidFill>
            <a:schemeClr val="tx2"/>
          </a:solidFill>
          <a:effectLst/>
          <a:latin typeface="+mj-lt"/>
          <a:ea typeface="+mj-ea"/>
          <a:cs typeface="+mj-cs"/>
        </a:defRPr>
      </a:lvl1pPr>
    </p:titleStyle>
    <p:bodyStyle>
      <a:lvl1pPr marL="976860" indent="-976860" algn="l" rtl="0" eaLnBrk="1" latinLnBrk="0" hangingPunct="1">
        <a:spcBef>
          <a:spcPct val="20000"/>
        </a:spcBef>
        <a:buClr>
          <a:schemeClr val="accent3"/>
        </a:buClr>
        <a:buSzPct val="95000"/>
        <a:buFont typeface="Wingdings 2"/>
        <a:buChar char=""/>
        <a:defRPr kumimoji="0" sz="9258" kern="1200">
          <a:solidFill>
            <a:schemeClr val="tx1"/>
          </a:solidFill>
          <a:latin typeface="+mn-lt"/>
          <a:ea typeface="+mn-ea"/>
          <a:cs typeface="+mn-cs"/>
        </a:defRPr>
      </a:lvl1pPr>
      <a:lvl2pPr marL="2279339" indent="-879173" algn="l" rtl="0" eaLnBrk="1" latinLnBrk="0" hangingPunct="1">
        <a:spcBef>
          <a:spcPct val="20000"/>
        </a:spcBef>
        <a:buClr>
          <a:schemeClr val="accent1"/>
        </a:buClr>
        <a:buSzPct val="85000"/>
        <a:buFont typeface="Wingdings 2"/>
        <a:buChar char=""/>
        <a:defRPr kumimoji="0" sz="8546" kern="1200">
          <a:solidFill>
            <a:schemeClr val="tx1"/>
          </a:solidFill>
          <a:latin typeface="+mn-lt"/>
          <a:ea typeface="+mn-ea"/>
          <a:cs typeface="+mn-cs"/>
        </a:defRPr>
      </a:lvl2pPr>
      <a:lvl3pPr marL="3256198" indent="-879173" algn="l" rtl="0" eaLnBrk="1" latinLnBrk="0" hangingPunct="1">
        <a:spcBef>
          <a:spcPct val="20000"/>
        </a:spcBef>
        <a:buClr>
          <a:schemeClr val="accent2"/>
        </a:buClr>
        <a:buSzPct val="70000"/>
        <a:buFont typeface="Wingdings 2"/>
        <a:buChar char=""/>
        <a:defRPr kumimoji="0" sz="7478" kern="1200">
          <a:solidFill>
            <a:schemeClr val="tx1"/>
          </a:solidFill>
          <a:latin typeface="+mn-lt"/>
          <a:ea typeface="+mn-ea"/>
          <a:cs typeface="+mn-cs"/>
        </a:defRPr>
      </a:lvl3pPr>
      <a:lvl4pPr marL="4233058" indent="-748926" algn="l" rtl="0" eaLnBrk="1" latinLnBrk="0" hangingPunct="1">
        <a:spcBef>
          <a:spcPct val="20000"/>
        </a:spcBef>
        <a:buClr>
          <a:schemeClr val="accent3"/>
        </a:buClr>
        <a:buSzPct val="65000"/>
        <a:buFont typeface="Wingdings 2"/>
        <a:buChar char=""/>
        <a:defRPr kumimoji="0" sz="7123" kern="1200">
          <a:solidFill>
            <a:schemeClr val="tx1"/>
          </a:solidFill>
          <a:latin typeface="+mn-lt"/>
          <a:ea typeface="+mn-ea"/>
          <a:cs typeface="+mn-cs"/>
        </a:defRPr>
      </a:lvl4pPr>
      <a:lvl5pPr marL="5209917" indent="-748926" algn="l" rtl="0" eaLnBrk="1" latinLnBrk="0" hangingPunct="1">
        <a:spcBef>
          <a:spcPct val="20000"/>
        </a:spcBef>
        <a:buClr>
          <a:schemeClr val="accent4"/>
        </a:buClr>
        <a:buSzPct val="65000"/>
        <a:buFont typeface="Wingdings 2"/>
        <a:buChar char=""/>
        <a:defRPr kumimoji="0" sz="7123" kern="1200">
          <a:solidFill>
            <a:schemeClr val="tx1"/>
          </a:solidFill>
          <a:latin typeface="+mn-lt"/>
          <a:ea typeface="+mn-ea"/>
          <a:cs typeface="+mn-cs"/>
        </a:defRPr>
      </a:lvl5pPr>
      <a:lvl6pPr marL="6186777" indent="-748926" algn="l" rtl="0" eaLnBrk="1" latinLnBrk="0" hangingPunct="1">
        <a:spcBef>
          <a:spcPct val="20000"/>
        </a:spcBef>
        <a:buClr>
          <a:schemeClr val="accent5"/>
        </a:buClr>
        <a:buSzPct val="80000"/>
        <a:buFont typeface="Wingdings 2"/>
        <a:buChar char=""/>
        <a:defRPr kumimoji="0" sz="6410" kern="1200">
          <a:solidFill>
            <a:schemeClr val="tx1"/>
          </a:solidFill>
          <a:latin typeface="+mn-lt"/>
          <a:ea typeface="+mn-ea"/>
          <a:cs typeface="+mn-cs"/>
        </a:defRPr>
      </a:lvl6pPr>
      <a:lvl7pPr marL="6838017" indent="-651239" algn="l" rtl="0" eaLnBrk="1" latinLnBrk="0" hangingPunct="1">
        <a:spcBef>
          <a:spcPct val="20000"/>
        </a:spcBef>
        <a:buClr>
          <a:schemeClr val="accent6"/>
        </a:buClr>
        <a:buSzPct val="80000"/>
        <a:buFont typeface="Wingdings 2"/>
        <a:buChar char=""/>
        <a:defRPr kumimoji="0" sz="5698" kern="1200" baseline="0">
          <a:solidFill>
            <a:schemeClr val="tx1"/>
          </a:solidFill>
          <a:latin typeface="+mn-lt"/>
          <a:ea typeface="+mn-ea"/>
          <a:cs typeface="+mn-cs"/>
        </a:defRPr>
      </a:lvl7pPr>
      <a:lvl8pPr marL="7814876" indent="-651239" algn="l" rtl="0" eaLnBrk="1" latinLnBrk="0" hangingPunct="1">
        <a:spcBef>
          <a:spcPct val="20000"/>
        </a:spcBef>
        <a:buClr>
          <a:schemeClr val="tx2"/>
        </a:buClr>
        <a:buChar char="•"/>
        <a:defRPr kumimoji="0" sz="5698" kern="1200">
          <a:solidFill>
            <a:schemeClr val="tx1"/>
          </a:solidFill>
          <a:latin typeface="+mn-lt"/>
          <a:ea typeface="+mn-ea"/>
          <a:cs typeface="+mn-cs"/>
        </a:defRPr>
      </a:lvl8pPr>
      <a:lvl9pPr marL="8791736" indent="-651239" algn="l" rtl="0" eaLnBrk="1" latinLnBrk="0" hangingPunct="1">
        <a:spcBef>
          <a:spcPct val="20000"/>
        </a:spcBef>
        <a:buClr>
          <a:schemeClr val="tx2"/>
        </a:buClr>
        <a:buFontTx/>
        <a:buChar char="•"/>
        <a:defRPr kumimoji="0" sz="4985"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628099" algn="l" rtl="0" eaLnBrk="1" latinLnBrk="0" hangingPunct="1">
        <a:defRPr kumimoji="0" kern="1200">
          <a:solidFill>
            <a:schemeClr val="tx1"/>
          </a:solidFill>
          <a:latin typeface="+mn-lt"/>
          <a:ea typeface="+mn-ea"/>
          <a:cs typeface="+mn-cs"/>
        </a:defRPr>
      </a:lvl2pPr>
      <a:lvl3pPr marL="3256198" algn="l" rtl="0" eaLnBrk="1" latinLnBrk="0" hangingPunct="1">
        <a:defRPr kumimoji="0" kern="1200">
          <a:solidFill>
            <a:schemeClr val="tx1"/>
          </a:solidFill>
          <a:latin typeface="+mn-lt"/>
          <a:ea typeface="+mn-ea"/>
          <a:cs typeface="+mn-cs"/>
        </a:defRPr>
      </a:lvl3pPr>
      <a:lvl4pPr marL="4884297" algn="l" rtl="0" eaLnBrk="1" latinLnBrk="0" hangingPunct="1">
        <a:defRPr kumimoji="0" kern="1200">
          <a:solidFill>
            <a:schemeClr val="tx1"/>
          </a:solidFill>
          <a:latin typeface="+mn-lt"/>
          <a:ea typeface="+mn-ea"/>
          <a:cs typeface="+mn-cs"/>
        </a:defRPr>
      </a:lvl4pPr>
      <a:lvl5pPr marL="6512396" algn="l" rtl="0" eaLnBrk="1" latinLnBrk="0" hangingPunct="1">
        <a:defRPr kumimoji="0" kern="1200">
          <a:solidFill>
            <a:schemeClr val="tx1"/>
          </a:solidFill>
          <a:latin typeface="+mn-lt"/>
          <a:ea typeface="+mn-ea"/>
          <a:cs typeface="+mn-cs"/>
        </a:defRPr>
      </a:lvl5pPr>
      <a:lvl6pPr marL="8140494" algn="l" rtl="0" eaLnBrk="1" latinLnBrk="0" hangingPunct="1">
        <a:defRPr kumimoji="0" kern="1200">
          <a:solidFill>
            <a:schemeClr val="tx1"/>
          </a:solidFill>
          <a:latin typeface="+mn-lt"/>
          <a:ea typeface="+mn-ea"/>
          <a:cs typeface="+mn-cs"/>
        </a:defRPr>
      </a:lvl6pPr>
      <a:lvl7pPr marL="9768593" algn="l" rtl="0" eaLnBrk="1" latinLnBrk="0" hangingPunct="1">
        <a:defRPr kumimoji="0" kern="1200">
          <a:solidFill>
            <a:schemeClr val="tx1"/>
          </a:solidFill>
          <a:latin typeface="+mn-lt"/>
          <a:ea typeface="+mn-ea"/>
          <a:cs typeface="+mn-cs"/>
        </a:defRPr>
      </a:lvl7pPr>
      <a:lvl8pPr marL="11396694" algn="l" rtl="0" eaLnBrk="1" latinLnBrk="0" hangingPunct="1">
        <a:defRPr kumimoji="0" kern="1200">
          <a:solidFill>
            <a:schemeClr val="tx1"/>
          </a:solidFill>
          <a:latin typeface="+mn-lt"/>
          <a:ea typeface="+mn-ea"/>
          <a:cs typeface="+mn-cs"/>
        </a:defRPr>
      </a:lvl8pPr>
      <a:lvl9pPr marL="1302479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arrotondato 3"/>
          <p:cNvSpPr/>
          <p:nvPr/>
        </p:nvSpPr>
        <p:spPr>
          <a:xfrm>
            <a:off x="1202357" y="5788113"/>
            <a:ext cx="23149064" cy="29308217"/>
          </a:xfrm>
          <a:prstGeom prst="roundRect">
            <a:avLst>
              <a:gd name="adj" fmla="val 4065"/>
            </a:avLst>
          </a:prstGeom>
          <a:solidFill>
            <a:schemeClr val="tx1"/>
          </a:solidFill>
          <a:ln>
            <a:solidFill>
              <a:schemeClr val="accent2"/>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7435" dirty="0"/>
          </a:p>
        </p:txBody>
      </p:sp>
      <p:sp>
        <p:nvSpPr>
          <p:cNvPr id="26" name="Rettangolo arrotondato 25"/>
          <p:cNvSpPr/>
          <p:nvPr/>
        </p:nvSpPr>
        <p:spPr>
          <a:xfrm>
            <a:off x="1060037" y="818171"/>
            <a:ext cx="23079901" cy="4698578"/>
          </a:xfrm>
          <a:prstGeom prst="roundRect">
            <a:avLst/>
          </a:prstGeom>
          <a:solidFill>
            <a:schemeClr val="tx1"/>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7435"/>
          </a:p>
        </p:txBody>
      </p:sp>
      <p:sp>
        <p:nvSpPr>
          <p:cNvPr id="10" name="Titolo 9"/>
          <p:cNvSpPr>
            <a:spLocks noGrp="1"/>
          </p:cNvSpPr>
          <p:nvPr>
            <p:ph type="ctrTitle"/>
          </p:nvPr>
        </p:nvSpPr>
        <p:spPr>
          <a:xfrm>
            <a:off x="1473720" y="1174781"/>
            <a:ext cx="22523908" cy="1628234"/>
          </a:xfrm>
        </p:spPr>
        <p:txBody>
          <a:bodyPr anchor="t">
            <a:noAutofit/>
          </a:bodyPr>
          <a:lstStyle/>
          <a:p>
            <a:pPr algn="ctr"/>
            <a:r>
              <a:rPr lang="tr-TR" sz="4985">
                <a:solidFill>
                  <a:schemeClr val="bg1"/>
                </a:solidFill>
                <a:effectLst/>
              </a:rPr>
              <a:t>Investigating the Effects of Selecting Different Slack Bus on Power Systems</a:t>
            </a:r>
            <a:r>
              <a:rPr lang="en-IN" sz="5698">
                <a:effectLst/>
              </a:rPr>
              <a:t/>
            </a:r>
            <a:br>
              <a:rPr lang="en-IN" sz="5698">
                <a:effectLst/>
              </a:rPr>
            </a:br>
            <a:r>
              <a:rPr lang="en-US" sz="5698">
                <a:effectLst/>
              </a:rPr>
              <a:t/>
            </a:r>
            <a:br>
              <a:rPr lang="en-US" sz="5698">
                <a:effectLst/>
              </a:rPr>
            </a:br>
            <a:endParaRPr lang="en-US" sz="5698" dirty="0">
              <a:solidFill>
                <a:schemeClr val="bg2">
                  <a:lumMod val="50000"/>
                </a:schemeClr>
              </a:solidFill>
              <a:effectLst/>
              <a:latin typeface="Arial" pitchFamily="34" charset="0"/>
              <a:cs typeface="Arial" pitchFamily="34" charset="0"/>
            </a:endParaRPr>
          </a:p>
        </p:txBody>
      </p:sp>
      <p:sp>
        <p:nvSpPr>
          <p:cNvPr id="40" name="CasellaDiTesto 39"/>
          <p:cNvSpPr txBox="1"/>
          <p:nvPr/>
        </p:nvSpPr>
        <p:spPr>
          <a:xfrm>
            <a:off x="1701145" y="6059487"/>
            <a:ext cx="22118238" cy="5351214"/>
          </a:xfrm>
          <a:prstGeom prst="rect">
            <a:avLst/>
          </a:prstGeom>
          <a:solidFill>
            <a:schemeClr val="tx1"/>
          </a:solidFill>
          <a:ln cap="rnd">
            <a:noFill/>
          </a:ln>
        </p:spPr>
        <p:txBody>
          <a:bodyPr wrap="square" rtlCol="0">
            <a:spAutoFit/>
          </a:bodyPr>
          <a:lstStyle/>
          <a:p>
            <a:pPr algn="just"/>
            <a:r>
              <a:rPr lang="en-GB" sz="2848" b="1" dirty="0">
                <a:solidFill>
                  <a:schemeClr val="bg1"/>
                </a:solidFill>
                <a:latin typeface="Arial" pitchFamily="34" charset="0"/>
                <a:ea typeface="Times New Roman"/>
                <a:cs typeface="Arial" pitchFamily="34" charset="0"/>
              </a:rPr>
              <a:t>ABSTRACT –</a:t>
            </a:r>
            <a:r>
              <a:rPr lang="en-US" sz="2848" b="1" i="1" dirty="0">
                <a:solidFill>
                  <a:schemeClr val="bg1"/>
                </a:solidFill>
                <a:latin typeface="Arial" pitchFamily="34" charset="0"/>
                <a:ea typeface="Times New Roman"/>
                <a:cs typeface="Arial" pitchFamily="34" charset="0"/>
              </a:rPr>
              <a:t>A </a:t>
            </a:r>
            <a:r>
              <a:rPr lang="en-US" sz="2848" b="1" i="1" dirty="0">
                <a:solidFill>
                  <a:schemeClr val="bg1"/>
                </a:solidFill>
              </a:rPr>
              <a:t>load-flow study is a numerical analysis of the flow of electric power in an interconnected system in power engineering. Simplified notation such as one-line diagram and per-unit system are used power-flow study and focuses on various features of AC power parameters, such as voltages, voltage angles, real power and reactive power. It analyzes the power systems in normal steady-state operation. So, the load flow studies play a major role in analyzing of the power systems. Generally, power system buses are categorized into three classes named load bus, power grid bus and slack bus or swing bus. In fact, slack buses in power system are chosen among PV buses and also voltage value and phase angle of slack buses must be set 1 and 0, respectively. In this study, analysis of power flow was performed on six bus bar system using Gauss Seidel method. The study analyze the change of effects that come from choosing different slack buses to determine the critical stress points, voltage stability, in the multi-bus systems. At the beginning of the each power flow analysis, different busses which have generator were determined as the slack bus and the analysis was performed without increasing the load. The effects of changes in critical points were examined at the end of the all analysis.</a:t>
            </a:r>
            <a:endParaRPr lang="en-US" sz="2848" dirty="0">
              <a:solidFill>
                <a:schemeClr val="bg1"/>
              </a:solidFill>
            </a:endParaRPr>
          </a:p>
          <a:p>
            <a:pPr algn="just"/>
            <a:r>
              <a:rPr lang="en-US" sz="2848" b="1" i="1" dirty="0">
                <a:solidFill>
                  <a:schemeClr val="bg1"/>
                </a:solidFill>
                <a:latin typeface="Arial" pitchFamily="34" charset="0"/>
                <a:ea typeface="Times New Roman"/>
                <a:cs typeface="Arial" pitchFamily="34" charset="0"/>
              </a:rPr>
              <a:t> </a:t>
            </a:r>
            <a:r>
              <a:rPr lang="en-US" sz="2848" b="1" i="1" dirty="0">
                <a:solidFill>
                  <a:schemeClr val="bg1"/>
                </a:solidFill>
              </a:rPr>
              <a:t>Index Terms– </a:t>
            </a:r>
            <a:r>
              <a:rPr lang="en-US" sz="2848" b="1" i="1" dirty="0" err="1">
                <a:solidFill>
                  <a:schemeClr val="bg1"/>
                </a:solidFill>
              </a:rPr>
              <a:t>lood</a:t>
            </a:r>
            <a:r>
              <a:rPr lang="en-US" sz="2848" b="1" i="1" dirty="0">
                <a:solidFill>
                  <a:schemeClr val="bg1"/>
                </a:solidFill>
              </a:rPr>
              <a:t> flow, </a:t>
            </a:r>
            <a:r>
              <a:rPr lang="en-US" sz="2848" b="1" i="1" dirty="0" err="1">
                <a:solidFill>
                  <a:schemeClr val="bg1"/>
                </a:solidFill>
              </a:rPr>
              <a:t>criticals</a:t>
            </a:r>
            <a:r>
              <a:rPr lang="en-US" sz="2848" b="1" i="1" dirty="0">
                <a:solidFill>
                  <a:schemeClr val="bg1"/>
                </a:solidFill>
              </a:rPr>
              <a:t> points, different slack buses, voltage stability</a:t>
            </a:r>
            <a:endParaRPr lang="en-US" sz="2848" b="1" i="1" dirty="0">
              <a:solidFill>
                <a:schemeClr val="bg1"/>
              </a:solidFill>
              <a:latin typeface="Arial" pitchFamily="34" charset="0"/>
              <a:ea typeface="Times New Roman"/>
              <a:cs typeface="Arial" pitchFamily="34" charset="0"/>
            </a:endParaRPr>
          </a:p>
        </p:txBody>
      </p:sp>
      <p:sp>
        <p:nvSpPr>
          <p:cNvPr id="2" name="Rectangle 4"/>
          <p:cNvSpPr>
            <a:spLocks noChangeArrowheads="1"/>
          </p:cNvSpPr>
          <p:nvPr/>
        </p:nvSpPr>
        <p:spPr bwMode="auto">
          <a:xfrm>
            <a:off x="388239" y="-1145339"/>
            <a:ext cx="657717" cy="3012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25646" tIns="162824" rIns="325646" bIns="162824" numCol="1" anchor="ctr" anchorCtr="0" compatLnSpc="1">
            <a:prstTxWarp prst="textNoShape">
              <a:avLst/>
            </a:prstTxWarp>
            <a:spAutoFit/>
          </a:bodyPr>
          <a:lstStyle/>
          <a:p>
            <a:endParaRPr lang="it-IT" sz="17435"/>
          </a:p>
        </p:txBody>
      </p:sp>
      <p:sp>
        <p:nvSpPr>
          <p:cNvPr id="5" name="Rectangle 19"/>
          <p:cNvSpPr>
            <a:spLocks noChangeArrowheads="1"/>
          </p:cNvSpPr>
          <p:nvPr/>
        </p:nvSpPr>
        <p:spPr bwMode="auto">
          <a:xfrm>
            <a:off x="388239" y="-1145339"/>
            <a:ext cx="657717" cy="3012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25646" tIns="162824" rIns="325646" bIns="162824" numCol="1" anchor="ctr" anchorCtr="0" compatLnSpc="1">
            <a:prstTxWarp prst="textNoShape">
              <a:avLst/>
            </a:prstTxWarp>
            <a:spAutoFit/>
          </a:bodyPr>
          <a:lstStyle/>
          <a:p>
            <a:endParaRPr lang="it-IT" sz="17435"/>
          </a:p>
        </p:txBody>
      </p:sp>
      <p:sp>
        <p:nvSpPr>
          <p:cNvPr id="7" name="Rectangle 20"/>
          <p:cNvSpPr>
            <a:spLocks noChangeArrowheads="1"/>
          </p:cNvSpPr>
          <p:nvPr/>
        </p:nvSpPr>
        <p:spPr bwMode="auto">
          <a:xfrm>
            <a:off x="388239" y="720350"/>
            <a:ext cx="657717" cy="3012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25646" tIns="162824" rIns="325646" bIns="162824" numCol="1" anchor="ctr" anchorCtr="0" compatLnSpc="1">
            <a:prstTxWarp prst="textNoShape">
              <a:avLst/>
            </a:prstTxWarp>
            <a:spAutoFit/>
          </a:bodyPr>
          <a:lstStyle/>
          <a:p>
            <a:endParaRPr lang="it-IT" sz="17435"/>
          </a:p>
        </p:txBody>
      </p:sp>
      <p:sp>
        <p:nvSpPr>
          <p:cNvPr id="47" name="CasellaDiTesto 46"/>
          <p:cNvSpPr txBox="1"/>
          <p:nvPr/>
        </p:nvSpPr>
        <p:spPr>
          <a:xfrm>
            <a:off x="1473721" y="18542621"/>
            <a:ext cx="22271709" cy="638861"/>
          </a:xfrm>
          <a:prstGeom prst="rect">
            <a:avLst/>
          </a:prstGeom>
          <a:noFill/>
        </p:spPr>
        <p:txBody>
          <a:bodyPr wrap="square" rtlCol="0">
            <a:spAutoFit/>
          </a:bodyPr>
          <a:lstStyle/>
          <a:p>
            <a:pPr algn="ctr"/>
            <a:r>
              <a:rPr lang="tr-TR" sz="3561" b="1" dirty="0">
                <a:solidFill>
                  <a:schemeClr val="bg1"/>
                </a:solidFill>
              </a:rPr>
              <a:t>S</a:t>
            </a:r>
            <a:r>
              <a:rPr lang="en-US" sz="3561" b="1" dirty="0">
                <a:solidFill>
                  <a:schemeClr val="bg1"/>
                </a:solidFill>
              </a:rPr>
              <a:t>IMULATION RESULTS</a:t>
            </a:r>
          </a:p>
        </p:txBody>
      </p:sp>
      <p:sp>
        <p:nvSpPr>
          <p:cNvPr id="11" name="Rettangolo arrotondato 10"/>
          <p:cNvSpPr/>
          <p:nvPr/>
        </p:nvSpPr>
        <p:spPr>
          <a:xfrm>
            <a:off x="1745099" y="6059486"/>
            <a:ext cx="21981166" cy="5427448"/>
          </a:xfrm>
          <a:prstGeom prst="roundRect">
            <a:avLst>
              <a:gd name="adj" fmla="val 4741"/>
            </a:avLst>
          </a:prstGeom>
          <a:no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7435"/>
          </a:p>
        </p:txBody>
      </p:sp>
      <p:sp>
        <p:nvSpPr>
          <p:cNvPr id="13" name="Rettangolo arrotondato 12"/>
          <p:cNvSpPr/>
          <p:nvPr/>
        </p:nvSpPr>
        <p:spPr>
          <a:xfrm>
            <a:off x="1745092" y="11758305"/>
            <a:ext cx="21981163" cy="6512937"/>
          </a:xfrm>
          <a:prstGeom prst="roundRect">
            <a:avLst>
              <a:gd name="adj" fmla="val 4090"/>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7435"/>
          </a:p>
        </p:txBody>
      </p:sp>
      <p:sp>
        <p:nvSpPr>
          <p:cNvPr id="16" name="Rectangle 47"/>
          <p:cNvSpPr>
            <a:spLocks noChangeArrowheads="1"/>
          </p:cNvSpPr>
          <p:nvPr/>
        </p:nvSpPr>
        <p:spPr bwMode="auto">
          <a:xfrm>
            <a:off x="388239" y="-1145339"/>
            <a:ext cx="657717" cy="3012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25646" tIns="162824" rIns="325646" bIns="162824" numCol="1" anchor="ctr" anchorCtr="0" compatLnSpc="1">
            <a:prstTxWarp prst="textNoShape">
              <a:avLst/>
            </a:prstTxWarp>
            <a:spAutoFit/>
          </a:bodyPr>
          <a:lstStyle/>
          <a:p>
            <a:endParaRPr lang="it-IT" sz="17435"/>
          </a:p>
        </p:txBody>
      </p:sp>
      <p:sp>
        <p:nvSpPr>
          <p:cNvPr id="18" name="Rectangle 55"/>
          <p:cNvSpPr>
            <a:spLocks noChangeArrowheads="1"/>
          </p:cNvSpPr>
          <p:nvPr/>
        </p:nvSpPr>
        <p:spPr bwMode="auto">
          <a:xfrm>
            <a:off x="388239" y="-1145339"/>
            <a:ext cx="657717" cy="3012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25646" tIns="162824" rIns="325646" bIns="162824" numCol="1" anchor="ctr" anchorCtr="0" compatLnSpc="1">
            <a:prstTxWarp prst="textNoShape">
              <a:avLst/>
            </a:prstTxWarp>
            <a:spAutoFit/>
          </a:bodyPr>
          <a:lstStyle/>
          <a:p>
            <a:endParaRPr lang="it-IT" sz="17435"/>
          </a:p>
        </p:txBody>
      </p:sp>
      <p:sp>
        <p:nvSpPr>
          <p:cNvPr id="62" name="CasellaDiTesto 61"/>
          <p:cNvSpPr txBox="1"/>
          <p:nvPr/>
        </p:nvSpPr>
        <p:spPr>
          <a:xfrm>
            <a:off x="1878658" y="28040656"/>
            <a:ext cx="21940727" cy="4036130"/>
          </a:xfrm>
          <a:prstGeom prst="rect">
            <a:avLst/>
          </a:prstGeom>
          <a:solidFill>
            <a:schemeClr val="tx1"/>
          </a:solidFill>
          <a:ln cap="rnd">
            <a:noFill/>
          </a:ln>
        </p:spPr>
        <p:txBody>
          <a:bodyPr wrap="square" rtlCol="0">
            <a:spAutoFit/>
          </a:bodyPr>
          <a:lstStyle/>
          <a:p>
            <a:pPr algn="just" eaLnBrk="0" hangingPunct="0">
              <a:buFont typeface="Wingdings" pitchFamily="2" charset="2"/>
              <a:buChar char="Ø"/>
            </a:pPr>
            <a:r>
              <a:rPr lang="en-US" sz="2848" dirty="0">
                <a:solidFill>
                  <a:schemeClr val="bg1"/>
                </a:solidFill>
              </a:rPr>
              <a:t>Power flow analysis was accomplished by relying on Gauss-Seidel method. Slack bus was chosen for other buses without any changes in the loads of the system and power flow analysis was fulfilled again for each of them.</a:t>
            </a:r>
          </a:p>
          <a:p>
            <a:pPr algn="just" eaLnBrk="0" hangingPunct="0">
              <a:buFont typeface="Wingdings" pitchFamily="2" charset="2"/>
              <a:buChar char="Ø"/>
            </a:pPr>
            <a:r>
              <a:rPr lang="en-US" sz="2848" dirty="0">
                <a:solidFill>
                  <a:schemeClr val="bg1"/>
                </a:solidFill>
              </a:rPr>
              <a:t>All effects were testified in terms of voltage stability in the critical stress points. </a:t>
            </a:r>
          </a:p>
          <a:p>
            <a:pPr algn="just" eaLnBrk="0" hangingPunct="0">
              <a:buFont typeface="Wingdings" pitchFamily="2" charset="2"/>
              <a:buChar char="Ø"/>
            </a:pPr>
            <a:r>
              <a:rPr lang="en-US" sz="2848" dirty="0">
                <a:solidFill>
                  <a:schemeClr val="bg1"/>
                </a:solidFill>
              </a:rPr>
              <a:t>Studies have shown that the load flow equations have multiple solutions and voltage stability is closely related to these multiple solutions. According to the results, the system is charged the critical differences between the values of power swing bars seems to cause a greater change. It is obvious, when the power differences increase, change of critical values would be more. Therefore, the determination of critical points in the voltage stability analysis must be taken into account the effect of the oscillation bars which will be chosen. Obtained data show that if active and reactive powers are equal to each other, critical bus had minimum effect on choosing different buses.</a:t>
            </a:r>
          </a:p>
        </p:txBody>
      </p:sp>
      <p:sp>
        <p:nvSpPr>
          <p:cNvPr id="8" name="Rectangle 5"/>
          <p:cNvSpPr>
            <a:spLocks noChangeArrowheads="1"/>
          </p:cNvSpPr>
          <p:nvPr/>
        </p:nvSpPr>
        <p:spPr bwMode="auto">
          <a:xfrm>
            <a:off x="388239" y="-1145339"/>
            <a:ext cx="657717" cy="3012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25646" tIns="162824" rIns="325646" bIns="162824" numCol="1" anchor="ctr" anchorCtr="0" compatLnSpc="1">
            <a:prstTxWarp prst="textNoShape">
              <a:avLst/>
            </a:prstTxWarp>
            <a:spAutoFit/>
          </a:bodyPr>
          <a:lstStyle/>
          <a:p>
            <a:endParaRPr lang="it-IT" sz="17435"/>
          </a:p>
        </p:txBody>
      </p:sp>
      <p:sp>
        <p:nvSpPr>
          <p:cNvPr id="15" name="Rectangle 9"/>
          <p:cNvSpPr>
            <a:spLocks noChangeArrowheads="1"/>
          </p:cNvSpPr>
          <p:nvPr/>
        </p:nvSpPr>
        <p:spPr bwMode="auto">
          <a:xfrm>
            <a:off x="388239" y="-1145339"/>
            <a:ext cx="657717" cy="3012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25646" tIns="162824" rIns="325646" bIns="162824" numCol="1" anchor="ctr" anchorCtr="0" compatLnSpc="1">
            <a:prstTxWarp prst="textNoShape">
              <a:avLst/>
            </a:prstTxWarp>
            <a:spAutoFit/>
          </a:bodyPr>
          <a:lstStyle/>
          <a:p>
            <a:endParaRPr lang="it-IT" sz="17435"/>
          </a:p>
        </p:txBody>
      </p:sp>
      <p:sp>
        <p:nvSpPr>
          <p:cNvPr id="36" name="CasellaDiTesto 35"/>
          <p:cNvSpPr txBox="1"/>
          <p:nvPr/>
        </p:nvSpPr>
        <p:spPr>
          <a:xfrm>
            <a:off x="1878656" y="27435155"/>
            <a:ext cx="22376547" cy="638861"/>
          </a:xfrm>
          <a:prstGeom prst="rect">
            <a:avLst/>
          </a:prstGeom>
          <a:noFill/>
        </p:spPr>
        <p:txBody>
          <a:bodyPr wrap="square" rtlCol="0">
            <a:spAutoFit/>
          </a:bodyPr>
          <a:lstStyle/>
          <a:p>
            <a:pPr algn="ctr"/>
            <a:r>
              <a:rPr lang="en-US" sz="3561" b="1" dirty="0">
                <a:solidFill>
                  <a:schemeClr val="bg1"/>
                </a:solidFill>
              </a:rPr>
              <a:t>CONCLUSIONS</a:t>
            </a:r>
          </a:p>
        </p:txBody>
      </p:sp>
      <p:sp>
        <p:nvSpPr>
          <p:cNvPr id="12" name="Rettangolo 11"/>
          <p:cNvSpPr/>
          <p:nvPr/>
        </p:nvSpPr>
        <p:spPr>
          <a:xfrm>
            <a:off x="1745092" y="32111240"/>
            <a:ext cx="21981163" cy="2721046"/>
          </a:xfrm>
          <a:prstGeom prst="rect">
            <a:avLst/>
          </a:prstGeom>
        </p:spPr>
        <p:txBody>
          <a:bodyPr wrap="square">
            <a:spAutoFit/>
          </a:bodyPr>
          <a:lstStyle/>
          <a:p>
            <a:pPr marL="814051" indent="-814051">
              <a:buFont typeface="+mj-lt"/>
              <a:buAutoNum type="arabicPeriod"/>
            </a:pPr>
            <a:r>
              <a:rPr lang="en-US" sz="2848" i="1" dirty="0">
                <a:solidFill>
                  <a:schemeClr val="bg1"/>
                </a:solidFill>
              </a:rPr>
              <a:t>Murthy, S. S., </a:t>
            </a:r>
            <a:r>
              <a:rPr lang="en-US" sz="2848" i="1" dirty="0" err="1">
                <a:solidFill>
                  <a:schemeClr val="bg1"/>
                </a:solidFill>
              </a:rPr>
              <a:t>Jha</a:t>
            </a:r>
            <a:r>
              <a:rPr lang="en-US" sz="2848" i="1" dirty="0">
                <a:solidFill>
                  <a:schemeClr val="bg1"/>
                </a:solidFill>
              </a:rPr>
              <a:t>, C. S., and PS </a:t>
            </a:r>
            <a:r>
              <a:rPr lang="en-US" sz="2848" i="1" dirty="0" err="1">
                <a:solidFill>
                  <a:schemeClr val="bg1"/>
                </a:solidFill>
              </a:rPr>
              <a:t>Nagendra</a:t>
            </a:r>
            <a:r>
              <a:rPr lang="en-US" sz="2848" i="1" dirty="0">
                <a:solidFill>
                  <a:schemeClr val="bg1"/>
                </a:solidFill>
              </a:rPr>
              <a:t> </a:t>
            </a:r>
            <a:r>
              <a:rPr lang="en-US" sz="2848" i="1" dirty="0" err="1">
                <a:solidFill>
                  <a:schemeClr val="bg1"/>
                </a:solidFill>
              </a:rPr>
              <a:t>Rao</a:t>
            </a:r>
            <a:r>
              <a:rPr lang="en-US" sz="2848" i="1" dirty="0">
                <a:solidFill>
                  <a:schemeClr val="bg1"/>
                </a:solidFill>
              </a:rPr>
              <a:t>.: ‘Analysis of grid connected</a:t>
            </a:r>
            <a:r>
              <a:rPr lang="tr-TR" sz="2848" i="1" dirty="0">
                <a:solidFill>
                  <a:schemeClr val="bg1"/>
                </a:solidFill>
              </a:rPr>
              <a:t> i</a:t>
            </a:r>
            <a:r>
              <a:rPr lang="en-US" sz="2848" i="1" dirty="0" err="1">
                <a:solidFill>
                  <a:schemeClr val="bg1"/>
                </a:solidFill>
              </a:rPr>
              <a:t>nduction</a:t>
            </a:r>
            <a:r>
              <a:rPr lang="en-US" sz="2848" i="1" dirty="0">
                <a:solidFill>
                  <a:schemeClr val="bg1"/>
                </a:solidFill>
              </a:rPr>
              <a:t> generators driven by hydro/wind turbines under realistic system constraints’. Energy Conversion, IEEE Transactions on 5.1 , 1990.</a:t>
            </a:r>
            <a:endParaRPr lang="en-US" sz="2848" dirty="0">
              <a:solidFill>
                <a:schemeClr val="bg1"/>
              </a:solidFill>
            </a:endParaRPr>
          </a:p>
          <a:p>
            <a:pPr marL="814051" indent="-814051">
              <a:buFont typeface="+mj-lt"/>
              <a:buAutoNum type="arabicPeriod"/>
            </a:pPr>
            <a:r>
              <a:rPr lang="en-US" sz="2848" i="1" dirty="0">
                <a:solidFill>
                  <a:schemeClr val="bg1"/>
                </a:solidFill>
              </a:rPr>
              <a:t>A. </a:t>
            </a:r>
            <a:r>
              <a:rPr lang="en-US" sz="2848" i="1" dirty="0" err="1">
                <a:solidFill>
                  <a:schemeClr val="bg1"/>
                </a:solidFill>
              </a:rPr>
              <a:t>Momoh</a:t>
            </a:r>
            <a:r>
              <a:rPr lang="en-US" sz="2848" i="1" dirty="0">
                <a:solidFill>
                  <a:schemeClr val="bg1"/>
                </a:solidFill>
              </a:rPr>
              <a:t>, M. E. El-</a:t>
            </a:r>
            <a:r>
              <a:rPr lang="en-US" sz="2848" i="1" dirty="0" err="1">
                <a:solidFill>
                  <a:schemeClr val="bg1"/>
                </a:solidFill>
              </a:rPr>
              <a:t>Hawary</a:t>
            </a:r>
            <a:r>
              <a:rPr lang="en-US" sz="2848" i="1" dirty="0">
                <a:solidFill>
                  <a:schemeClr val="bg1"/>
                </a:solidFill>
              </a:rPr>
              <a:t>, and R. </a:t>
            </a:r>
            <a:r>
              <a:rPr lang="en-US" sz="2848" i="1" dirty="0" err="1">
                <a:solidFill>
                  <a:schemeClr val="bg1"/>
                </a:solidFill>
              </a:rPr>
              <a:t>Adapa</a:t>
            </a:r>
            <a:r>
              <a:rPr lang="en-US" sz="2848" i="1" dirty="0">
                <a:solidFill>
                  <a:schemeClr val="bg1"/>
                </a:solidFill>
              </a:rPr>
              <a:t>. A review of selected optimal power flow literature to 1993. Part I: Nonlinear and quadratic programming approaches. IEEE Transactions on Power Systems, 14(1):96-104, 1999.</a:t>
            </a:r>
            <a:endParaRPr lang="en-US" sz="2848" dirty="0">
              <a:solidFill>
                <a:schemeClr val="bg1"/>
              </a:solidFill>
            </a:endParaRPr>
          </a:p>
          <a:p>
            <a:pPr marL="814051" indent="-814051">
              <a:buFont typeface="+mj-lt"/>
              <a:buAutoNum type="arabicPeriod"/>
            </a:pPr>
            <a:r>
              <a:rPr lang="en-US" sz="2848" i="1" dirty="0">
                <a:solidFill>
                  <a:schemeClr val="bg1"/>
                </a:solidFill>
              </a:rPr>
              <a:t>K. S. </a:t>
            </a:r>
            <a:r>
              <a:rPr lang="en-US" sz="2848" i="1" dirty="0" err="1">
                <a:solidFill>
                  <a:schemeClr val="bg1"/>
                </a:solidFill>
              </a:rPr>
              <a:t>Pandya</a:t>
            </a:r>
            <a:r>
              <a:rPr lang="en-US" sz="2848" i="1" dirty="0">
                <a:solidFill>
                  <a:schemeClr val="bg1"/>
                </a:solidFill>
              </a:rPr>
              <a:t> and S. K. Joshi. A survey of optimal power flow methods. Journal of Theoretical and Applied Information Technology, 4(5):450-458, 2008.</a:t>
            </a:r>
            <a:r>
              <a:rPr lang="tr-TR" sz="2848" dirty="0">
                <a:solidFill>
                  <a:schemeClr val="bg1"/>
                </a:solidFill>
              </a:rPr>
              <a:t> </a:t>
            </a:r>
            <a:endParaRPr lang="en-GB" sz="2136" i="1" dirty="0">
              <a:solidFill>
                <a:schemeClr val="bg1"/>
              </a:solidFill>
            </a:endParaRPr>
          </a:p>
        </p:txBody>
      </p:sp>
      <p:sp>
        <p:nvSpPr>
          <p:cNvPr id="41" name="CasellaDiTesto 40"/>
          <p:cNvSpPr txBox="1"/>
          <p:nvPr/>
        </p:nvSpPr>
        <p:spPr>
          <a:xfrm>
            <a:off x="10429015" y="12848247"/>
            <a:ext cx="13025872" cy="4912853"/>
          </a:xfrm>
          <a:prstGeom prst="rect">
            <a:avLst/>
          </a:prstGeom>
          <a:solidFill>
            <a:srgbClr val="FFCC99"/>
          </a:solidFill>
          <a:ln cap="rnd">
            <a:noFill/>
          </a:ln>
          <a:effectLst>
            <a:outerShdw blurRad="50800" dist="38100" dir="2700000" algn="tl" rotWithShape="0">
              <a:prstClr val="black">
                <a:alpha val="40000"/>
              </a:prstClr>
            </a:outerShdw>
          </a:effectLst>
        </p:spPr>
        <p:txBody>
          <a:bodyPr wrap="square" rtlCol="0">
            <a:spAutoFit/>
          </a:bodyPr>
          <a:lstStyle/>
          <a:p>
            <a:pPr algn="just">
              <a:spcAft>
                <a:spcPts val="0"/>
              </a:spcAft>
            </a:pPr>
            <a:r>
              <a:rPr lang="en-US" sz="2848" dirty="0">
                <a:solidFill>
                  <a:schemeClr val="bg1"/>
                </a:solidFill>
              </a:rPr>
              <a:t>In this study, Power Flow is analyzed by Gauss-Seidel method. The difference is to examine the change of slack buses and to find the unstable point with the aid of this change. In the method, as seen in Figure 2, different slack buses were set for every different start of power flow analysis and voltage stability analysis was made by increasing the load each time. Every analysis was examined for the effects of changes in critical points.</a:t>
            </a:r>
            <a:endParaRPr lang="tr-TR" sz="2848" dirty="0">
              <a:solidFill>
                <a:schemeClr val="bg1"/>
              </a:solidFill>
            </a:endParaRPr>
          </a:p>
          <a:p>
            <a:pPr algn="just">
              <a:spcAft>
                <a:spcPts val="0"/>
              </a:spcAft>
            </a:pPr>
            <a:r>
              <a:rPr lang="en-US" sz="2848" dirty="0">
                <a:solidFill>
                  <a:schemeClr val="bg1"/>
                </a:solidFill>
              </a:rPr>
              <a:t>The easiest way to stabilize the voltage is the static load flow analysis. Finding the critical points is very important for planning and controlling the system. </a:t>
            </a:r>
            <a:r>
              <a:rPr lang="tr-TR" sz="2848" dirty="0">
                <a:solidFill>
                  <a:schemeClr val="bg1"/>
                </a:solidFill>
              </a:rPr>
              <a:t>T</a:t>
            </a:r>
            <a:r>
              <a:rPr lang="pl-PL" sz="2848" dirty="0">
                <a:solidFill>
                  <a:schemeClr val="bg1"/>
                </a:solidFill>
              </a:rPr>
              <a:t>he system has been tested according to 3 different scenarios. The system has 6 buses and each time a different bus is selected as the slack bus (bus 1, 2 and 3). So it is possible to obtain the change effects.</a:t>
            </a:r>
            <a:endParaRPr lang="en-GB" sz="2848" dirty="0">
              <a:solidFill>
                <a:schemeClr val="bg1"/>
              </a:solidFill>
            </a:endParaRPr>
          </a:p>
        </p:txBody>
      </p:sp>
      <p:sp>
        <p:nvSpPr>
          <p:cNvPr id="42" name="Rettangolo arrotondato 41"/>
          <p:cNvSpPr/>
          <p:nvPr/>
        </p:nvSpPr>
        <p:spPr>
          <a:xfrm>
            <a:off x="1745102" y="18542616"/>
            <a:ext cx="22025113" cy="8683916"/>
          </a:xfrm>
          <a:prstGeom prst="roundRect">
            <a:avLst>
              <a:gd name="adj" fmla="val 4090"/>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7435"/>
          </a:p>
        </p:txBody>
      </p:sp>
      <p:sp>
        <p:nvSpPr>
          <p:cNvPr id="43" name="CasellaDiTesto 42"/>
          <p:cNvSpPr txBox="1"/>
          <p:nvPr/>
        </p:nvSpPr>
        <p:spPr>
          <a:xfrm>
            <a:off x="1745101" y="11758311"/>
            <a:ext cx="21749210" cy="638861"/>
          </a:xfrm>
          <a:prstGeom prst="rect">
            <a:avLst/>
          </a:prstGeom>
          <a:noFill/>
        </p:spPr>
        <p:txBody>
          <a:bodyPr wrap="square" rtlCol="0">
            <a:spAutoFit/>
          </a:bodyPr>
          <a:lstStyle/>
          <a:p>
            <a:pPr algn="ctr"/>
            <a:r>
              <a:rPr lang="en-US" sz="3561" b="1" dirty="0">
                <a:solidFill>
                  <a:schemeClr val="bg1"/>
                </a:solidFill>
              </a:rPr>
              <a:t>Six Bus Power System</a:t>
            </a:r>
          </a:p>
        </p:txBody>
      </p:sp>
      <p:sp>
        <p:nvSpPr>
          <p:cNvPr id="44" name="Rettangolo arrotondato 43"/>
          <p:cNvSpPr/>
          <p:nvPr/>
        </p:nvSpPr>
        <p:spPr>
          <a:xfrm>
            <a:off x="1745095" y="27497904"/>
            <a:ext cx="21981163" cy="4613330"/>
          </a:xfrm>
          <a:prstGeom prst="roundRect">
            <a:avLst>
              <a:gd name="adj" fmla="val 4090"/>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it-IT" sz="17435" dirty="0"/>
          </a:p>
        </p:txBody>
      </p:sp>
      <p:sp>
        <p:nvSpPr>
          <p:cNvPr id="57" name="TextBox 56"/>
          <p:cNvSpPr txBox="1"/>
          <p:nvPr/>
        </p:nvSpPr>
        <p:spPr>
          <a:xfrm>
            <a:off x="1202347" y="1803009"/>
            <a:ext cx="22795281" cy="2757966"/>
          </a:xfrm>
          <a:prstGeom prst="rect">
            <a:avLst/>
          </a:prstGeom>
          <a:noFill/>
        </p:spPr>
        <p:txBody>
          <a:bodyPr wrap="square" rtlCol="0">
            <a:spAutoFit/>
          </a:bodyPr>
          <a:lstStyle/>
          <a:p>
            <a:pPr algn="ctr"/>
            <a:endParaRPr lang="tr-TR" sz="3206" dirty="0">
              <a:solidFill>
                <a:schemeClr val="bg1"/>
              </a:solidFill>
            </a:endParaRPr>
          </a:p>
          <a:p>
            <a:pPr algn="ctr"/>
            <a:r>
              <a:rPr lang="tr-TR" sz="3206" dirty="0" err="1">
                <a:solidFill>
                  <a:schemeClr val="bg1"/>
                </a:solidFill>
              </a:rPr>
              <a:t>Asghar</a:t>
            </a:r>
            <a:r>
              <a:rPr lang="tr-TR" sz="3206" dirty="0">
                <a:solidFill>
                  <a:schemeClr val="bg1"/>
                </a:solidFill>
              </a:rPr>
              <a:t> </a:t>
            </a:r>
            <a:r>
              <a:rPr lang="tr-TR" sz="3206" dirty="0" err="1">
                <a:solidFill>
                  <a:schemeClr val="bg1"/>
                </a:solidFill>
              </a:rPr>
              <a:t>Sabati</a:t>
            </a:r>
            <a:r>
              <a:rPr lang="en-US" sz="3206" dirty="0">
                <a:solidFill>
                  <a:schemeClr val="bg1"/>
                </a:solidFill>
              </a:rPr>
              <a:t>, </a:t>
            </a:r>
            <a:r>
              <a:rPr lang="tr-TR" sz="3206" dirty="0">
                <a:solidFill>
                  <a:schemeClr val="bg1"/>
                </a:solidFill>
              </a:rPr>
              <a:t>Ramazan Bayindir</a:t>
            </a:r>
            <a:r>
              <a:rPr lang="en-US" sz="3206" dirty="0">
                <a:solidFill>
                  <a:schemeClr val="bg1"/>
                </a:solidFill>
              </a:rPr>
              <a:t> </a:t>
            </a:r>
            <a:endParaRPr lang="en-US" sz="3206" baseline="30000" dirty="0">
              <a:solidFill>
                <a:schemeClr val="bg1"/>
              </a:solidFill>
            </a:endParaRPr>
          </a:p>
          <a:p>
            <a:pPr algn="ctr"/>
            <a:endParaRPr lang="en-US" sz="3561" baseline="30000" dirty="0">
              <a:solidFill>
                <a:schemeClr val="bg1"/>
              </a:solidFill>
            </a:endParaRPr>
          </a:p>
          <a:p>
            <a:pPr algn="ctr"/>
            <a:r>
              <a:rPr lang="en-GB" sz="2848" dirty="0">
                <a:solidFill>
                  <a:schemeClr val="bg1"/>
                </a:solidFill>
              </a:rPr>
              <a:t>Dep</a:t>
            </a:r>
            <a:r>
              <a:rPr lang="tr-TR" sz="2848" dirty="0" err="1">
                <a:solidFill>
                  <a:schemeClr val="bg1"/>
                </a:solidFill>
              </a:rPr>
              <a:t>artment</a:t>
            </a:r>
            <a:r>
              <a:rPr lang="tr-TR" sz="2848" dirty="0">
                <a:solidFill>
                  <a:schemeClr val="bg1"/>
                </a:solidFill>
              </a:rPr>
              <a:t> of </a:t>
            </a:r>
            <a:r>
              <a:rPr lang="en-GB" sz="2848" dirty="0">
                <a:solidFill>
                  <a:schemeClr val="bg1"/>
                </a:solidFill>
              </a:rPr>
              <a:t>Electrical &amp; Electronics Eng,</a:t>
            </a:r>
            <a:r>
              <a:rPr lang="tr-TR" sz="2848" dirty="0">
                <a:solidFill>
                  <a:schemeClr val="bg1"/>
                </a:solidFill>
              </a:rPr>
              <a:t> </a:t>
            </a:r>
            <a:r>
              <a:rPr lang="tr-TR" sz="2848" dirty="0" err="1">
                <a:solidFill>
                  <a:schemeClr val="bg1"/>
                </a:solidFill>
              </a:rPr>
              <a:t>Faculty</a:t>
            </a:r>
            <a:r>
              <a:rPr lang="tr-TR" sz="2848" dirty="0">
                <a:solidFill>
                  <a:schemeClr val="bg1"/>
                </a:solidFill>
              </a:rPr>
              <a:t> of </a:t>
            </a:r>
            <a:r>
              <a:rPr lang="tr-TR" sz="2848" dirty="0" err="1">
                <a:solidFill>
                  <a:schemeClr val="bg1"/>
                </a:solidFill>
              </a:rPr>
              <a:t>Technology</a:t>
            </a:r>
            <a:r>
              <a:rPr lang="tr-TR" sz="2848" dirty="0">
                <a:solidFill>
                  <a:schemeClr val="bg1"/>
                </a:solidFill>
              </a:rPr>
              <a:t>,</a:t>
            </a:r>
            <a:r>
              <a:rPr lang="en-US" sz="2848" dirty="0">
                <a:solidFill>
                  <a:schemeClr val="bg1"/>
                </a:solidFill>
              </a:rPr>
              <a:t> </a:t>
            </a:r>
            <a:r>
              <a:rPr lang="tr-TR" sz="2848" dirty="0">
                <a:solidFill>
                  <a:schemeClr val="bg1"/>
                </a:solidFill>
              </a:rPr>
              <a:t>Gazi </a:t>
            </a:r>
            <a:r>
              <a:rPr lang="tr-TR" sz="2848" dirty="0" err="1">
                <a:solidFill>
                  <a:schemeClr val="bg1"/>
                </a:solidFill>
              </a:rPr>
              <a:t>University</a:t>
            </a:r>
            <a:r>
              <a:rPr lang="en-US" sz="2848" dirty="0">
                <a:solidFill>
                  <a:schemeClr val="bg1"/>
                </a:solidFill>
              </a:rPr>
              <a:t> </a:t>
            </a:r>
            <a:r>
              <a:rPr lang="tr-TR" sz="2848" dirty="0">
                <a:solidFill>
                  <a:schemeClr val="bg1"/>
                </a:solidFill>
              </a:rPr>
              <a:t>Ankara</a:t>
            </a:r>
            <a:r>
              <a:rPr lang="en-GB" sz="2848" dirty="0">
                <a:solidFill>
                  <a:schemeClr val="bg1"/>
                </a:solidFill>
              </a:rPr>
              <a:t>, </a:t>
            </a:r>
            <a:r>
              <a:rPr lang="tr-TR" sz="2848" dirty="0" err="1">
                <a:solidFill>
                  <a:schemeClr val="bg1"/>
                </a:solidFill>
              </a:rPr>
              <a:t>Turkey</a:t>
            </a:r>
            <a:r>
              <a:rPr lang="en-GB" sz="2848" dirty="0">
                <a:solidFill>
                  <a:schemeClr val="bg1"/>
                </a:solidFill>
              </a:rPr>
              <a:t>.</a:t>
            </a:r>
            <a:r>
              <a:rPr lang="en-US" sz="2848" dirty="0">
                <a:solidFill>
                  <a:schemeClr val="bg1"/>
                </a:solidFill>
              </a:rPr>
              <a:t> </a:t>
            </a:r>
            <a:endParaRPr lang="tr-TR" sz="2848" dirty="0">
              <a:solidFill>
                <a:schemeClr val="bg1"/>
              </a:solidFill>
            </a:endParaRPr>
          </a:p>
          <a:p>
            <a:pPr algn="ctr"/>
            <a:r>
              <a:rPr lang="tr-TR" sz="2848" dirty="0" err="1">
                <a:solidFill>
                  <a:schemeClr val="bg1"/>
                </a:solidFill>
              </a:rPr>
              <a:t>asghar.sabati</a:t>
            </a:r>
            <a:r>
              <a:rPr lang="en-US" sz="2848" dirty="0">
                <a:solidFill>
                  <a:schemeClr val="bg1"/>
                </a:solidFill>
              </a:rPr>
              <a:t>@gmail.com</a:t>
            </a:r>
            <a:r>
              <a:rPr lang="tr-TR" sz="2848" dirty="0">
                <a:solidFill>
                  <a:schemeClr val="bg1"/>
                </a:solidFill>
              </a:rPr>
              <a:t> ; bayindir@gazi.edu.tr</a:t>
            </a:r>
            <a:endParaRPr lang="en-US" sz="2848" dirty="0">
              <a:solidFill>
                <a:schemeClr val="bg1"/>
              </a:solidFill>
            </a:endParaRPr>
          </a:p>
          <a:p>
            <a:pPr algn="ctr"/>
            <a:endParaRPr lang="en-US" sz="2848" dirty="0">
              <a:solidFill>
                <a:schemeClr val="bg1"/>
              </a:solidFill>
            </a:endParaRPr>
          </a:p>
        </p:txBody>
      </p:sp>
      <p:pic>
        <p:nvPicPr>
          <p:cNvPr id="1026" name="Resim 1"/>
          <p:cNvPicPr>
            <a:picLocks noChangeAspect="1" noChangeArrowheads="1"/>
          </p:cNvPicPr>
          <p:nvPr/>
        </p:nvPicPr>
        <p:blipFill>
          <a:blip r:embed="rId2" cstate="print"/>
          <a:srcRect/>
          <a:stretch>
            <a:fillRect/>
          </a:stretch>
        </p:blipFill>
        <p:spPr bwMode="auto">
          <a:xfrm>
            <a:off x="2016464" y="12482705"/>
            <a:ext cx="8412544" cy="5631333"/>
          </a:xfrm>
          <a:prstGeom prst="rect">
            <a:avLst/>
          </a:prstGeom>
          <a:noFill/>
          <a:ln w="9525">
            <a:noFill/>
            <a:miter lim="800000"/>
            <a:headEnd/>
            <a:tailEnd/>
          </a:ln>
        </p:spPr>
      </p:pic>
      <p:pic>
        <p:nvPicPr>
          <p:cNvPr id="1034" name="Picture 10"/>
          <p:cNvPicPr>
            <a:picLocks noChangeAspect="1" noChangeArrowheads="1"/>
          </p:cNvPicPr>
          <p:nvPr/>
        </p:nvPicPr>
        <p:blipFill>
          <a:blip r:embed="rId3" cstate="print"/>
          <a:srcRect/>
          <a:stretch>
            <a:fillRect/>
          </a:stretch>
        </p:blipFill>
        <p:spPr bwMode="auto">
          <a:xfrm>
            <a:off x="2728817" y="19254976"/>
            <a:ext cx="19742341" cy="7700191"/>
          </a:xfrm>
          <a:prstGeom prst="rect">
            <a:avLst/>
          </a:prstGeom>
          <a:noFill/>
          <a:ln w="9525">
            <a:noFill/>
            <a:miter lim="800000"/>
            <a:headEnd/>
            <a:tailEnd/>
          </a:ln>
        </p:spPr>
      </p:pic>
    </p:spTree>
    <p:extLst>
      <p:ext uri="{BB962C8B-B14F-4D97-AF65-F5344CB8AC3E}">
        <p14:creationId xmlns:p14="http://schemas.microsoft.com/office/powerpoint/2010/main" val="82955624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nozio">
  <a:themeElements>
    <a:clrScheme name="Elementare">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quinozi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nozi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4085</TotalTime>
  <Words>758</Words>
  <Application>Microsoft Office PowerPoint</Application>
  <PresentationFormat>Custom</PresentationFormat>
  <Paragraphs>19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Constantia</vt:lpstr>
      <vt:lpstr>Times New Roman</vt:lpstr>
      <vt:lpstr>Wingdings</vt:lpstr>
      <vt:lpstr>Wingdings 2</vt:lpstr>
      <vt:lpstr>Equinozio</vt:lpstr>
      <vt:lpstr>Investigating the Effects of Selecting Different Slack Bus on Power Systems  </vt:lpstr>
    </vt:vector>
  </TitlesOfParts>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adriano santiangeli</dc:creator>
  <cp:lastModifiedBy>kayhan</cp:lastModifiedBy>
  <cp:revision>184</cp:revision>
  <dcterms:created xsi:type="dcterms:W3CDTF">2005-12-06T11:13:33Z</dcterms:created>
  <dcterms:modified xsi:type="dcterms:W3CDTF">2017-05-25T11:29:27Z</dcterms:modified>
</cp:coreProperties>
</file>