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8" r:id="rId3"/>
    <p:sldId id="259" r:id="rId4"/>
    <p:sldId id="265" r:id="rId5"/>
    <p:sldId id="294" r:id="rId6"/>
    <p:sldId id="280" r:id="rId7"/>
    <p:sldId id="292" r:id="rId8"/>
    <p:sldId id="295" r:id="rId9"/>
    <p:sldId id="286" r:id="rId10"/>
    <p:sldId id="288" r:id="rId11"/>
    <p:sldId id="296" r:id="rId12"/>
    <p:sldId id="291" r:id="rId13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F17064-1484-4473-B923-52DCC4CC5C65}" type="doc">
      <dgm:prSet loTypeId="urn:microsoft.com/office/officeart/2005/8/layout/orgChart1" loCatId="hierarchy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8A94988-0D0F-48E5-9347-58D598D38615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Personel Hareketliliği</a:t>
          </a:r>
          <a:endParaRPr lang="tr-TR" dirty="0">
            <a:solidFill>
              <a:schemeClr val="bg1"/>
            </a:solidFill>
          </a:endParaRPr>
        </a:p>
      </dgm:t>
    </dgm:pt>
    <dgm:pt modelId="{2A19E715-84B5-48DE-9ED9-E115023CA293}" type="parTrans" cxnId="{744F7D60-B773-4B7F-9205-F39C72499D20}">
      <dgm:prSet/>
      <dgm:spPr/>
      <dgm:t>
        <a:bodyPr/>
        <a:lstStyle/>
        <a:p>
          <a:endParaRPr lang="tr-TR"/>
        </a:p>
      </dgm:t>
    </dgm:pt>
    <dgm:pt modelId="{07A3C07E-4F93-4896-9B27-AA3480C3808E}" type="sibTrans" cxnId="{744F7D60-B773-4B7F-9205-F39C72499D20}">
      <dgm:prSet/>
      <dgm:spPr/>
      <dgm:t>
        <a:bodyPr/>
        <a:lstStyle/>
        <a:p>
          <a:endParaRPr lang="tr-TR"/>
        </a:p>
      </dgm:t>
    </dgm:pt>
    <dgm:pt modelId="{BEB84CAA-D508-416D-ABB5-95427073819F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Ders Verme</a:t>
          </a:r>
          <a:endParaRPr lang="tr-TR" dirty="0">
            <a:solidFill>
              <a:schemeClr val="bg1"/>
            </a:solidFill>
          </a:endParaRPr>
        </a:p>
      </dgm:t>
    </dgm:pt>
    <dgm:pt modelId="{C2942379-641F-4D57-8F20-B9D837FF1B0D}" type="parTrans" cxnId="{C90C91B1-EA0F-4285-9D1F-60F41C535283}">
      <dgm:prSet/>
      <dgm:spPr/>
      <dgm:t>
        <a:bodyPr/>
        <a:lstStyle/>
        <a:p>
          <a:endParaRPr lang="tr-TR"/>
        </a:p>
      </dgm:t>
    </dgm:pt>
    <dgm:pt modelId="{DB4FB8F1-41E8-44B9-AAB2-AA156116A60C}" type="sibTrans" cxnId="{C90C91B1-EA0F-4285-9D1F-60F41C535283}">
      <dgm:prSet/>
      <dgm:spPr/>
      <dgm:t>
        <a:bodyPr/>
        <a:lstStyle/>
        <a:p>
          <a:endParaRPr lang="tr-TR"/>
        </a:p>
      </dgm:t>
    </dgm:pt>
    <dgm:pt modelId="{CDF79DBE-7849-4311-A6FC-8EC35661CC45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Eğitim Alma</a:t>
          </a:r>
          <a:endParaRPr lang="tr-TR" dirty="0">
            <a:solidFill>
              <a:schemeClr val="bg1"/>
            </a:solidFill>
          </a:endParaRPr>
        </a:p>
      </dgm:t>
    </dgm:pt>
    <dgm:pt modelId="{921BCAB8-E8B2-41F5-A0F8-A3C6BFC2C552}" type="parTrans" cxnId="{78720355-A582-4DF4-BD88-C87CFFA35942}">
      <dgm:prSet/>
      <dgm:spPr/>
      <dgm:t>
        <a:bodyPr/>
        <a:lstStyle/>
        <a:p>
          <a:endParaRPr lang="tr-TR"/>
        </a:p>
      </dgm:t>
    </dgm:pt>
    <dgm:pt modelId="{5906FD7E-846F-4A8E-A22B-B3ED43BBCDCF}" type="sibTrans" cxnId="{78720355-A582-4DF4-BD88-C87CFFA35942}">
      <dgm:prSet/>
      <dgm:spPr/>
      <dgm:t>
        <a:bodyPr/>
        <a:lstStyle/>
        <a:p>
          <a:endParaRPr lang="tr-TR"/>
        </a:p>
      </dgm:t>
    </dgm:pt>
    <dgm:pt modelId="{09818953-CFF6-49DA-858D-DC466EF7E8A7}" type="pres">
      <dgm:prSet presAssocID="{65F17064-1484-4473-B923-52DCC4CC5C6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736D4989-B18C-45DB-BB04-4F7DE03BBDAB}" type="pres">
      <dgm:prSet presAssocID="{78A94988-0D0F-48E5-9347-58D598D38615}" presName="hierRoot1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D527812D-65BB-44FE-8CE5-26390AD2BB69}" type="pres">
      <dgm:prSet presAssocID="{78A94988-0D0F-48E5-9347-58D598D38615}" presName="rootComposite1" presStyleCnt="0"/>
      <dgm:spPr/>
      <dgm:t>
        <a:bodyPr/>
        <a:lstStyle/>
        <a:p>
          <a:endParaRPr lang="tr-TR"/>
        </a:p>
      </dgm:t>
    </dgm:pt>
    <dgm:pt modelId="{D80DCB0F-8021-48CD-9096-DA6ED1665C06}" type="pres">
      <dgm:prSet presAssocID="{78A94988-0D0F-48E5-9347-58D598D38615}" presName="rootText1" presStyleLbl="node0" presStyleIdx="0" presStyleCnt="1" custScaleX="214166" custScaleY="136885" custLinFactNeighborX="-826" custLinFactNeighborY="-1349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3BC92E4-06B1-4A29-ACB9-ECE6E9909DF6}" type="pres">
      <dgm:prSet presAssocID="{78A94988-0D0F-48E5-9347-58D598D38615}" presName="rootConnector1" presStyleLbl="node1" presStyleIdx="0" presStyleCnt="0"/>
      <dgm:spPr/>
      <dgm:t>
        <a:bodyPr/>
        <a:lstStyle/>
        <a:p>
          <a:endParaRPr lang="tr-TR"/>
        </a:p>
      </dgm:t>
    </dgm:pt>
    <dgm:pt modelId="{76DB6506-1727-4FAD-B7F1-8313623D6C09}" type="pres">
      <dgm:prSet presAssocID="{78A94988-0D0F-48E5-9347-58D598D38615}" presName="hierChild2" presStyleCnt="0"/>
      <dgm:spPr/>
      <dgm:t>
        <a:bodyPr/>
        <a:lstStyle/>
        <a:p>
          <a:endParaRPr lang="tr-TR"/>
        </a:p>
      </dgm:t>
    </dgm:pt>
    <dgm:pt modelId="{1EC5C131-8B72-49A7-AC67-F8CF1C784F9E}" type="pres">
      <dgm:prSet presAssocID="{C2942379-641F-4D57-8F20-B9D837FF1B0D}" presName="Name37" presStyleLbl="parChTrans1D2" presStyleIdx="0" presStyleCnt="2"/>
      <dgm:spPr/>
      <dgm:t>
        <a:bodyPr/>
        <a:lstStyle/>
        <a:p>
          <a:endParaRPr lang="tr-TR"/>
        </a:p>
      </dgm:t>
    </dgm:pt>
    <dgm:pt modelId="{07DA5278-75D4-400A-83BB-19E060B5AF80}" type="pres">
      <dgm:prSet presAssocID="{BEB84CAA-D508-416D-ABB5-95427073819F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4CC8CA4D-13D6-4236-A77E-AB3A99BA07A7}" type="pres">
      <dgm:prSet presAssocID="{BEB84CAA-D508-416D-ABB5-95427073819F}" presName="rootComposite" presStyleCnt="0"/>
      <dgm:spPr/>
      <dgm:t>
        <a:bodyPr/>
        <a:lstStyle/>
        <a:p>
          <a:endParaRPr lang="tr-TR"/>
        </a:p>
      </dgm:t>
    </dgm:pt>
    <dgm:pt modelId="{1FFF3688-3478-44CA-BD77-C97B1CF85DE2}" type="pres">
      <dgm:prSet presAssocID="{BEB84CAA-D508-416D-ABB5-95427073819F}" presName="rootText" presStyleLbl="node2" presStyleIdx="0" presStyleCnt="2" custScaleX="113968" custLinFactNeighborX="-44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CCF9942-4BDE-4AE5-B5DE-701B480BC0CE}" type="pres">
      <dgm:prSet presAssocID="{BEB84CAA-D508-416D-ABB5-95427073819F}" presName="rootConnector" presStyleLbl="node2" presStyleIdx="0" presStyleCnt="2"/>
      <dgm:spPr/>
      <dgm:t>
        <a:bodyPr/>
        <a:lstStyle/>
        <a:p>
          <a:endParaRPr lang="tr-TR"/>
        </a:p>
      </dgm:t>
    </dgm:pt>
    <dgm:pt modelId="{E334D1DB-A189-476C-BB6A-5D5478C66F06}" type="pres">
      <dgm:prSet presAssocID="{BEB84CAA-D508-416D-ABB5-95427073819F}" presName="hierChild4" presStyleCnt="0"/>
      <dgm:spPr/>
      <dgm:t>
        <a:bodyPr/>
        <a:lstStyle/>
        <a:p>
          <a:endParaRPr lang="tr-TR"/>
        </a:p>
      </dgm:t>
    </dgm:pt>
    <dgm:pt modelId="{B2BDE4E4-BB73-49A2-81B8-13931F87ED72}" type="pres">
      <dgm:prSet presAssocID="{BEB84CAA-D508-416D-ABB5-95427073819F}" presName="hierChild5" presStyleCnt="0"/>
      <dgm:spPr/>
      <dgm:t>
        <a:bodyPr/>
        <a:lstStyle/>
        <a:p>
          <a:endParaRPr lang="tr-TR"/>
        </a:p>
      </dgm:t>
    </dgm:pt>
    <dgm:pt modelId="{0562B6FF-0D14-4D3E-97FA-737CA0897DF1}" type="pres">
      <dgm:prSet presAssocID="{921BCAB8-E8B2-41F5-A0F8-A3C6BFC2C552}" presName="Name37" presStyleLbl="parChTrans1D2" presStyleIdx="1" presStyleCnt="2"/>
      <dgm:spPr/>
      <dgm:t>
        <a:bodyPr/>
        <a:lstStyle/>
        <a:p>
          <a:endParaRPr lang="tr-TR"/>
        </a:p>
      </dgm:t>
    </dgm:pt>
    <dgm:pt modelId="{FB645432-E81A-4617-A283-15BD3CB6A087}" type="pres">
      <dgm:prSet presAssocID="{CDF79DBE-7849-4311-A6FC-8EC35661CC45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59E7986C-162D-4135-BC56-7E678B2B4190}" type="pres">
      <dgm:prSet presAssocID="{CDF79DBE-7849-4311-A6FC-8EC35661CC45}" presName="rootComposite" presStyleCnt="0"/>
      <dgm:spPr/>
      <dgm:t>
        <a:bodyPr/>
        <a:lstStyle/>
        <a:p>
          <a:endParaRPr lang="tr-TR"/>
        </a:p>
      </dgm:t>
    </dgm:pt>
    <dgm:pt modelId="{C6D6A5D1-9506-48A4-930E-342AFF186732}" type="pres">
      <dgm:prSet presAssocID="{CDF79DBE-7849-4311-A6FC-8EC35661CC45}" presName="rootText" presStyleLbl="node2" presStyleIdx="1" presStyleCnt="2" custScaleX="123774" custLinFactNeighborX="566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3F2CB3D-B284-4C1C-B304-EC71AA90654C}" type="pres">
      <dgm:prSet presAssocID="{CDF79DBE-7849-4311-A6FC-8EC35661CC45}" presName="rootConnector" presStyleLbl="node2" presStyleIdx="1" presStyleCnt="2"/>
      <dgm:spPr/>
      <dgm:t>
        <a:bodyPr/>
        <a:lstStyle/>
        <a:p>
          <a:endParaRPr lang="tr-TR"/>
        </a:p>
      </dgm:t>
    </dgm:pt>
    <dgm:pt modelId="{6FF7B88E-15C4-45CD-BDE0-469621FC0449}" type="pres">
      <dgm:prSet presAssocID="{CDF79DBE-7849-4311-A6FC-8EC35661CC45}" presName="hierChild4" presStyleCnt="0"/>
      <dgm:spPr/>
      <dgm:t>
        <a:bodyPr/>
        <a:lstStyle/>
        <a:p>
          <a:endParaRPr lang="tr-TR"/>
        </a:p>
      </dgm:t>
    </dgm:pt>
    <dgm:pt modelId="{83FA7D9C-CBF7-44C2-9E15-FF06CFC886D7}" type="pres">
      <dgm:prSet presAssocID="{CDF79DBE-7849-4311-A6FC-8EC35661CC45}" presName="hierChild5" presStyleCnt="0"/>
      <dgm:spPr/>
      <dgm:t>
        <a:bodyPr/>
        <a:lstStyle/>
        <a:p>
          <a:endParaRPr lang="tr-TR"/>
        </a:p>
      </dgm:t>
    </dgm:pt>
    <dgm:pt modelId="{FDBC26B3-6EE8-42B0-BEFF-C002993811E3}" type="pres">
      <dgm:prSet presAssocID="{78A94988-0D0F-48E5-9347-58D598D38615}" presName="hierChild3" presStyleCnt="0"/>
      <dgm:spPr/>
      <dgm:t>
        <a:bodyPr/>
        <a:lstStyle/>
        <a:p>
          <a:endParaRPr lang="tr-TR"/>
        </a:p>
      </dgm:t>
    </dgm:pt>
  </dgm:ptLst>
  <dgm:cxnLst>
    <dgm:cxn modelId="{28F19DE7-D064-443A-8AD4-8D65FB5B907E}" type="presOf" srcId="{65F17064-1484-4473-B923-52DCC4CC5C65}" destId="{09818953-CFF6-49DA-858D-DC466EF7E8A7}" srcOrd="0" destOrd="0" presId="urn:microsoft.com/office/officeart/2005/8/layout/orgChart1"/>
    <dgm:cxn modelId="{C90C91B1-EA0F-4285-9D1F-60F41C535283}" srcId="{78A94988-0D0F-48E5-9347-58D598D38615}" destId="{BEB84CAA-D508-416D-ABB5-95427073819F}" srcOrd="0" destOrd="0" parTransId="{C2942379-641F-4D57-8F20-B9D837FF1B0D}" sibTransId="{DB4FB8F1-41E8-44B9-AAB2-AA156116A60C}"/>
    <dgm:cxn modelId="{1F2B3768-382E-4611-9B70-ED48656173B2}" type="presOf" srcId="{CDF79DBE-7849-4311-A6FC-8EC35661CC45}" destId="{C6D6A5D1-9506-48A4-930E-342AFF186732}" srcOrd="0" destOrd="0" presId="urn:microsoft.com/office/officeart/2005/8/layout/orgChart1"/>
    <dgm:cxn modelId="{78720355-A582-4DF4-BD88-C87CFFA35942}" srcId="{78A94988-0D0F-48E5-9347-58D598D38615}" destId="{CDF79DBE-7849-4311-A6FC-8EC35661CC45}" srcOrd="1" destOrd="0" parTransId="{921BCAB8-E8B2-41F5-A0F8-A3C6BFC2C552}" sibTransId="{5906FD7E-846F-4A8E-A22B-B3ED43BBCDCF}"/>
    <dgm:cxn modelId="{744F7D60-B773-4B7F-9205-F39C72499D20}" srcId="{65F17064-1484-4473-B923-52DCC4CC5C65}" destId="{78A94988-0D0F-48E5-9347-58D598D38615}" srcOrd="0" destOrd="0" parTransId="{2A19E715-84B5-48DE-9ED9-E115023CA293}" sibTransId="{07A3C07E-4F93-4896-9B27-AA3480C3808E}"/>
    <dgm:cxn modelId="{6A33E7AA-D6E6-408D-BCE4-9429E05605C9}" type="presOf" srcId="{BEB84CAA-D508-416D-ABB5-95427073819F}" destId="{ACCF9942-4BDE-4AE5-B5DE-701B480BC0CE}" srcOrd="1" destOrd="0" presId="urn:microsoft.com/office/officeart/2005/8/layout/orgChart1"/>
    <dgm:cxn modelId="{D1A432E0-446E-436E-896E-BFC0CA29EE12}" type="presOf" srcId="{BEB84CAA-D508-416D-ABB5-95427073819F}" destId="{1FFF3688-3478-44CA-BD77-C97B1CF85DE2}" srcOrd="0" destOrd="0" presId="urn:microsoft.com/office/officeart/2005/8/layout/orgChart1"/>
    <dgm:cxn modelId="{125372EA-5D39-4CCC-869B-6CD6FD212EFD}" type="presOf" srcId="{C2942379-641F-4D57-8F20-B9D837FF1B0D}" destId="{1EC5C131-8B72-49A7-AC67-F8CF1C784F9E}" srcOrd="0" destOrd="0" presId="urn:microsoft.com/office/officeart/2005/8/layout/orgChart1"/>
    <dgm:cxn modelId="{B04F50F5-1668-43A5-81D0-EEFB5A7C23EC}" type="presOf" srcId="{CDF79DBE-7849-4311-A6FC-8EC35661CC45}" destId="{43F2CB3D-B284-4C1C-B304-EC71AA90654C}" srcOrd="1" destOrd="0" presId="urn:microsoft.com/office/officeart/2005/8/layout/orgChart1"/>
    <dgm:cxn modelId="{8C0D5FAB-344D-4B3D-8836-7F1B8E32464C}" type="presOf" srcId="{78A94988-0D0F-48E5-9347-58D598D38615}" destId="{E3BC92E4-06B1-4A29-ACB9-ECE6E9909DF6}" srcOrd="1" destOrd="0" presId="urn:microsoft.com/office/officeart/2005/8/layout/orgChart1"/>
    <dgm:cxn modelId="{8E478CAF-FE79-4AB5-BD00-9828246C0DCF}" type="presOf" srcId="{921BCAB8-E8B2-41F5-A0F8-A3C6BFC2C552}" destId="{0562B6FF-0D14-4D3E-97FA-737CA0897DF1}" srcOrd="0" destOrd="0" presId="urn:microsoft.com/office/officeart/2005/8/layout/orgChart1"/>
    <dgm:cxn modelId="{1851A76A-2E25-479A-9A68-29F9AACB28B1}" type="presOf" srcId="{78A94988-0D0F-48E5-9347-58D598D38615}" destId="{D80DCB0F-8021-48CD-9096-DA6ED1665C06}" srcOrd="0" destOrd="0" presId="urn:microsoft.com/office/officeart/2005/8/layout/orgChart1"/>
    <dgm:cxn modelId="{BD021C1A-2A32-4FFE-9B1E-619B04D397EE}" type="presParOf" srcId="{09818953-CFF6-49DA-858D-DC466EF7E8A7}" destId="{736D4989-B18C-45DB-BB04-4F7DE03BBDAB}" srcOrd="0" destOrd="0" presId="urn:microsoft.com/office/officeart/2005/8/layout/orgChart1"/>
    <dgm:cxn modelId="{EFBC7796-B73A-4138-B39D-ABB330D218EE}" type="presParOf" srcId="{736D4989-B18C-45DB-BB04-4F7DE03BBDAB}" destId="{D527812D-65BB-44FE-8CE5-26390AD2BB69}" srcOrd="0" destOrd="0" presId="urn:microsoft.com/office/officeart/2005/8/layout/orgChart1"/>
    <dgm:cxn modelId="{B5E49661-28DF-4D7B-BD56-DFBDAD499944}" type="presParOf" srcId="{D527812D-65BB-44FE-8CE5-26390AD2BB69}" destId="{D80DCB0F-8021-48CD-9096-DA6ED1665C06}" srcOrd="0" destOrd="0" presId="urn:microsoft.com/office/officeart/2005/8/layout/orgChart1"/>
    <dgm:cxn modelId="{2083AACA-A0C9-43F2-9A0F-66CD836BE6B4}" type="presParOf" srcId="{D527812D-65BB-44FE-8CE5-26390AD2BB69}" destId="{E3BC92E4-06B1-4A29-ACB9-ECE6E9909DF6}" srcOrd="1" destOrd="0" presId="urn:microsoft.com/office/officeart/2005/8/layout/orgChart1"/>
    <dgm:cxn modelId="{2552FC47-ED87-4FD9-95FF-F00AC0C2FBDF}" type="presParOf" srcId="{736D4989-B18C-45DB-BB04-4F7DE03BBDAB}" destId="{76DB6506-1727-4FAD-B7F1-8313623D6C09}" srcOrd="1" destOrd="0" presId="urn:microsoft.com/office/officeart/2005/8/layout/orgChart1"/>
    <dgm:cxn modelId="{33D3520A-E5AB-4105-9FBC-DC8C3E69794D}" type="presParOf" srcId="{76DB6506-1727-4FAD-B7F1-8313623D6C09}" destId="{1EC5C131-8B72-49A7-AC67-F8CF1C784F9E}" srcOrd="0" destOrd="0" presId="urn:microsoft.com/office/officeart/2005/8/layout/orgChart1"/>
    <dgm:cxn modelId="{94502C1B-A886-4239-AFE9-549ADEC08A6A}" type="presParOf" srcId="{76DB6506-1727-4FAD-B7F1-8313623D6C09}" destId="{07DA5278-75D4-400A-83BB-19E060B5AF80}" srcOrd="1" destOrd="0" presId="urn:microsoft.com/office/officeart/2005/8/layout/orgChart1"/>
    <dgm:cxn modelId="{6BB565E4-B36C-4DDB-8B73-A4035CEFC31D}" type="presParOf" srcId="{07DA5278-75D4-400A-83BB-19E060B5AF80}" destId="{4CC8CA4D-13D6-4236-A77E-AB3A99BA07A7}" srcOrd="0" destOrd="0" presId="urn:microsoft.com/office/officeart/2005/8/layout/orgChart1"/>
    <dgm:cxn modelId="{2068E0DE-8EAA-4941-8795-D5EF08F0DB03}" type="presParOf" srcId="{4CC8CA4D-13D6-4236-A77E-AB3A99BA07A7}" destId="{1FFF3688-3478-44CA-BD77-C97B1CF85DE2}" srcOrd="0" destOrd="0" presId="urn:microsoft.com/office/officeart/2005/8/layout/orgChart1"/>
    <dgm:cxn modelId="{4EA3AE9F-EBD2-431A-A213-19312ED557A1}" type="presParOf" srcId="{4CC8CA4D-13D6-4236-A77E-AB3A99BA07A7}" destId="{ACCF9942-4BDE-4AE5-B5DE-701B480BC0CE}" srcOrd="1" destOrd="0" presId="urn:microsoft.com/office/officeart/2005/8/layout/orgChart1"/>
    <dgm:cxn modelId="{BB147553-240D-4A7B-AB08-01BD764C0CA0}" type="presParOf" srcId="{07DA5278-75D4-400A-83BB-19E060B5AF80}" destId="{E334D1DB-A189-476C-BB6A-5D5478C66F06}" srcOrd="1" destOrd="0" presId="urn:microsoft.com/office/officeart/2005/8/layout/orgChart1"/>
    <dgm:cxn modelId="{0E92536D-7A82-4B33-A359-20C219F247B1}" type="presParOf" srcId="{07DA5278-75D4-400A-83BB-19E060B5AF80}" destId="{B2BDE4E4-BB73-49A2-81B8-13931F87ED72}" srcOrd="2" destOrd="0" presId="urn:microsoft.com/office/officeart/2005/8/layout/orgChart1"/>
    <dgm:cxn modelId="{457903F9-DADF-4F9A-A935-D6B47C9A960B}" type="presParOf" srcId="{76DB6506-1727-4FAD-B7F1-8313623D6C09}" destId="{0562B6FF-0D14-4D3E-97FA-737CA0897DF1}" srcOrd="2" destOrd="0" presId="urn:microsoft.com/office/officeart/2005/8/layout/orgChart1"/>
    <dgm:cxn modelId="{310456F4-FBC1-48E0-8D28-B7B65C682D8B}" type="presParOf" srcId="{76DB6506-1727-4FAD-B7F1-8313623D6C09}" destId="{FB645432-E81A-4617-A283-15BD3CB6A087}" srcOrd="3" destOrd="0" presId="urn:microsoft.com/office/officeart/2005/8/layout/orgChart1"/>
    <dgm:cxn modelId="{9DA52ED1-5342-49AA-B427-8F2E8A692D89}" type="presParOf" srcId="{FB645432-E81A-4617-A283-15BD3CB6A087}" destId="{59E7986C-162D-4135-BC56-7E678B2B4190}" srcOrd="0" destOrd="0" presId="urn:microsoft.com/office/officeart/2005/8/layout/orgChart1"/>
    <dgm:cxn modelId="{02A93E4B-A764-4535-B7D8-895E515795A3}" type="presParOf" srcId="{59E7986C-162D-4135-BC56-7E678B2B4190}" destId="{C6D6A5D1-9506-48A4-930E-342AFF186732}" srcOrd="0" destOrd="0" presId="urn:microsoft.com/office/officeart/2005/8/layout/orgChart1"/>
    <dgm:cxn modelId="{4C69C1E3-5AAB-4727-8CA1-72856DDD6666}" type="presParOf" srcId="{59E7986C-162D-4135-BC56-7E678B2B4190}" destId="{43F2CB3D-B284-4C1C-B304-EC71AA90654C}" srcOrd="1" destOrd="0" presId="urn:microsoft.com/office/officeart/2005/8/layout/orgChart1"/>
    <dgm:cxn modelId="{BFDA426D-7479-48B5-88C6-787A8D3B853F}" type="presParOf" srcId="{FB645432-E81A-4617-A283-15BD3CB6A087}" destId="{6FF7B88E-15C4-45CD-BDE0-469621FC0449}" srcOrd="1" destOrd="0" presId="urn:microsoft.com/office/officeart/2005/8/layout/orgChart1"/>
    <dgm:cxn modelId="{38C2A3FF-BEF5-4DF8-9E9A-B8A9BB0BC544}" type="presParOf" srcId="{FB645432-E81A-4617-A283-15BD3CB6A087}" destId="{83FA7D9C-CBF7-44C2-9E15-FF06CFC886D7}" srcOrd="2" destOrd="0" presId="urn:microsoft.com/office/officeart/2005/8/layout/orgChart1"/>
    <dgm:cxn modelId="{5B22AADA-EF10-4E76-BE2E-938816820090}" type="presParOf" srcId="{736D4989-B18C-45DB-BB04-4F7DE03BBDAB}" destId="{FDBC26B3-6EE8-42B0-BEFF-C002993811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7FF74F-1605-4ED7-A428-34DC3F57A780}" type="doc">
      <dgm:prSet loTypeId="urn:microsoft.com/office/officeart/2005/8/layout/vList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6844F870-C609-43B3-A30D-8BD4F7ADF063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smtClean="0"/>
            <a:t>Erasmus</a:t>
          </a:r>
          <a:r>
            <a:rPr lang="tr-TR" smtClean="0"/>
            <a:t> </a:t>
          </a:r>
          <a:r>
            <a:rPr lang="tr-TR" b="1" smtClean="0"/>
            <a:t>Kurumlararası</a:t>
          </a:r>
          <a:r>
            <a:rPr lang="tr-TR" smtClean="0"/>
            <a:t> </a:t>
          </a:r>
          <a:r>
            <a:rPr lang="tr-TR" b="1" smtClean="0"/>
            <a:t>Anlaşması zorunludur</a:t>
          </a:r>
          <a:endParaRPr lang="tr-TR" b="1" dirty="0"/>
        </a:p>
      </dgm:t>
    </dgm:pt>
    <dgm:pt modelId="{C9FFF891-FBE0-42BB-997A-E5D7E2541E95}" type="parTrans" cxnId="{090DBC1B-C64D-459B-9E07-9D1337CB2150}">
      <dgm:prSet/>
      <dgm:spPr/>
      <dgm:t>
        <a:bodyPr/>
        <a:lstStyle/>
        <a:p>
          <a:endParaRPr lang="tr-TR"/>
        </a:p>
      </dgm:t>
    </dgm:pt>
    <dgm:pt modelId="{E11CB199-5FFB-492C-960A-EBB47C3EB340}" type="sibTrans" cxnId="{090DBC1B-C64D-459B-9E07-9D1337CB2150}">
      <dgm:prSet/>
      <dgm:spPr/>
      <dgm:t>
        <a:bodyPr/>
        <a:lstStyle/>
        <a:p>
          <a:endParaRPr lang="tr-TR"/>
        </a:p>
      </dgm:t>
    </dgm:pt>
    <dgm:pt modelId="{FD5FCFB8-A6A8-4748-AE73-125F3140E2CC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Misafir olarak gidilen kurumda </a:t>
          </a:r>
          <a:r>
            <a:rPr lang="tr-TR" b="1" dirty="0" smtClean="0">
              <a:solidFill>
                <a:srgbClr val="FF0000"/>
              </a:solidFill>
            </a:rPr>
            <a:t>en az 8 saat </a:t>
          </a:r>
          <a:r>
            <a:rPr lang="tr-TR" b="1" dirty="0" smtClean="0"/>
            <a:t>ders vermek gerekmektedir</a:t>
          </a:r>
          <a:endParaRPr lang="tr-TR" b="1" dirty="0"/>
        </a:p>
      </dgm:t>
    </dgm:pt>
    <dgm:pt modelId="{888973FA-8389-4E1D-9144-E4DE63DB5F8E}" type="parTrans" cxnId="{B0CE8C45-CCF3-458E-9008-96CE0D56CF58}">
      <dgm:prSet/>
      <dgm:spPr/>
      <dgm:t>
        <a:bodyPr/>
        <a:lstStyle/>
        <a:p>
          <a:endParaRPr lang="tr-TR"/>
        </a:p>
      </dgm:t>
    </dgm:pt>
    <dgm:pt modelId="{79AE220F-B1FB-474A-ACDD-C56C7138D335}" type="sibTrans" cxnId="{B0CE8C45-CCF3-458E-9008-96CE0D56CF58}">
      <dgm:prSet/>
      <dgm:spPr/>
      <dgm:t>
        <a:bodyPr/>
        <a:lstStyle/>
        <a:p>
          <a:endParaRPr lang="tr-TR"/>
        </a:p>
      </dgm:t>
    </dgm:pt>
    <dgm:pt modelId="{7D3A710B-C5F1-40CD-9B27-D05075AB7C6E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Sadece AB üyesi ülkelerle gerçekleştirilebilir</a:t>
          </a:r>
          <a:endParaRPr lang="tr-TR" b="1" dirty="0"/>
        </a:p>
      </dgm:t>
    </dgm:pt>
    <dgm:pt modelId="{E8042FE0-D91C-4480-B591-34F1CAEFDE69}" type="parTrans" cxnId="{32A75AD5-E66E-48AD-A3DE-88C82AC1C33B}">
      <dgm:prSet/>
      <dgm:spPr/>
      <dgm:t>
        <a:bodyPr/>
        <a:lstStyle/>
        <a:p>
          <a:endParaRPr lang="tr-TR"/>
        </a:p>
      </dgm:t>
    </dgm:pt>
    <dgm:pt modelId="{3BA514BC-EF52-4E39-8091-59B7007FDE9A}" type="sibTrans" cxnId="{32A75AD5-E66E-48AD-A3DE-88C82AC1C33B}">
      <dgm:prSet/>
      <dgm:spPr/>
      <dgm:t>
        <a:bodyPr/>
        <a:lstStyle/>
        <a:p>
          <a:endParaRPr lang="tr-TR"/>
        </a:p>
      </dgm:t>
    </dgm:pt>
    <dgm:pt modelId="{2050E2EE-609F-429D-A116-C11902DB4FB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Faaliyet süresi en </a:t>
          </a:r>
          <a:r>
            <a:rPr lang="tr-TR" b="1" smtClean="0"/>
            <a:t>az 2 </a:t>
          </a:r>
          <a:r>
            <a:rPr lang="tr-TR" b="1" dirty="0" smtClean="0"/>
            <a:t>gün en fazla 2 aydır</a:t>
          </a:r>
          <a:endParaRPr lang="tr-TR" b="1" dirty="0"/>
        </a:p>
      </dgm:t>
    </dgm:pt>
    <dgm:pt modelId="{E32A5BE0-61D5-45D4-80EE-AE309046FCC7}" type="parTrans" cxnId="{149C3532-F6CD-483B-ACA9-042A8A6230BB}">
      <dgm:prSet/>
      <dgm:spPr/>
      <dgm:t>
        <a:bodyPr/>
        <a:lstStyle/>
        <a:p>
          <a:endParaRPr lang="tr-TR"/>
        </a:p>
      </dgm:t>
    </dgm:pt>
    <dgm:pt modelId="{68B67FAF-4B86-4040-8C13-6FDEFFF33D4E}" type="sibTrans" cxnId="{149C3532-F6CD-483B-ACA9-042A8A6230BB}">
      <dgm:prSet/>
      <dgm:spPr/>
      <dgm:t>
        <a:bodyPr/>
        <a:lstStyle/>
        <a:p>
          <a:endParaRPr lang="tr-TR"/>
        </a:p>
      </dgm:t>
    </dgm:pt>
    <dgm:pt modelId="{D56688CF-E134-4395-90AF-FCE40926963D}" type="pres">
      <dgm:prSet presAssocID="{3D7FF74F-1605-4ED7-A428-34DC3F57A78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D67EFFA-BFAF-4B16-B849-A2EB5853055B}" type="pres">
      <dgm:prSet presAssocID="{6844F870-C609-43B3-A30D-8BD4F7ADF063}" presName="comp" presStyleCnt="0"/>
      <dgm:spPr/>
    </dgm:pt>
    <dgm:pt modelId="{B80EE106-62E0-4EAC-9DB8-F7C102DE8BFC}" type="pres">
      <dgm:prSet presAssocID="{6844F870-C609-43B3-A30D-8BD4F7ADF063}" presName="box" presStyleLbl="node1" presStyleIdx="0" presStyleCnt="4" custScaleY="17518" custLinFactNeighborX="449" custLinFactNeighborY="-701"/>
      <dgm:spPr/>
      <dgm:t>
        <a:bodyPr/>
        <a:lstStyle/>
        <a:p>
          <a:endParaRPr lang="tr-TR"/>
        </a:p>
      </dgm:t>
    </dgm:pt>
    <dgm:pt modelId="{E62D5007-0679-4769-A1F2-E6B4539AD331}" type="pres">
      <dgm:prSet presAssocID="{6844F870-C609-43B3-A30D-8BD4F7ADF063}" presName="img" presStyleLbl="fgImgPlace1" presStyleIdx="0" presStyleCnt="4" custScaleX="37652" custScaleY="23650" custLinFactNeighborX="-26434" custLinFactNeighborY="-8456"/>
      <dgm:spPr/>
      <dgm:t>
        <a:bodyPr/>
        <a:lstStyle/>
        <a:p>
          <a:endParaRPr lang="tr-TR"/>
        </a:p>
      </dgm:t>
    </dgm:pt>
    <dgm:pt modelId="{2B394BA8-7D55-436D-983E-149E11EAA2E9}" type="pres">
      <dgm:prSet presAssocID="{6844F870-C609-43B3-A30D-8BD4F7ADF063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6F984C3-1A87-46E6-80B4-FEB59659AD44}" type="pres">
      <dgm:prSet presAssocID="{E11CB199-5FFB-492C-960A-EBB47C3EB340}" presName="spacer" presStyleCnt="0"/>
      <dgm:spPr/>
    </dgm:pt>
    <dgm:pt modelId="{8AB6293C-ABCE-4B81-813C-68CD505BB6FC}" type="pres">
      <dgm:prSet presAssocID="{FD5FCFB8-A6A8-4748-AE73-125F3140E2CC}" presName="comp" presStyleCnt="0"/>
      <dgm:spPr/>
    </dgm:pt>
    <dgm:pt modelId="{D75D67E7-3280-4B39-B266-95D4199A86C0}" type="pres">
      <dgm:prSet presAssocID="{FD5FCFB8-A6A8-4748-AE73-125F3140E2CC}" presName="box" presStyleLbl="node1" presStyleIdx="1" presStyleCnt="4" custScaleY="21383"/>
      <dgm:spPr/>
      <dgm:t>
        <a:bodyPr/>
        <a:lstStyle/>
        <a:p>
          <a:endParaRPr lang="tr-TR"/>
        </a:p>
      </dgm:t>
    </dgm:pt>
    <dgm:pt modelId="{BD3CF883-1660-4EF6-B3EF-2A9049E450F5}" type="pres">
      <dgm:prSet presAssocID="{FD5FCFB8-A6A8-4748-AE73-125F3140E2CC}" presName="img" presStyleLbl="fgImgPlace1" presStyleIdx="1" presStyleCnt="4" custScaleX="40816" custScaleY="26497" custLinFactNeighborX="-25005" custLinFactNeighborY="621"/>
      <dgm:spPr/>
    </dgm:pt>
    <dgm:pt modelId="{68DE5251-4110-4000-A280-AF11804A722B}" type="pres">
      <dgm:prSet presAssocID="{FD5FCFB8-A6A8-4748-AE73-125F3140E2CC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F6E684F-C988-4672-BE72-7893E9FFF0D7}" type="pres">
      <dgm:prSet presAssocID="{79AE220F-B1FB-474A-ACDD-C56C7138D335}" presName="spacer" presStyleCnt="0"/>
      <dgm:spPr/>
    </dgm:pt>
    <dgm:pt modelId="{A87C0D9C-C8CE-4561-8AC2-A6DBCF399210}" type="pres">
      <dgm:prSet presAssocID="{2050E2EE-609F-429D-A116-C11902DB4FB1}" presName="comp" presStyleCnt="0"/>
      <dgm:spPr/>
    </dgm:pt>
    <dgm:pt modelId="{9B37B571-9E90-4A6C-8A4B-D98E8F65834D}" type="pres">
      <dgm:prSet presAssocID="{2050E2EE-609F-429D-A116-C11902DB4FB1}" presName="box" presStyleLbl="node1" presStyleIdx="2" presStyleCnt="4" custScaleY="24775"/>
      <dgm:spPr/>
      <dgm:t>
        <a:bodyPr/>
        <a:lstStyle/>
        <a:p>
          <a:endParaRPr lang="tr-TR"/>
        </a:p>
      </dgm:t>
    </dgm:pt>
    <dgm:pt modelId="{B40FC8D9-E06A-4FA1-902F-25CD0C23730B}" type="pres">
      <dgm:prSet presAssocID="{2050E2EE-609F-429D-A116-C11902DB4FB1}" presName="img" presStyleLbl="fgImgPlace1" presStyleIdx="2" presStyleCnt="4" custFlipVert="1" custFlipHor="1" custScaleX="39100" custScaleY="27944" custLinFactNeighborX="-25522" custLinFactNeighborY="822"/>
      <dgm:spPr/>
    </dgm:pt>
    <dgm:pt modelId="{3CE1876A-5C2E-4252-AA58-8F6E1732C434}" type="pres">
      <dgm:prSet presAssocID="{2050E2EE-609F-429D-A116-C11902DB4FB1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97F7566-D101-4C1B-8524-34691728F75E}" type="pres">
      <dgm:prSet presAssocID="{68B67FAF-4B86-4040-8C13-6FDEFFF33D4E}" presName="spacer" presStyleCnt="0"/>
      <dgm:spPr/>
    </dgm:pt>
    <dgm:pt modelId="{5D1F39D2-2BE6-4D09-8C3E-56253F62BF38}" type="pres">
      <dgm:prSet presAssocID="{7D3A710B-C5F1-40CD-9B27-D05075AB7C6E}" presName="comp" presStyleCnt="0"/>
      <dgm:spPr/>
    </dgm:pt>
    <dgm:pt modelId="{0C2278B9-D697-470E-BA89-97A3A8103E0A}" type="pres">
      <dgm:prSet presAssocID="{7D3A710B-C5F1-40CD-9B27-D05075AB7C6E}" presName="box" presStyleLbl="node1" presStyleIdx="3" presStyleCnt="4" custScaleY="18210"/>
      <dgm:spPr/>
      <dgm:t>
        <a:bodyPr/>
        <a:lstStyle/>
        <a:p>
          <a:endParaRPr lang="tr-TR"/>
        </a:p>
      </dgm:t>
    </dgm:pt>
    <dgm:pt modelId="{A9CCDB37-356E-47B8-B399-5C428C5AE86A}" type="pres">
      <dgm:prSet presAssocID="{7D3A710B-C5F1-40CD-9B27-D05075AB7C6E}" presName="img" presStyleLbl="fgImgPlace1" presStyleIdx="3" presStyleCnt="4" custScaleX="40772" custScaleY="24138" custLinFactNeighborX="-22546" custLinFactNeighborY="-1605"/>
      <dgm:spPr/>
    </dgm:pt>
    <dgm:pt modelId="{D82A5A7B-B9CB-4D0B-95CA-62EC11C263C5}" type="pres">
      <dgm:prSet presAssocID="{7D3A710B-C5F1-40CD-9B27-D05075AB7C6E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2A75AD5-E66E-48AD-A3DE-88C82AC1C33B}" srcId="{3D7FF74F-1605-4ED7-A428-34DC3F57A780}" destId="{7D3A710B-C5F1-40CD-9B27-D05075AB7C6E}" srcOrd="3" destOrd="0" parTransId="{E8042FE0-D91C-4480-B591-34F1CAEFDE69}" sibTransId="{3BA514BC-EF52-4E39-8091-59B7007FDE9A}"/>
    <dgm:cxn modelId="{3FC47F72-7443-4137-BE35-6E417B47D453}" type="presOf" srcId="{2050E2EE-609F-429D-A116-C11902DB4FB1}" destId="{3CE1876A-5C2E-4252-AA58-8F6E1732C434}" srcOrd="1" destOrd="0" presId="urn:microsoft.com/office/officeart/2005/8/layout/vList4"/>
    <dgm:cxn modelId="{090DBC1B-C64D-459B-9E07-9D1337CB2150}" srcId="{3D7FF74F-1605-4ED7-A428-34DC3F57A780}" destId="{6844F870-C609-43B3-A30D-8BD4F7ADF063}" srcOrd="0" destOrd="0" parTransId="{C9FFF891-FBE0-42BB-997A-E5D7E2541E95}" sibTransId="{E11CB199-5FFB-492C-960A-EBB47C3EB340}"/>
    <dgm:cxn modelId="{17548631-9AA1-4874-B94A-D9250DC66DCC}" type="presOf" srcId="{6844F870-C609-43B3-A30D-8BD4F7ADF063}" destId="{B80EE106-62E0-4EAC-9DB8-F7C102DE8BFC}" srcOrd="0" destOrd="0" presId="urn:microsoft.com/office/officeart/2005/8/layout/vList4"/>
    <dgm:cxn modelId="{149C3532-F6CD-483B-ACA9-042A8A6230BB}" srcId="{3D7FF74F-1605-4ED7-A428-34DC3F57A780}" destId="{2050E2EE-609F-429D-A116-C11902DB4FB1}" srcOrd="2" destOrd="0" parTransId="{E32A5BE0-61D5-45D4-80EE-AE309046FCC7}" sibTransId="{68B67FAF-4B86-4040-8C13-6FDEFFF33D4E}"/>
    <dgm:cxn modelId="{B0CE8C45-CCF3-458E-9008-96CE0D56CF58}" srcId="{3D7FF74F-1605-4ED7-A428-34DC3F57A780}" destId="{FD5FCFB8-A6A8-4748-AE73-125F3140E2CC}" srcOrd="1" destOrd="0" parTransId="{888973FA-8389-4E1D-9144-E4DE63DB5F8E}" sibTransId="{79AE220F-B1FB-474A-ACDD-C56C7138D335}"/>
    <dgm:cxn modelId="{507A8333-A782-4ED3-99BD-6C3B66719FFD}" type="presOf" srcId="{2050E2EE-609F-429D-A116-C11902DB4FB1}" destId="{9B37B571-9E90-4A6C-8A4B-D98E8F65834D}" srcOrd="0" destOrd="0" presId="urn:microsoft.com/office/officeart/2005/8/layout/vList4"/>
    <dgm:cxn modelId="{0EA738E3-3827-4D2A-8CD4-D643B820D291}" type="presOf" srcId="{3D7FF74F-1605-4ED7-A428-34DC3F57A780}" destId="{D56688CF-E134-4395-90AF-FCE40926963D}" srcOrd="0" destOrd="0" presId="urn:microsoft.com/office/officeart/2005/8/layout/vList4"/>
    <dgm:cxn modelId="{BCA2991C-00BE-4CA2-975C-653DF0012D3A}" type="presOf" srcId="{FD5FCFB8-A6A8-4748-AE73-125F3140E2CC}" destId="{D75D67E7-3280-4B39-B266-95D4199A86C0}" srcOrd="0" destOrd="0" presId="urn:microsoft.com/office/officeart/2005/8/layout/vList4"/>
    <dgm:cxn modelId="{B36681C3-3C0D-4049-B60C-6C13FC426A37}" type="presOf" srcId="{7D3A710B-C5F1-40CD-9B27-D05075AB7C6E}" destId="{D82A5A7B-B9CB-4D0B-95CA-62EC11C263C5}" srcOrd="1" destOrd="0" presId="urn:microsoft.com/office/officeart/2005/8/layout/vList4"/>
    <dgm:cxn modelId="{67B1F525-75F4-41A6-94F4-A510F4E88F22}" type="presOf" srcId="{6844F870-C609-43B3-A30D-8BD4F7ADF063}" destId="{2B394BA8-7D55-436D-983E-149E11EAA2E9}" srcOrd="1" destOrd="0" presId="urn:microsoft.com/office/officeart/2005/8/layout/vList4"/>
    <dgm:cxn modelId="{E4C86692-15E1-44D9-BB62-5F53A4C7DD2A}" type="presOf" srcId="{FD5FCFB8-A6A8-4748-AE73-125F3140E2CC}" destId="{68DE5251-4110-4000-A280-AF11804A722B}" srcOrd="1" destOrd="0" presId="urn:microsoft.com/office/officeart/2005/8/layout/vList4"/>
    <dgm:cxn modelId="{664664D5-8A31-4F22-8E7D-A07E35694A2B}" type="presOf" srcId="{7D3A710B-C5F1-40CD-9B27-D05075AB7C6E}" destId="{0C2278B9-D697-470E-BA89-97A3A8103E0A}" srcOrd="0" destOrd="0" presId="urn:microsoft.com/office/officeart/2005/8/layout/vList4"/>
    <dgm:cxn modelId="{2ED58C42-79AB-4511-A324-73EABB1381FE}" type="presParOf" srcId="{D56688CF-E134-4395-90AF-FCE40926963D}" destId="{2D67EFFA-BFAF-4B16-B849-A2EB5853055B}" srcOrd="0" destOrd="0" presId="urn:microsoft.com/office/officeart/2005/8/layout/vList4"/>
    <dgm:cxn modelId="{D126177D-5789-4241-BFD9-CA865E7814ED}" type="presParOf" srcId="{2D67EFFA-BFAF-4B16-B849-A2EB5853055B}" destId="{B80EE106-62E0-4EAC-9DB8-F7C102DE8BFC}" srcOrd="0" destOrd="0" presId="urn:microsoft.com/office/officeart/2005/8/layout/vList4"/>
    <dgm:cxn modelId="{212FD649-7F40-44E0-838A-A04D0F5FABDD}" type="presParOf" srcId="{2D67EFFA-BFAF-4B16-B849-A2EB5853055B}" destId="{E62D5007-0679-4769-A1F2-E6B4539AD331}" srcOrd="1" destOrd="0" presId="urn:microsoft.com/office/officeart/2005/8/layout/vList4"/>
    <dgm:cxn modelId="{90834671-72FD-46E1-ADC4-570F247E6743}" type="presParOf" srcId="{2D67EFFA-BFAF-4B16-B849-A2EB5853055B}" destId="{2B394BA8-7D55-436D-983E-149E11EAA2E9}" srcOrd="2" destOrd="0" presId="urn:microsoft.com/office/officeart/2005/8/layout/vList4"/>
    <dgm:cxn modelId="{9BF886FE-4ECB-4567-ABB7-8DB13ECAD2C7}" type="presParOf" srcId="{D56688CF-E134-4395-90AF-FCE40926963D}" destId="{D6F984C3-1A87-46E6-80B4-FEB59659AD44}" srcOrd="1" destOrd="0" presId="urn:microsoft.com/office/officeart/2005/8/layout/vList4"/>
    <dgm:cxn modelId="{8B6B092F-329F-45AA-A4DA-AB8EF30C28CA}" type="presParOf" srcId="{D56688CF-E134-4395-90AF-FCE40926963D}" destId="{8AB6293C-ABCE-4B81-813C-68CD505BB6FC}" srcOrd="2" destOrd="0" presId="urn:microsoft.com/office/officeart/2005/8/layout/vList4"/>
    <dgm:cxn modelId="{CCC230E7-7278-4E53-B493-8F74FAC66D75}" type="presParOf" srcId="{8AB6293C-ABCE-4B81-813C-68CD505BB6FC}" destId="{D75D67E7-3280-4B39-B266-95D4199A86C0}" srcOrd="0" destOrd="0" presId="urn:microsoft.com/office/officeart/2005/8/layout/vList4"/>
    <dgm:cxn modelId="{B484E769-4F07-4C13-A016-F9B7584C52B9}" type="presParOf" srcId="{8AB6293C-ABCE-4B81-813C-68CD505BB6FC}" destId="{BD3CF883-1660-4EF6-B3EF-2A9049E450F5}" srcOrd="1" destOrd="0" presId="urn:microsoft.com/office/officeart/2005/8/layout/vList4"/>
    <dgm:cxn modelId="{D485EAA5-29D4-4857-AD56-2B1A41728810}" type="presParOf" srcId="{8AB6293C-ABCE-4B81-813C-68CD505BB6FC}" destId="{68DE5251-4110-4000-A280-AF11804A722B}" srcOrd="2" destOrd="0" presId="urn:microsoft.com/office/officeart/2005/8/layout/vList4"/>
    <dgm:cxn modelId="{4EC0363E-B24F-4BC9-AA73-EB78B799C650}" type="presParOf" srcId="{D56688CF-E134-4395-90AF-FCE40926963D}" destId="{9F6E684F-C988-4672-BE72-7893E9FFF0D7}" srcOrd="3" destOrd="0" presId="urn:microsoft.com/office/officeart/2005/8/layout/vList4"/>
    <dgm:cxn modelId="{4170ED7A-87E2-4BCC-AF05-20DA2825C877}" type="presParOf" srcId="{D56688CF-E134-4395-90AF-FCE40926963D}" destId="{A87C0D9C-C8CE-4561-8AC2-A6DBCF399210}" srcOrd="4" destOrd="0" presId="urn:microsoft.com/office/officeart/2005/8/layout/vList4"/>
    <dgm:cxn modelId="{67309E4F-71E0-4832-8C21-A62A99C7C0DF}" type="presParOf" srcId="{A87C0D9C-C8CE-4561-8AC2-A6DBCF399210}" destId="{9B37B571-9E90-4A6C-8A4B-D98E8F65834D}" srcOrd="0" destOrd="0" presId="urn:microsoft.com/office/officeart/2005/8/layout/vList4"/>
    <dgm:cxn modelId="{B72C0796-5BBF-4A04-9895-8CC561C9F1EF}" type="presParOf" srcId="{A87C0D9C-C8CE-4561-8AC2-A6DBCF399210}" destId="{B40FC8D9-E06A-4FA1-902F-25CD0C23730B}" srcOrd="1" destOrd="0" presId="urn:microsoft.com/office/officeart/2005/8/layout/vList4"/>
    <dgm:cxn modelId="{2E32FA2F-B85C-4975-BC1C-8E8F7BB57BBA}" type="presParOf" srcId="{A87C0D9C-C8CE-4561-8AC2-A6DBCF399210}" destId="{3CE1876A-5C2E-4252-AA58-8F6E1732C434}" srcOrd="2" destOrd="0" presId="urn:microsoft.com/office/officeart/2005/8/layout/vList4"/>
    <dgm:cxn modelId="{DA3DB6FF-D824-4918-85F3-2C85586E8204}" type="presParOf" srcId="{D56688CF-E134-4395-90AF-FCE40926963D}" destId="{197F7566-D101-4C1B-8524-34691728F75E}" srcOrd="5" destOrd="0" presId="urn:microsoft.com/office/officeart/2005/8/layout/vList4"/>
    <dgm:cxn modelId="{4AC21094-4B13-483D-B70E-FEF8E0E60B9A}" type="presParOf" srcId="{D56688CF-E134-4395-90AF-FCE40926963D}" destId="{5D1F39D2-2BE6-4D09-8C3E-56253F62BF38}" srcOrd="6" destOrd="0" presId="urn:microsoft.com/office/officeart/2005/8/layout/vList4"/>
    <dgm:cxn modelId="{FA92B918-4142-4132-9EB8-1F0CFF9C869B}" type="presParOf" srcId="{5D1F39D2-2BE6-4D09-8C3E-56253F62BF38}" destId="{0C2278B9-D697-470E-BA89-97A3A8103E0A}" srcOrd="0" destOrd="0" presId="urn:microsoft.com/office/officeart/2005/8/layout/vList4"/>
    <dgm:cxn modelId="{1518D908-0F19-4801-B82B-D82F5D9691BB}" type="presParOf" srcId="{5D1F39D2-2BE6-4D09-8C3E-56253F62BF38}" destId="{A9CCDB37-356E-47B8-B399-5C428C5AE86A}" srcOrd="1" destOrd="0" presId="urn:microsoft.com/office/officeart/2005/8/layout/vList4"/>
    <dgm:cxn modelId="{04AD72A3-CF1D-45E4-807A-7611528E8E58}" type="presParOf" srcId="{5D1F39D2-2BE6-4D09-8C3E-56253F62BF38}" destId="{D82A5A7B-B9CB-4D0B-95CA-62EC11C263C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7FF74F-1605-4ED7-A428-34DC3F57A780}" type="doc">
      <dgm:prSet loTypeId="urn:microsoft.com/office/officeart/2005/8/layout/vList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7D3A710B-C5F1-40CD-9B27-D05075AB7C6E}">
      <dgm:prSet phldrT="[Metin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sz="2400" b="1" dirty="0" smtClean="0"/>
            <a:t>Sadece AB üyesi ülkelerle gerçekleştirilebilir</a:t>
          </a:r>
          <a:endParaRPr lang="tr-TR" sz="2400" b="1" dirty="0"/>
        </a:p>
      </dgm:t>
    </dgm:pt>
    <dgm:pt modelId="{E8042FE0-D91C-4480-B591-34F1CAEFDE69}" type="parTrans" cxnId="{32A75AD5-E66E-48AD-A3DE-88C82AC1C33B}">
      <dgm:prSet/>
      <dgm:spPr/>
      <dgm:t>
        <a:bodyPr/>
        <a:lstStyle/>
        <a:p>
          <a:endParaRPr lang="tr-TR"/>
        </a:p>
      </dgm:t>
    </dgm:pt>
    <dgm:pt modelId="{3BA514BC-EF52-4E39-8091-59B7007FDE9A}" type="sibTrans" cxnId="{32A75AD5-E66E-48AD-A3DE-88C82AC1C33B}">
      <dgm:prSet/>
      <dgm:spPr/>
      <dgm:t>
        <a:bodyPr/>
        <a:lstStyle/>
        <a:p>
          <a:endParaRPr lang="tr-TR"/>
        </a:p>
      </dgm:t>
    </dgm:pt>
    <dgm:pt modelId="{2050E2EE-609F-429D-A116-C11902DB4FB1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sz="2400" b="1" dirty="0" smtClean="0"/>
            <a:t>Kurumlararası Anlaşma gerekmemektedir</a:t>
          </a:r>
          <a:endParaRPr lang="tr-TR" sz="2400" b="1" dirty="0"/>
        </a:p>
      </dgm:t>
    </dgm:pt>
    <dgm:pt modelId="{E32A5BE0-61D5-45D4-80EE-AE309046FCC7}" type="parTrans" cxnId="{149C3532-F6CD-483B-ACA9-042A8A6230BB}">
      <dgm:prSet/>
      <dgm:spPr/>
      <dgm:t>
        <a:bodyPr/>
        <a:lstStyle/>
        <a:p>
          <a:endParaRPr lang="tr-TR"/>
        </a:p>
      </dgm:t>
    </dgm:pt>
    <dgm:pt modelId="{68B67FAF-4B86-4040-8C13-6FDEFFF33D4E}" type="sibTrans" cxnId="{149C3532-F6CD-483B-ACA9-042A8A6230BB}">
      <dgm:prSet/>
      <dgm:spPr/>
      <dgm:t>
        <a:bodyPr/>
        <a:lstStyle/>
        <a:p>
          <a:endParaRPr lang="tr-TR"/>
        </a:p>
      </dgm:t>
    </dgm:pt>
    <dgm:pt modelId="{FD5FCFB8-A6A8-4748-AE73-125F3140E2CC}">
      <dgm:prSet phldrT="[Metin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sz="2400" b="1" dirty="0" smtClean="0"/>
            <a:t>Misafir olarak gidilen kurumda </a:t>
          </a:r>
          <a:r>
            <a:rPr lang="tr-TR" sz="2400" b="1" dirty="0" smtClean="0">
              <a:solidFill>
                <a:srgbClr val="FF0000"/>
              </a:solidFill>
            </a:rPr>
            <a:t>en az 5 gün </a:t>
          </a:r>
          <a:r>
            <a:rPr lang="tr-TR" sz="2400" b="1" dirty="0" smtClean="0"/>
            <a:t>eğitim almak gerekmektedir</a:t>
          </a:r>
          <a:endParaRPr lang="tr-TR" sz="2400" b="1" dirty="0"/>
        </a:p>
      </dgm:t>
    </dgm:pt>
    <dgm:pt modelId="{79AE220F-B1FB-474A-ACDD-C56C7138D335}" type="sibTrans" cxnId="{B0CE8C45-CCF3-458E-9008-96CE0D56CF58}">
      <dgm:prSet/>
      <dgm:spPr/>
      <dgm:t>
        <a:bodyPr/>
        <a:lstStyle/>
        <a:p>
          <a:endParaRPr lang="tr-TR"/>
        </a:p>
      </dgm:t>
    </dgm:pt>
    <dgm:pt modelId="{888973FA-8389-4E1D-9144-E4DE63DB5F8E}" type="parTrans" cxnId="{B0CE8C45-CCF3-458E-9008-96CE0D56CF58}">
      <dgm:prSet/>
      <dgm:spPr/>
      <dgm:t>
        <a:bodyPr/>
        <a:lstStyle/>
        <a:p>
          <a:endParaRPr lang="tr-TR"/>
        </a:p>
      </dgm:t>
    </dgm:pt>
    <dgm:pt modelId="{D56688CF-E134-4395-90AF-FCE40926963D}" type="pres">
      <dgm:prSet presAssocID="{3D7FF74F-1605-4ED7-A428-34DC3F57A78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AB6293C-ABCE-4B81-813C-68CD505BB6FC}" type="pres">
      <dgm:prSet presAssocID="{FD5FCFB8-A6A8-4748-AE73-125F3140E2CC}" presName="comp" presStyleCnt="0"/>
      <dgm:spPr/>
    </dgm:pt>
    <dgm:pt modelId="{D75D67E7-3280-4B39-B266-95D4199A86C0}" type="pres">
      <dgm:prSet presAssocID="{FD5FCFB8-A6A8-4748-AE73-125F3140E2CC}" presName="box" presStyleLbl="node1" presStyleIdx="0" presStyleCnt="3" custScaleY="21383"/>
      <dgm:spPr/>
      <dgm:t>
        <a:bodyPr/>
        <a:lstStyle/>
        <a:p>
          <a:endParaRPr lang="tr-TR"/>
        </a:p>
      </dgm:t>
    </dgm:pt>
    <dgm:pt modelId="{BD3CF883-1660-4EF6-B3EF-2A9049E450F5}" type="pres">
      <dgm:prSet presAssocID="{FD5FCFB8-A6A8-4748-AE73-125F3140E2CC}" presName="img" presStyleLbl="fgImgPlace1" presStyleIdx="0" presStyleCnt="3" custScaleX="38937" custScaleY="26497" custLinFactNeighborX="-25005" custLinFactNeighborY="621"/>
      <dgm:spPr/>
    </dgm:pt>
    <dgm:pt modelId="{68DE5251-4110-4000-A280-AF11804A722B}" type="pres">
      <dgm:prSet presAssocID="{FD5FCFB8-A6A8-4748-AE73-125F3140E2C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F6E684F-C988-4672-BE72-7893E9FFF0D7}" type="pres">
      <dgm:prSet presAssocID="{79AE220F-B1FB-474A-ACDD-C56C7138D335}" presName="spacer" presStyleCnt="0"/>
      <dgm:spPr/>
    </dgm:pt>
    <dgm:pt modelId="{A87C0D9C-C8CE-4561-8AC2-A6DBCF399210}" type="pres">
      <dgm:prSet presAssocID="{2050E2EE-609F-429D-A116-C11902DB4FB1}" presName="comp" presStyleCnt="0"/>
      <dgm:spPr/>
    </dgm:pt>
    <dgm:pt modelId="{9B37B571-9E90-4A6C-8A4B-D98E8F65834D}" type="pres">
      <dgm:prSet presAssocID="{2050E2EE-609F-429D-A116-C11902DB4FB1}" presName="box" presStyleLbl="node1" presStyleIdx="1" presStyleCnt="3" custScaleY="24775"/>
      <dgm:spPr/>
      <dgm:t>
        <a:bodyPr/>
        <a:lstStyle/>
        <a:p>
          <a:endParaRPr lang="tr-TR"/>
        </a:p>
      </dgm:t>
    </dgm:pt>
    <dgm:pt modelId="{B40FC8D9-E06A-4FA1-902F-25CD0C23730B}" type="pres">
      <dgm:prSet presAssocID="{2050E2EE-609F-429D-A116-C11902DB4FB1}" presName="img" presStyleLbl="fgImgPlace1" presStyleIdx="1" presStyleCnt="3" custFlipVert="1" custFlipHor="1" custScaleX="39971" custScaleY="30471" custLinFactNeighborX="-25522" custLinFactNeighborY="822"/>
      <dgm:spPr/>
    </dgm:pt>
    <dgm:pt modelId="{3CE1876A-5C2E-4252-AA58-8F6E1732C434}" type="pres">
      <dgm:prSet presAssocID="{2050E2EE-609F-429D-A116-C11902DB4FB1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97F7566-D101-4C1B-8524-34691728F75E}" type="pres">
      <dgm:prSet presAssocID="{68B67FAF-4B86-4040-8C13-6FDEFFF33D4E}" presName="spacer" presStyleCnt="0"/>
      <dgm:spPr/>
    </dgm:pt>
    <dgm:pt modelId="{5D1F39D2-2BE6-4D09-8C3E-56253F62BF38}" type="pres">
      <dgm:prSet presAssocID="{7D3A710B-C5F1-40CD-9B27-D05075AB7C6E}" presName="comp" presStyleCnt="0"/>
      <dgm:spPr/>
    </dgm:pt>
    <dgm:pt modelId="{0C2278B9-D697-470E-BA89-97A3A8103E0A}" type="pres">
      <dgm:prSet presAssocID="{7D3A710B-C5F1-40CD-9B27-D05075AB7C6E}" presName="box" presStyleLbl="node1" presStyleIdx="2" presStyleCnt="3" custScaleY="18210"/>
      <dgm:spPr/>
      <dgm:t>
        <a:bodyPr/>
        <a:lstStyle/>
        <a:p>
          <a:endParaRPr lang="tr-TR"/>
        </a:p>
      </dgm:t>
    </dgm:pt>
    <dgm:pt modelId="{A9CCDB37-356E-47B8-B399-5C428C5AE86A}" type="pres">
      <dgm:prSet presAssocID="{7D3A710B-C5F1-40CD-9B27-D05075AB7C6E}" presName="img" presStyleLbl="fgImgPlace1" presStyleIdx="2" presStyleCnt="3" custScaleX="34019" custScaleY="26560" custLinFactNeighborX="-22546" custLinFactNeighborY="-1605"/>
      <dgm:spPr/>
    </dgm:pt>
    <dgm:pt modelId="{D82A5A7B-B9CB-4D0B-95CA-62EC11C263C5}" type="pres">
      <dgm:prSet presAssocID="{7D3A710B-C5F1-40CD-9B27-D05075AB7C6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2A75AD5-E66E-48AD-A3DE-88C82AC1C33B}" srcId="{3D7FF74F-1605-4ED7-A428-34DC3F57A780}" destId="{7D3A710B-C5F1-40CD-9B27-D05075AB7C6E}" srcOrd="2" destOrd="0" parTransId="{E8042FE0-D91C-4480-B591-34F1CAEFDE69}" sibTransId="{3BA514BC-EF52-4E39-8091-59B7007FDE9A}"/>
    <dgm:cxn modelId="{CD49ECBE-29C0-40C5-88B1-BE174A84EA32}" type="presOf" srcId="{FD5FCFB8-A6A8-4748-AE73-125F3140E2CC}" destId="{68DE5251-4110-4000-A280-AF11804A722B}" srcOrd="1" destOrd="0" presId="urn:microsoft.com/office/officeart/2005/8/layout/vList4"/>
    <dgm:cxn modelId="{034F14BC-A334-4E2D-BF4C-2F70B3C14557}" type="presOf" srcId="{7D3A710B-C5F1-40CD-9B27-D05075AB7C6E}" destId="{D82A5A7B-B9CB-4D0B-95CA-62EC11C263C5}" srcOrd="1" destOrd="0" presId="urn:microsoft.com/office/officeart/2005/8/layout/vList4"/>
    <dgm:cxn modelId="{BA65D899-99E4-41CE-9E13-FF8E22B0EC93}" type="presOf" srcId="{2050E2EE-609F-429D-A116-C11902DB4FB1}" destId="{9B37B571-9E90-4A6C-8A4B-D98E8F65834D}" srcOrd="0" destOrd="0" presId="urn:microsoft.com/office/officeart/2005/8/layout/vList4"/>
    <dgm:cxn modelId="{149C3532-F6CD-483B-ACA9-042A8A6230BB}" srcId="{3D7FF74F-1605-4ED7-A428-34DC3F57A780}" destId="{2050E2EE-609F-429D-A116-C11902DB4FB1}" srcOrd="1" destOrd="0" parTransId="{E32A5BE0-61D5-45D4-80EE-AE309046FCC7}" sibTransId="{68B67FAF-4B86-4040-8C13-6FDEFFF33D4E}"/>
    <dgm:cxn modelId="{B0CE8C45-CCF3-458E-9008-96CE0D56CF58}" srcId="{3D7FF74F-1605-4ED7-A428-34DC3F57A780}" destId="{FD5FCFB8-A6A8-4748-AE73-125F3140E2CC}" srcOrd="0" destOrd="0" parTransId="{888973FA-8389-4E1D-9144-E4DE63DB5F8E}" sibTransId="{79AE220F-B1FB-474A-ACDD-C56C7138D335}"/>
    <dgm:cxn modelId="{3EA22097-0314-4FC3-AD9C-BA598F262773}" type="presOf" srcId="{FD5FCFB8-A6A8-4748-AE73-125F3140E2CC}" destId="{D75D67E7-3280-4B39-B266-95D4199A86C0}" srcOrd="0" destOrd="0" presId="urn:microsoft.com/office/officeart/2005/8/layout/vList4"/>
    <dgm:cxn modelId="{4C959246-C3A8-40C1-9F62-4BFBF5AD7885}" type="presOf" srcId="{7D3A710B-C5F1-40CD-9B27-D05075AB7C6E}" destId="{0C2278B9-D697-470E-BA89-97A3A8103E0A}" srcOrd="0" destOrd="0" presId="urn:microsoft.com/office/officeart/2005/8/layout/vList4"/>
    <dgm:cxn modelId="{EFDBA15F-E2B3-499C-AFE2-D002FA0FE150}" type="presOf" srcId="{3D7FF74F-1605-4ED7-A428-34DC3F57A780}" destId="{D56688CF-E134-4395-90AF-FCE40926963D}" srcOrd="0" destOrd="0" presId="urn:microsoft.com/office/officeart/2005/8/layout/vList4"/>
    <dgm:cxn modelId="{70AC3DBD-1652-4F76-AB8B-61E336769B33}" type="presOf" srcId="{2050E2EE-609F-429D-A116-C11902DB4FB1}" destId="{3CE1876A-5C2E-4252-AA58-8F6E1732C434}" srcOrd="1" destOrd="0" presId="urn:microsoft.com/office/officeart/2005/8/layout/vList4"/>
    <dgm:cxn modelId="{6C6E936A-FEDF-4961-B35C-E4D66B7AFCA6}" type="presParOf" srcId="{D56688CF-E134-4395-90AF-FCE40926963D}" destId="{8AB6293C-ABCE-4B81-813C-68CD505BB6FC}" srcOrd="0" destOrd="0" presId="urn:microsoft.com/office/officeart/2005/8/layout/vList4"/>
    <dgm:cxn modelId="{C615A659-9E7C-4B10-9DAD-342FD826DA57}" type="presParOf" srcId="{8AB6293C-ABCE-4B81-813C-68CD505BB6FC}" destId="{D75D67E7-3280-4B39-B266-95D4199A86C0}" srcOrd="0" destOrd="0" presId="urn:microsoft.com/office/officeart/2005/8/layout/vList4"/>
    <dgm:cxn modelId="{6FE634DE-9CD2-4CFD-8EE1-325FCD07D27E}" type="presParOf" srcId="{8AB6293C-ABCE-4B81-813C-68CD505BB6FC}" destId="{BD3CF883-1660-4EF6-B3EF-2A9049E450F5}" srcOrd="1" destOrd="0" presId="urn:microsoft.com/office/officeart/2005/8/layout/vList4"/>
    <dgm:cxn modelId="{B1AB4EC3-7018-4A73-BAE8-E0186EEA0C12}" type="presParOf" srcId="{8AB6293C-ABCE-4B81-813C-68CD505BB6FC}" destId="{68DE5251-4110-4000-A280-AF11804A722B}" srcOrd="2" destOrd="0" presId="urn:microsoft.com/office/officeart/2005/8/layout/vList4"/>
    <dgm:cxn modelId="{D4392700-EB20-40FE-9C58-196DDF8C3196}" type="presParOf" srcId="{D56688CF-E134-4395-90AF-FCE40926963D}" destId="{9F6E684F-C988-4672-BE72-7893E9FFF0D7}" srcOrd="1" destOrd="0" presId="urn:microsoft.com/office/officeart/2005/8/layout/vList4"/>
    <dgm:cxn modelId="{F1968752-CE17-4570-983A-B8386A4029D8}" type="presParOf" srcId="{D56688CF-E134-4395-90AF-FCE40926963D}" destId="{A87C0D9C-C8CE-4561-8AC2-A6DBCF399210}" srcOrd="2" destOrd="0" presId="urn:microsoft.com/office/officeart/2005/8/layout/vList4"/>
    <dgm:cxn modelId="{42E5C6F6-4FA2-44CD-B495-13FC14564C90}" type="presParOf" srcId="{A87C0D9C-C8CE-4561-8AC2-A6DBCF399210}" destId="{9B37B571-9E90-4A6C-8A4B-D98E8F65834D}" srcOrd="0" destOrd="0" presId="urn:microsoft.com/office/officeart/2005/8/layout/vList4"/>
    <dgm:cxn modelId="{9D371448-A82E-4C23-863B-1298ECAECFB2}" type="presParOf" srcId="{A87C0D9C-C8CE-4561-8AC2-A6DBCF399210}" destId="{B40FC8D9-E06A-4FA1-902F-25CD0C23730B}" srcOrd="1" destOrd="0" presId="urn:microsoft.com/office/officeart/2005/8/layout/vList4"/>
    <dgm:cxn modelId="{8A75AB99-9A66-4559-8FEA-9C9F36D1A787}" type="presParOf" srcId="{A87C0D9C-C8CE-4561-8AC2-A6DBCF399210}" destId="{3CE1876A-5C2E-4252-AA58-8F6E1732C434}" srcOrd="2" destOrd="0" presId="urn:microsoft.com/office/officeart/2005/8/layout/vList4"/>
    <dgm:cxn modelId="{4DEF933B-6783-4CD5-94C6-1FFA54A177BE}" type="presParOf" srcId="{D56688CF-E134-4395-90AF-FCE40926963D}" destId="{197F7566-D101-4C1B-8524-34691728F75E}" srcOrd="3" destOrd="0" presId="urn:microsoft.com/office/officeart/2005/8/layout/vList4"/>
    <dgm:cxn modelId="{4075F57E-F7E9-4BF4-9EF8-EA0633EA16C9}" type="presParOf" srcId="{D56688CF-E134-4395-90AF-FCE40926963D}" destId="{5D1F39D2-2BE6-4D09-8C3E-56253F62BF38}" srcOrd="4" destOrd="0" presId="urn:microsoft.com/office/officeart/2005/8/layout/vList4"/>
    <dgm:cxn modelId="{7605BFA9-0C8F-40CA-981A-F2560B59CE4F}" type="presParOf" srcId="{5D1F39D2-2BE6-4D09-8C3E-56253F62BF38}" destId="{0C2278B9-D697-470E-BA89-97A3A8103E0A}" srcOrd="0" destOrd="0" presId="urn:microsoft.com/office/officeart/2005/8/layout/vList4"/>
    <dgm:cxn modelId="{59E8FE7B-BAEA-4543-9C42-CC530B7A6BDD}" type="presParOf" srcId="{5D1F39D2-2BE6-4D09-8C3E-56253F62BF38}" destId="{A9CCDB37-356E-47B8-B399-5C428C5AE86A}" srcOrd="1" destOrd="0" presId="urn:microsoft.com/office/officeart/2005/8/layout/vList4"/>
    <dgm:cxn modelId="{DA01DC57-C206-4455-A96A-750206DADB65}" type="presParOf" srcId="{5D1F39D2-2BE6-4D09-8C3E-56253F62BF38}" destId="{D82A5A7B-B9CB-4D0B-95CA-62EC11C263C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CE5BCA-3324-4692-A04A-38C315486A1D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CBD02683-7140-4B8E-85C6-13A09C937B0E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u="sng" dirty="0" smtClean="0"/>
            <a:t>Üniversiteden</a:t>
          </a:r>
          <a:endParaRPr lang="tr-TR" u="sng" dirty="0"/>
        </a:p>
      </dgm:t>
    </dgm:pt>
    <dgm:pt modelId="{2CC8227E-2AE8-434A-ABF5-527F4ED95ADD}" type="parTrans" cxnId="{F49B0000-A400-48CE-A03D-2CDDCB5FFEED}">
      <dgm:prSet/>
      <dgm:spPr/>
      <dgm:t>
        <a:bodyPr/>
        <a:lstStyle/>
        <a:p>
          <a:endParaRPr lang="tr-TR"/>
        </a:p>
      </dgm:t>
    </dgm:pt>
    <dgm:pt modelId="{C5B9DA07-D9DC-4AC0-8A4D-56A65E8D61A2}" type="sibTrans" cxnId="{F49B0000-A400-48CE-A03D-2CDDCB5FFEED}">
      <dgm:prSet/>
      <dgm:spPr/>
      <dgm:t>
        <a:bodyPr/>
        <a:lstStyle/>
        <a:p>
          <a:endParaRPr lang="tr-TR"/>
        </a:p>
      </dgm:t>
    </dgm:pt>
    <dgm:pt modelId="{C81A27C3-A04E-43E3-9FCF-1DD6F558C45E}">
      <dgm:prSet phldrT="[Metin]"/>
      <dgm:spPr/>
      <dgm:t>
        <a:bodyPr/>
        <a:lstStyle/>
        <a:p>
          <a:r>
            <a:rPr lang="tr-TR" u="sng" dirty="0" smtClean="0"/>
            <a:t>Üniversiteye</a:t>
          </a:r>
          <a:endParaRPr lang="tr-TR" u="sng" dirty="0"/>
        </a:p>
      </dgm:t>
    </dgm:pt>
    <dgm:pt modelId="{8A2429CE-09C1-4E24-9E0C-15427C97B098}" type="parTrans" cxnId="{A12DD736-A804-4327-AB40-8585D4E241C9}">
      <dgm:prSet/>
      <dgm:spPr/>
      <dgm:t>
        <a:bodyPr/>
        <a:lstStyle/>
        <a:p>
          <a:endParaRPr lang="tr-TR"/>
        </a:p>
      </dgm:t>
    </dgm:pt>
    <dgm:pt modelId="{F386DBB3-3537-4BA3-84B0-7DE4B9F03B01}" type="sibTrans" cxnId="{A12DD736-A804-4327-AB40-8585D4E241C9}">
      <dgm:prSet/>
      <dgm:spPr/>
      <dgm:t>
        <a:bodyPr/>
        <a:lstStyle/>
        <a:p>
          <a:endParaRPr lang="tr-TR"/>
        </a:p>
      </dgm:t>
    </dgm:pt>
    <dgm:pt modelId="{C01E7473-EBF1-4A2D-8B92-3B98525CA890}" type="pres">
      <dgm:prSet presAssocID="{A3CE5BCA-3324-4692-A04A-38C315486A1D}" presName="Name0" presStyleCnt="0">
        <dgm:presLayoutVars>
          <dgm:dir/>
          <dgm:resizeHandles val="exact"/>
        </dgm:presLayoutVars>
      </dgm:prSet>
      <dgm:spPr/>
    </dgm:pt>
    <dgm:pt modelId="{D4F7FAE6-2A4A-4070-AA24-849D9D0F85DC}" type="pres">
      <dgm:prSet presAssocID="{CBD02683-7140-4B8E-85C6-13A09C937B0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3984A41-F62D-4039-8CE8-8C1BC66D1D47}" type="pres">
      <dgm:prSet presAssocID="{C5B9DA07-D9DC-4AC0-8A4D-56A65E8D61A2}" presName="sibTrans" presStyleLbl="sibTrans2D1" presStyleIdx="0" presStyleCnt="1"/>
      <dgm:spPr/>
      <dgm:t>
        <a:bodyPr/>
        <a:lstStyle/>
        <a:p>
          <a:endParaRPr lang="tr-TR"/>
        </a:p>
      </dgm:t>
    </dgm:pt>
    <dgm:pt modelId="{EEC8DFBA-046C-4A0B-85C9-8FFBC540C348}" type="pres">
      <dgm:prSet presAssocID="{C5B9DA07-D9DC-4AC0-8A4D-56A65E8D61A2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F6391C25-98A4-4BA4-BE14-E5324F7738D2}" type="pres">
      <dgm:prSet presAssocID="{C81A27C3-A04E-43E3-9FCF-1DD6F558C45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739F1EF-0D9A-4F60-8F8B-0DFB41D9914A}" type="presOf" srcId="{CBD02683-7140-4B8E-85C6-13A09C937B0E}" destId="{D4F7FAE6-2A4A-4070-AA24-849D9D0F85DC}" srcOrd="0" destOrd="0" presId="urn:microsoft.com/office/officeart/2005/8/layout/process1"/>
    <dgm:cxn modelId="{4D12E80C-D9CE-4967-9B6E-8D202F46BB84}" type="presOf" srcId="{A3CE5BCA-3324-4692-A04A-38C315486A1D}" destId="{C01E7473-EBF1-4A2D-8B92-3B98525CA890}" srcOrd="0" destOrd="0" presId="urn:microsoft.com/office/officeart/2005/8/layout/process1"/>
    <dgm:cxn modelId="{5F5ECE1E-FD41-4366-9280-2168EC4A774A}" type="presOf" srcId="{C5B9DA07-D9DC-4AC0-8A4D-56A65E8D61A2}" destId="{EEC8DFBA-046C-4A0B-85C9-8FFBC540C348}" srcOrd="1" destOrd="0" presId="urn:microsoft.com/office/officeart/2005/8/layout/process1"/>
    <dgm:cxn modelId="{A12DD736-A804-4327-AB40-8585D4E241C9}" srcId="{A3CE5BCA-3324-4692-A04A-38C315486A1D}" destId="{C81A27C3-A04E-43E3-9FCF-1DD6F558C45E}" srcOrd="1" destOrd="0" parTransId="{8A2429CE-09C1-4E24-9E0C-15427C97B098}" sibTransId="{F386DBB3-3537-4BA3-84B0-7DE4B9F03B01}"/>
    <dgm:cxn modelId="{B8EA048D-16E6-48B7-B32D-DA510EF2A13B}" type="presOf" srcId="{C5B9DA07-D9DC-4AC0-8A4D-56A65E8D61A2}" destId="{53984A41-F62D-4039-8CE8-8C1BC66D1D47}" srcOrd="0" destOrd="0" presId="urn:microsoft.com/office/officeart/2005/8/layout/process1"/>
    <dgm:cxn modelId="{F49B0000-A400-48CE-A03D-2CDDCB5FFEED}" srcId="{A3CE5BCA-3324-4692-A04A-38C315486A1D}" destId="{CBD02683-7140-4B8E-85C6-13A09C937B0E}" srcOrd="0" destOrd="0" parTransId="{2CC8227E-2AE8-434A-ABF5-527F4ED95ADD}" sibTransId="{C5B9DA07-D9DC-4AC0-8A4D-56A65E8D61A2}"/>
    <dgm:cxn modelId="{9DD2715B-8AAE-42E4-AC85-59EF1D409AAA}" type="presOf" srcId="{C81A27C3-A04E-43E3-9FCF-1DD6F558C45E}" destId="{F6391C25-98A4-4BA4-BE14-E5324F7738D2}" srcOrd="0" destOrd="0" presId="urn:microsoft.com/office/officeart/2005/8/layout/process1"/>
    <dgm:cxn modelId="{EB496C0C-B323-49AE-96D0-0B46102775B1}" type="presParOf" srcId="{C01E7473-EBF1-4A2D-8B92-3B98525CA890}" destId="{D4F7FAE6-2A4A-4070-AA24-849D9D0F85DC}" srcOrd="0" destOrd="0" presId="urn:microsoft.com/office/officeart/2005/8/layout/process1"/>
    <dgm:cxn modelId="{FC770F41-5A80-4277-8675-A80D351525F9}" type="presParOf" srcId="{C01E7473-EBF1-4A2D-8B92-3B98525CA890}" destId="{53984A41-F62D-4039-8CE8-8C1BC66D1D47}" srcOrd="1" destOrd="0" presId="urn:microsoft.com/office/officeart/2005/8/layout/process1"/>
    <dgm:cxn modelId="{0BA58470-2BCA-4A10-9CF6-7BA79E2DD3DF}" type="presParOf" srcId="{53984A41-F62D-4039-8CE8-8C1BC66D1D47}" destId="{EEC8DFBA-046C-4A0B-85C9-8FFBC540C348}" srcOrd="0" destOrd="0" presId="urn:microsoft.com/office/officeart/2005/8/layout/process1"/>
    <dgm:cxn modelId="{505E9D5F-A3D2-4F59-93E9-E4982A7394B7}" type="presParOf" srcId="{C01E7473-EBF1-4A2D-8B92-3B98525CA890}" destId="{F6391C25-98A4-4BA4-BE14-E5324F7738D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CE5BCA-3324-4692-A04A-38C315486A1D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CBD02683-7140-4B8E-85C6-13A09C937B0E}">
      <dgm:prSet phldrT="[Metin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sz="3000" u="sng" dirty="0" smtClean="0"/>
            <a:t>Üniversiteden</a:t>
          </a:r>
          <a:endParaRPr lang="tr-TR" sz="3000" u="sng" dirty="0"/>
        </a:p>
      </dgm:t>
    </dgm:pt>
    <dgm:pt modelId="{2CC8227E-2AE8-434A-ABF5-527F4ED95ADD}" type="parTrans" cxnId="{F49B0000-A400-48CE-A03D-2CDDCB5FFEED}">
      <dgm:prSet/>
      <dgm:spPr/>
      <dgm:t>
        <a:bodyPr/>
        <a:lstStyle/>
        <a:p>
          <a:endParaRPr lang="tr-TR"/>
        </a:p>
      </dgm:t>
    </dgm:pt>
    <dgm:pt modelId="{C5B9DA07-D9DC-4AC0-8A4D-56A65E8D61A2}" type="sibTrans" cxnId="{F49B0000-A400-48CE-A03D-2CDDCB5FFEED}">
      <dgm:prSet/>
      <dgm:spPr/>
      <dgm:t>
        <a:bodyPr/>
        <a:lstStyle/>
        <a:p>
          <a:endParaRPr lang="tr-TR"/>
        </a:p>
      </dgm:t>
    </dgm:pt>
    <dgm:pt modelId="{C81A27C3-A04E-43E3-9FCF-1DD6F558C45E}">
      <dgm:prSet phldrT="[Metin]" custT="1"/>
      <dgm:spPr/>
      <dgm:t>
        <a:bodyPr/>
        <a:lstStyle/>
        <a:p>
          <a:r>
            <a:rPr lang="tr-TR" sz="3000" u="sng" dirty="0" smtClean="0"/>
            <a:t>İşletmeye</a:t>
          </a:r>
          <a:r>
            <a:rPr lang="tr-TR" sz="2700" u="sng" dirty="0" smtClean="0"/>
            <a:t>  </a:t>
          </a:r>
          <a:r>
            <a:rPr lang="tr-TR" sz="2700" dirty="0" smtClean="0"/>
            <a:t>     (Anlaşmaya gerek yoktur)</a:t>
          </a:r>
          <a:endParaRPr lang="tr-TR" sz="2700" dirty="0"/>
        </a:p>
      </dgm:t>
    </dgm:pt>
    <dgm:pt modelId="{8A2429CE-09C1-4E24-9E0C-15427C97B098}" type="parTrans" cxnId="{A12DD736-A804-4327-AB40-8585D4E241C9}">
      <dgm:prSet/>
      <dgm:spPr/>
      <dgm:t>
        <a:bodyPr/>
        <a:lstStyle/>
        <a:p>
          <a:endParaRPr lang="tr-TR"/>
        </a:p>
      </dgm:t>
    </dgm:pt>
    <dgm:pt modelId="{F386DBB3-3537-4BA3-84B0-7DE4B9F03B01}" type="sibTrans" cxnId="{A12DD736-A804-4327-AB40-8585D4E241C9}">
      <dgm:prSet/>
      <dgm:spPr/>
      <dgm:t>
        <a:bodyPr/>
        <a:lstStyle/>
        <a:p>
          <a:endParaRPr lang="tr-TR"/>
        </a:p>
      </dgm:t>
    </dgm:pt>
    <dgm:pt modelId="{C01E7473-EBF1-4A2D-8B92-3B98525CA890}" type="pres">
      <dgm:prSet presAssocID="{A3CE5BCA-3324-4692-A04A-38C315486A1D}" presName="Name0" presStyleCnt="0">
        <dgm:presLayoutVars>
          <dgm:dir/>
          <dgm:resizeHandles val="exact"/>
        </dgm:presLayoutVars>
      </dgm:prSet>
      <dgm:spPr/>
    </dgm:pt>
    <dgm:pt modelId="{D4F7FAE6-2A4A-4070-AA24-849D9D0F85DC}" type="pres">
      <dgm:prSet presAssocID="{CBD02683-7140-4B8E-85C6-13A09C937B0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3984A41-F62D-4039-8CE8-8C1BC66D1D47}" type="pres">
      <dgm:prSet presAssocID="{C5B9DA07-D9DC-4AC0-8A4D-56A65E8D61A2}" presName="sibTrans" presStyleLbl="sibTrans2D1" presStyleIdx="0" presStyleCnt="1"/>
      <dgm:spPr/>
      <dgm:t>
        <a:bodyPr/>
        <a:lstStyle/>
        <a:p>
          <a:endParaRPr lang="tr-TR"/>
        </a:p>
      </dgm:t>
    </dgm:pt>
    <dgm:pt modelId="{EEC8DFBA-046C-4A0B-85C9-8FFBC540C348}" type="pres">
      <dgm:prSet presAssocID="{C5B9DA07-D9DC-4AC0-8A4D-56A65E8D61A2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F6391C25-98A4-4BA4-BE14-E5324F7738D2}" type="pres">
      <dgm:prSet presAssocID="{C81A27C3-A04E-43E3-9FCF-1DD6F558C45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540ED4D-5D88-420A-984E-2F8F93B2FF80}" type="presOf" srcId="{C5B9DA07-D9DC-4AC0-8A4D-56A65E8D61A2}" destId="{EEC8DFBA-046C-4A0B-85C9-8FFBC540C348}" srcOrd="1" destOrd="0" presId="urn:microsoft.com/office/officeart/2005/8/layout/process1"/>
    <dgm:cxn modelId="{F49B0000-A400-48CE-A03D-2CDDCB5FFEED}" srcId="{A3CE5BCA-3324-4692-A04A-38C315486A1D}" destId="{CBD02683-7140-4B8E-85C6-13A09C937B0E}" srcOrd="0" destOrd="0" parTransId="{2CC8227E-2AE8-434A-ABF5-527F4ED95ADD}" sibTransId="{C5B9DA07-D9DC-4AC0-8A4D-56A65E8D61A2}"/>
    <dgm:cxn modelId="{5DF292A4-9450-4FA1-84D9-37B80D6ABF15}" type="presOf" srcId="{C5B9DA07-D9DC-4AC0-8A4D-56A65E8D61A2}" destId="{53984A41-F62D-4039-8CE8-8C1BC66D1D47}" srcOrd="0" destOrd="0" presId="urn:microsoft.com/office/officeart/2005/8/layout/process1"/>
    <dgm:cxn modelId="{A12DD736-A804-4327-AB40-8585D4E241C9}" srcId="{A3CE5BCA-3324-4692-A04A-38C315486A1D}" destId="{C81A27C3-A04E-43E3-9FCF-1DD6F558C45E}" srcOrd="1" destOrd="0" parTransId="{8A2429CE-09C1-4E24-9E0C-15427C97B098}" sibTransId="{F386DBB3-3537-4BA3-84B0-7DE4B9F03B01}"/>
    <dgm:cxn modelId="{A3C58DF7-2B3B-476B-97D7-B0D608CC4108}" type="presOf" srcId="{CBD02683-7140-4B8E-85C6-13A09C937B0E}" destId="{D4F7FAE6-2A4A-4070-AA24-849D9D0F85DC}" srcOrd="0" destOrd="0" presId="urn:microsoft.com/office/officeart/2005/8/layout/process1"/>
    <dgm:cxn modelId="{347646A5-995E-4A45-A557-B5B54416865B}" type="presOf" srcId="{A3CE5BCA-3324-4692-A04A-38C315486A1D}" destId="{C01E7473-EBF1-4A2D-8B92-3B98525CA890}" srcOrd="0" destOrd="0" presId="urn:microsoft.com/office/officeart/2005/8/layout/process1"/>
    <dgm:cxn modelId="{65AE35F8-63CC-4115-8CF3-503FB4575951}" type="presOf" srcId="{C81A27C3-A04E-43E3-9FCF-1DD6F558C45E}" destId="{F6391C25-98A4-4BA4-BE14-E5324F7738D2}" srcOrd="0" destOrd="0" presId="urn:microsoft.com/office/officeart/2005/8/layout/process1"/>
    <dgm:cxn modelId="{6436605C-7596-4DFE-8A3B-F96BDE036949}" type="presParOf" srcId="{C01E7473-EBF1-4A2D-8B92-3B98525CA890}" destId="{D4F7FAE6-2A4A-4070-AA24-849D9D0F85DC}" srcOrd="0" destOrd="0" presId="urn:microsoft.com/office/officeart/2005/8/layout/process1"/>
    <dgm:cxn modelId="{61AE5155-7F6D-4758-B452-F665B192FFB7}" type="presParOf" srcId="{C01E7473-EBF1-4A2D-8B92-3B98525CA890}" destId="{53984A41-F62D-4039-8CE8-8C1BC66D1D47}" srcOrd="1" destOrd="0" presId="urn:microsoft.com/office/officeart/2005/8/layout/process1"/>
    <dgm:cxn modelId="{32FCF88A-DF2B-4773-A5E4-2756047E4C1B}" type="presParOf" srcId="{53984A41-F62D-4039-8CE8-8C1BC66D1D47}" destId="{EEC8DFBA-046C-4A0B-85C9-8FFBC540C348}" srcOrd="0" destOrd="0" presId="urn:microsoft.com/office/officeart/2005/8/layout/process1"/>
    <dgm:cxn modelId="{AB5DFD6E-0A03-45BF-A707-4E002F6BF9A2}" type="presParOf" srcId="{C01E7473-EBF1-4A2D-8B92-3B98525CA890}" destId="{F6391C25-98A4-4BA4-BE14-E5324F7738D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B9E8614-E2D6-4BD3-8426-133A68A33D07}" type="doc">
      <dgm:prSet loTypeId="urn:microsoft.com/office/officeart/2005/8/layout/cycle3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3673437-10DA-499C-9309-58B8A08FDE5E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İlan</a:t>
          </a:r>
        </a:p>
        <a:p>
          <a:r>
            <a:rPr lang="tr-TR" b="1" dirty="0" smtClean="0"/>
            <a:t>(Ekim - Kasım)</a:t>
          </a:r>
          <a:r>
            <a:rPr lang="tr-TR" dirty="0" smtClean="0"/>
            <a:t> </a:t>
          </a:r>
          <a:endParaRPr lang="tr-TR" dirty="0"/>
        </a:p>
      </dgm:t>
    </dgm:pt>
    <dgm:pt modelId="{D7B3BCA1-1D40-4296-B76A-FD5443BB1D90}" type="parTrans" cxnId="{50162B47-1DDE-4124-92F6-86E5E9A69012}">
      <dgm:prSet/>
      <dgm:spPr/>
      <dgm:t>
        <a:bodyPr/>
        <a:lstStyle/>
        <a:p>
          <a:endParaRPr lang="tr-TR"/>
        </a:p>
      </dgm:t>
    </dgm:pt>
    <dgm:pt modelId="{7C340555-E187-4692-86C2-EE2745CD1825}" type="sibTrans" cxnId="{50162B47-1DDE-4124-92F6-86E5E9A69012}">
      <dgm:prSet/>
      <dgm:spPr/>
      <dgm:t>
        <a:bodyPr/>
        <a:lstStyle/>
        <a:p>
          <a:endParaRPr lang="tr-TR"/>
        </a:p>
      </dgm:t>
    </dgm:pt>
    <dgm:pt modelId="{788CAAA0-1EBA-4074-9842-11036273D697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Başvuru</a:t>
          </a:r>
        </a:p>
        <a:p>
          <a:r>
            <a:rPr lang="tr-TR" b="1" dirty="0" smtClean="0"/>
            <a:t>(20 gün)</a:t>
          </a:r>
          <a:r>
            <a:rPr lang="tr-TR" dirty="0" smtClean="0"/>
            <a:t> </a:t>
          </a:r>
          <a:endParaRPr lang="tr-TR" dirty="0"/>
        </a:p>
      </dgm:t>
    </dgm:pt>
    <dgm:pt modelId="{4772E882-E1B5-4D53-ACF3-DBF867A7A037}" type="parTrans" cxnId="{B2B4AC70-5416-4232-A6A8-2944A85314AA}">
      <dgm:prSet/>
      <dgm:spPr/>
      <dgm:t>
        <a:bodyPr/>
        <a:lstStyle/>
        <a:p>
          <a:endParaRPr lang="tr-TR"/>
        </a:p>
      </dgm:t>
    </dgm:pt>
    <dgm:pt modelId="{227C8841-8F98-4B7E-A41D-120C1C90EBEB}" type="sibTrans" cxnId="{B2B4AC70-5416-4232-A6A8-2944A85314AA}">
      <dgm:prSet/>
      <dgm:spPr/>
      <dgm:t>
        <a:bodyPr/>
        <a:lstStyle/>
        <a:p>
          <a:endParaRPr lang="tr-TR"/>
        </a:p>
      </dgm:t>
    </dgm:pt>
    <dgm:pt modelId="{97B99EF4-3AA5-4C0E-AABC-92489D21B826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Sonuçların İlanı</a:t>
          </a:r>
          <a:endParaRPr lang="tr-TR" b="1" dirty="0"/>
        </a:p>
      </dgm:t>
    </dgm:pt>
    <dgm:pt modelId="{BFAA8DE8-E78E-4B91-B0A1-F189E9BE75DE}" type="parTrans" cxnId="{E27A10F1-9C32-4D82-B5DF-6E061D2CC97D}">
      <dgm:prSet/>
      <dgm:spPr/>
      <dgm:t>
        <a:bodyPr/>
        <a:lstStyle/>
        <a:p>
          <a:endParaRPr lang="tr-TR"/>
        </a:p>
      </dgm:t>
    </dgm:pt>
    <dgm:pt modelId="{06D90C97-2CFB-436A-B75A-C4ED5063E838}" type="sibTrans" cxnId="{E27A10F1-9C32-4D82-B5DF-6E061D2CC97D}">
      <dgm:prSet/>
      <dgm:spPr/>
      <dgm:t>
        <a:bodyPr/>
        <a:lstStyle/>
        <a:p>
          <a:endParaRPr lang="tr-TR"/>
        </a:p>
      </dgm:t>
    </dgm:pt>
    <dgm:pt modelId="{A5757D25-4191-441D-9AEE-8BE6A8F3E75A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Oryantasyon</a:t>
          </a:r>
          <a:endParaRPr lang="tr-TR" b="1" dirty="0"/>
        </a:p>
      </dgm:t>
    </dgm:pt>
    <dgm:pt modelId="{5FF2CBF8-BDB1-4FA1-B2A1-C61D241D2AA0}" type="parTrans" cxnId="{48AF28AD-C8D6-4E8E-81F1-46612B3C8A8B}">
      <dgm:prSet/>
      <dgm:spPr/>
      <dgm:t>
        <a:bodyPr/>
        <a:lstStyle/>
        <a:p>
          <a:endParaRPr lang="tr-TR"/>
        </a:p>
      </dgm:t>
    </dgm:pt>
    <dgm:pt modelId="{FF37D1A7-F033-4343-9C3A-ECDF6EBB424E}" type="sibTrans" cxnId="{48AF28AD-C8D6-4E8E-81F1-46612B3C8A8B}">
      <dgm:prSet/>
      <dgm:spPr/>
      <dgm:t>
        <a:bodyPr/>
        <a:lstStyle/>
        <a:p>
          <a:endParaRPr lang="tr-TR"/>
        </a:p>
      </dgm:t>
    </dgm:pt>
    <dgm:pt modelId="{FF15E4CF-A65C-4E62-9942-57BDE8C505EE}">
      <dgm:prSet phldrT="[Metin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Hareketliliğin Gerçekleştirilmesi</a:t>
          </a:r>
          <a:endParaRPr lang="tr-TR" b="1" dirty="0"/>
        </a:p>
      </dgm:t>
    </dgm:pt>
    <dgm:pt modelId="{FCDA7D7B-4F22-41CD-992E-7DDA45EB8B4D}" type="parTrans" cxnId="{93FE1F31-B959-4932-869D-21A94BA1226D}">
      <dgm:prSet/>
      <dgm:spPr/>
      <dgm:t>
        <a:bodyPr/>
        <a:lstStyle/>
        <a:p>
          <a:endParaRPr lang="tr-TR"/>
        </a:p>
      </dgm:t>
    </dgm:pt>
    <dgm:pt modelId="{2E854476-43ED-4729-991B-2B81423F6A67}" type="sibTrans" cxnId="{93FE1F31-B959-4932-869D-21A94BA1226D}">
      <dgm:prSet/>
      <dgm:spPr/>
      <dgm:t>
        <a:bodyPr/>
        <a:lstStyle/>
        <a:p>
          <a:endParaRPr lang="tr-TR"/>
        </a:p>
      </dgm:t>
    </dgm:pt>
    <dgm:pt modelId="{3789C0C2-2927-4368-889B-42D687A6F43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Adayların Bildirilmesi</a:t>
          </a:r>
          <a:endParaRPr lang="tr-TR" b="1" dirty="0"/>
        </a:p>
      </dgm:t>
    </dgm:pt>
    <dgm:pt modelId="{9F12FBAE-0680-4225-A741-C3657B8DE453}" type="parTrans" cxnId="{42ED0120-5F74-4A91-B6C6-36C1BD206572}">
      <dgm:prSet/>
      <dgm:spPr/>
      <dgm:t>
        <a:bodyPr/>
        <a:lstStyle/>
        <a:p>
          <a:endParaRPr lang="tr-TR"/>
        </a:p>
      </dgm:t>
    </dgm:pt>
    <dgm:pt modelId="{5EED5356-326E-4CC6-A3F1-DF8EBAFB79B6}" type="sibTrans" cxnId="{42ED0120-5F74-4A91-B6C6-36C1BD206572}">
      <dgm:prSet/>
      <dgm:spPr/>
      <dgm:t>
        <a:bodyPr/>
        <a:lstStyle/>
        <a:p>
          <a:endParaRPr lang="tr-TR"/>
        </a:p>
      </dgm:t>
    </dgm:pt>
    <dgm:pt modelId="{ECA38495-3A15-4B62-9AD2-00823643C347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tr-TR" b="1" dirty="0" smtClean="0"/>
            <a:t>Değerlendirme</a:t>
          </a:r>
          <a:endParaRPr lang="tr-TR" b="1" dirty="0"/>
        </a:p>
      </dgm:t>
    </dgm:pt>
    <dgm:pt modelId="{4D5793C5-43E8-41F1-AEE6-A55EF58889BE}" type="parTrans" cxnId="{A79DF746-62FC-4B28-B02F-0EF2AA631D31}">
      <dgm:prSet/>
      <dgm:spPr/>
      <dgm:t>
        <a:bodyPr/>
        <a:lstStyle/>
        <a:p>
          <a:endParaRPr lang="tr-TR"/>
        </a:p>
      </dgm:t>
    </dgm:pt>
    <dgm:pt modelId="{7EF2387B-0968-48B9-BDBB-4A089DED1898}" type="sibTrans" cxnId="{A79DF746-62FC-4B28-B02F-0EF2AA631D31}">
      <dgm:prSet/>
      <dgm:spPr/>
      <dgm:t>
        <a:bodyPr/>
        <a:lstStyle/>
        <a:p>
          <a:endParaRPr lang="tr-TR"/>
        </a:p>
      </dgm:t>
    </dgm:pt>
    <dgm:pt modelId="{4782141A-8F98-4891-9AA1-86ECCD58850F}" type="pres">
      <dgm:prSet presAssocID="{9B9E8614-E2D6-4BD3-8426-133A68A33D0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019BFD0-063D-450C-93E2-50C8A22C7E69}" type="pres">
      <dgm:prSet presAssocID="{9B9E8614-E2D6-4BD3-8426-133A68A33D07}" presName="cycle" presStyleCnt="0"/>
      <dgm:spPr/>
    </dgm:pt>
    <dgm:pt modelId="{FDC5CCA5-7B57-4C6C-9AE8-690408DE9486}" type="pres">
      <dgm:prSet presAssocID="{33673437-10DA-499C-9309-58B8A08FDE5E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190D1A5-6BB0-4FBD-988C-5EEC58BAF48D}" type="pres">
      <dgm:prSet presAssocID="{7C340555-E187-4692-86C2-EE2745CD1825}" presName="sibTransFirstNode" presStyleLbl="bgShp" presStyleIdx="0" presStyleCnt="1"/>
      <dgm:spPr/>
      <dgm:t>
        <a:bodyPr/>
        <a:lstStyle/>
        <a:p>
          <a:endParaRPr lang="tr-TR"/>
        </a:p>
      </dgm:t>
    </dgm:pt>
    <dgm:pt modelId="{738B8270-DB5B-4C31-BFBE-EC5F3389204C}" type="pres">
      <dgm:prSet presAssocID="{788CAAA0-1EBA-4074-9842-11036273D697}" presName="nodeFollowingNodes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1CFF77D-B99B-41BF-BA09-C8EF87C10744}" type="pres">
      <dgm:prSet presAssocID="{3789C0C2-2927-4368-889B-42D687A6F431}" presName="nodeFollowingNodes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96EA3A1-1C0E-4108-A4D8-541D6297F0B8}" type="pres">
      <dgm:prSet presAssocID="{ECA38495-3A15-4B62-9AD2-00823643C347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C127040-1AFE-4DB6-9896-E0F2D7321CE5}" type="pres">
      <dgm:prSet presAssocID="{97B99EF4-3AA5-4C0E-AABC-92489D21B826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3108859-AC5A-4C23-9C67-9B723F73CFA5}" type="pres">
      <dgm:prSet presAssocID="{A5757D25-4191-441D-9AEE-8BE6A8F3E75A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3944D53-38B5-4764-84D0-DEDE7963DE04}" type="pres">
      <dgm:prSet presAssocID="{FF15E4CF-A65C-4E62-9942-57BDE8C505EE}" presName="nodeFollowingNodes" presStyleLbl="node1" presStyleIdx="6" presStyleCnt="7" custScaleX="117111" custRadScaleRad="99769" custRadScaleInc="-24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4B9B43A-DEA6-4679-9C24-4B5D8D1F3DF5}" type="presOf" srcId="{9B9E8614-E2D6-4BD3-8426-133A68A33D07}" destId="{4782141A-8F98-4891-9AA1-86ECCD58850F}" srcOrd="0" destOrd="0" presId="urn:microsoft.com/office/officeart/2005/8/layout/cycle3"/>
    <dgm:cxn modelId="{DC1D0106-ECEA-4AD4-8854-51792687457F}" type="presOf" srcId="{3789C0C2-2927-4368-889B-42D687A6F431}" destId="{91CFF77D-B99B-41BF-BA09-C8EF87C10744}" srcOrd="0" destOrd="0" presId="urn:microsoft.com/office/officeart/2005/8/layout/cycle3"/>
    <dgm:cxn modelId="{50162B47-1DDE-4124-92F6-86E5E9A69012}" srcId="{9B9E8614-E2D6-4BD3-8426-133A68A33D07}" destId="{33673437-10DA-499C-9309-58B8A08FDE5E}" srcOrd="0" destOrd="0" parTransId="{D7B3BCA1-1D40-4296-B76A-FD5443BB1D90}" sibTransId="{7C340555-E187-4692-86C2-EE2745CD1825}"/>
    <dgm:cxn modelId="{A79DF746-62FC-4B28-B02F-0EF2AA631D31}" srcId="{9B9E8614-E2D6-4BD3-8426-133A68A33D07}" destId="{ECA38495-3A15-4B62-9AD2-00823643C347}" srcOrd="3" destOrd="0" parTransId="{4D5793C5-43E8-41F1-AEE6-A55EF58889BE}" sibTransId="{7EF2387B-0968-48B9-BDBB-4A089DED1898}"/>
    <dgm:cxn modelId="{38CDAE04-F534-498C-919C-C5E9532C23A7}" type="presOf" srcId="{7C340555-E187-4692-86C2-EE2745CD1825}" destId="{1190D1A5-6BB0-4FBD-988C-5EEC58BAF48D}" srcOrd="0" destOrd="0" presId="urn:microsoft.com/office/officeart/2005/8/layout/cycle3"/>
    <dgm:cxn modelId="{48AF28AD-C8D6-4E8E-81F1-46612B3C8A8B}" srcId="{9B9E8614-E2D6-4BD3-8426-133A68A33D07}" destId="{A5757D25-4191-441D-9AEE-8BE6A8F3E75A}" srcOrd="5" destOrd="0" parTransId="{5FF2CBF8-BDB1-4FA1-B2A1-C61D241D2AA0}" sibTransId="{FF37D1A7-F033-4343-9C3A-ECDF6EBB424E}"/>
    <dgm:cxn modelId="{46BA90F7-39D6-41B1-84EC-3255221D10C8}" type="presOf" srcId="{33673437-10DA-499C-9309-58B8A08FDE5E}" destId="{FDC5CCA5-7B57-4C6C-9AE8-690408DE9486}" srcOrd="0" destOrd="0" presId="urn:microsoft.com/office/officeart/2005/8/layout/cycle3"/>
    <dgm:cxn modelId="{B2B4AC70-5416-4232-A6A8-2944A85314AA}" srcId="{9B9E8614-E2D6-4BD3-8426-133A68A33D07}" destId="{788CAAA0-1EBA-4074-9842-11036273D697}" srcOrd="1" destOrd="0" parTransId="{4772E882-E1B5-4D53-ACF3-DBF867A7A037}" sibTransId="{227C8841-8F98-4B7E-A41D-120C1C90EBEB}"/>
    <dgm:cxn modelId="{E27A10F1-9C32-4D82-B5DF-6E061D2CC97D}" srcId="{9B9E8614-E2D6-4BD3-8426-133A68A33D07}" destId="{97B99EF4-3AA5-4C0E-AABC-92489D21B826}" srcOrd="4" destOrd="0" parTransId="{BFAA8DE8-E78E-4B91-B0A1-F189E9BE75DE}" sibTransId="{06D90C97-2CFB-436A-B75A-C4ED5063E838}"/>
    <dgm:cxn modelId="{333BA6AE-B097-4696-9D36-D54F970544BE}" type="presOf" srcId="{97B99EF4-3AA5-4C0E-AABC-92489D21B826}" destId="{CC127040-1AFE-4DB6-9896-E0F2D7321CE5}" srcOrd="0" destOrd="0" presId="urn:microsoft.com/office/officeart/2005/8/layout/cycle3"/>
    <dgm:cxn modelId="{42ED0120-5F74-4A91-B6C6-36C1BD206572}" srcId="{9B9E8614-E2D6-4BD3-8426-133A68A33D07}" destId="{3789C0C2-2927-4368-889B-42D687A6F431}" srcOrd="2" destOrd="0" parTransId="{9F12FBAE-0680-4225-A741-C3657B8DE453}" sibTransId="{5EED5356-326E-4CC6-A3F1-DF8EBAFB79B6}"/>
    <dgm:cxn modelId="{8757E23D-C3C4-4FD3-8DEF-8254B64D6A2F}" type="presOf" srcId="{A5757D25-4191-441D-9AEE-8BE6A8F3E75A}" destId="{73108859-AC5A-4C23-9C67-9B723F73CFA5}" srcOrd="0" destOrd="0" presId="urn:microsoft.com/office/officeart/2005/8/layout/cycle3"/>
    <dgm:cxn modelId="{016D63CC-5498-4020-B294-94B54B43240C}" type="presOf" srcId="{FF15E4CF-A65C-4E62-9942-57BDE8C505EE}" destId="{33944D53-38B5-4764-84D0-DEDE7963DE04}" srcOrd="0" destOrd="0" presId="urn:microsoft.com/office/officeart/2005/8/layout/cycle3"/>
    <dgm:cxn modelId="{AF8412E4-0041-418D-A0A0-97A5023250C0}" type="presOf" srcId="{ECA38495-3A15-4B62-9AD2-00823643C347}" destId="{496EA3A1-1C0E-4108-A4D8-541D6297F0B8}" srcOrd="0" destOrd="0" presId="urn:microsoft.com/office/officeart/2005/8/layout/cycle3"/>
    <dgm:cxn modelId="{93FE1F31-B959-4932-869D-21A94BA1226D}" srcId="{9B9E8614-E2D6-4BD3-8426-133A68A33D07}" destId="{FF15E4CF-A65C-4E62-9942-57BDE8C505EE}" srcOrd="6" destOrd="0" parTransId="{FCDA7D7B-4F22-41CD-992E-7DDA45EB8B4D}" sibTransId="{2E854476-43ED-4729-991B-2B81423F6A67}"/>
    <dgm:cxn modelId="{5B732BDF-D260-45D7-B589-AAB92492DFF4}" type="presOf" srcId="{788CAAA0-1EBA-4074-9842-11036273D697}" destId="{738B8270-DB5B-4C31-BFBE-EC5F3389204C}" srcOrd="0" destOrd="0" presId="urn:microsoft.com/office/officeart/2005/8/layout/cycle3"/>
    <dgm:cxn modelId="{C4041AC8-878B-4005-B1F0-8D0908D5EE5A}" type="presParOf" srcId="{4782141A-8F98-4891-9AA1-86ECCD58850F}" destId="{B019BFD0-063D-450C-93E2-50C8A22C7E69}" srcOrd="0" destOrd="0" presId="urn:microsoft.com/office/officeart/2005/8/layout/cycle3"/>
    <dgm:cxn modelId="{03C60007-DDD1-42B3-9016-2D5E39A032AD}" type="presParOf" srcId="{B019BFD0-063D-450C-93E2-50C8A22C7E69}" destId="{FDC5CCA5-7B57-4C6C-9AE8-690408DE9486}" srcOrd="0" destOrd="0" presId="urn:microsoft.com/office/officeart/2005/8/layout/cycle3"/>
    <dgm:cxn modelId="{4C426E56-F9C0-4CFC-A272-EE85A1420183}" type="presParOf" srcId="{B019BFD0-063D-450C-93E2-50C8A22C7E69}" destId="{1190D1A5-6BB0-4FBD-988C-5EEC58BAF48D}" srcOrd="1" destOrd="0" presId="urn:microsoft.com/office/officeart/2005/8/layout/cycle3"/>
    <dgm:cxn modelId="{BEB00A9E-E9B1-4E9F-896E-F306A28335FE}" type="presParOf" srcId="{B019BFD0-063D-450C-93E2-50C8A22C7E69}" destId="{738B8270-DB5B-4C31-BFBE-EC5F3389204C}" srcOrd="2" destOrd="0" presId="urn:microsoft.com/office/officeart/2005/8/layout/cycle3"/>
    <dgm:cxn modelId="{C44C4B7F-9529-4C8A-96AC-E37F23A557C9}" type="presParOf" srcId="{B019BFD0-063D-450C-93E2-50C8A22C7E69}" destId="{91CFF77D-B99B-41BF-BA09-C8EF87C10744}" srcOrd="3" destOrd="0" presId="urn:microsoft.com/office/officeart/2005/8/layout/cycle3"/>
    <dgm:cxn modelId="{A5900C7B-BA4B-41D8-A085-50A251202924}" type="presParOf" srcId="{B019BFD0-063D-450C-93E2-50C8A22C7E69}" destId="{496EA3A1-1C0E-4108-A4D8-541D6297F0B8}" srcOrd="4" destOrd="0" presId="urn:microsoft.com/office/officeart/2005/8/layout/cycle3"/>
    <dgm:cxn modelId="{8D39C706-E92D-4FE4-A0B3-E4CAB5756610}" type="presParOf" srcId="{B019BFD0-063D-450C-93E2-50C8A22C7E69}" destId="{CC127040-1AFE-4DB6-9896-E0F2D7321CE5}" srcOrd="5" destOrd="0" presId="urn:microsoft.com/office/officeart/2005/8/layout/cycle3"/>
    <dgm:cxn modelId="{7D911043-1274-4A0B-ACDB-6BD8F1EBB28C}" type="presParOf" srcId="{B019BFD0-063D-450C-93E2-50C8A22C7E69}" destId="{73108859-AC5A-4C23-9C67-9B723F73CFA5}" srcOrd="6" destOrd="0" presId="urn:microsoft.com/office/officeart/2005/8/layout/cycle3"/>
    <dgm:cxn modelId="{97AC266F-05AC-4932-910C-F9375E33624B}" type="presParOf" srcId="{B019BFD0-063D-450C-93E2-50C8A22C7E69}" destId="{33944D53-38B5-4764-84D0-DEDE7963DE04}" srcOrd="7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2B6FF-0D14-4D3E-97FA-737CA0897DF1}">
      <dsp:nvSpPr>
        <dsp:cNvPr id="0" name=""/>
        <dsp:cNvSpPr/>
      </dsp:nvSpPr>
      <dsp:spPr>
        <a:xfrm>
          <a:off x="3756291" y="2077656"/>
          <a:ext cx="1996736" cy="1086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36"/>
              </a:lnTo>
              <a:lnTo>
                <a:pt x="1996736" y="779336"/>
              </a:lnTo>
              <a:lnTo>
                <a:pt x="1996736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C5C131-8B72-49A7-AC67-F8CF1C784F9E}">
      <dsp:nvSpPr>
        <dsp:cNvPr id="0" name=""/>
        <dsp:cNvSpPr/>
      </dsp:nvSpPr>
      <dsp:spPr>
        <a:xfrm>
          <a:off x="1664602" y="2077656"/>
          <a:ext cx="2091689" cy="1086057"/>
        </a:xfrm>
        <a:custGeom>
          <a:avLst/>
          <a:gdLst/>
          <a:ahLst/>
          <a:cxnLst/>
          <a:rect l="0" t="0" r="0" b="0"/>
          <a:pathLst>
            <a:path>
              <a:moveTo>
                <a:pt x="2091689" y="0"/>
              </a:moveTo>
              <a:lnTo>
                <a:pt x="2091689" y="779336"/>
              </a:lnTo>
              <a:lnTo>
                <a:pt x="0" y="779336"/>
              </a:lnTo>
              <a:lnTo>
                <a:pt x="0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0DCB0F-8021-48CD-9096-DA6ED1665C06}">
      <dsp:nvSpPr>
        <dsp:cNvPr id="0" name=""/>
        <dsp:cNvSpPr/>
      </dsp:nvSpPr>
      <dsp:spPr>
        <a:xfrm>
          <a:off x="628236" y="78348"/>
          <a:ext cx="6256109" cy="1999307"/>
        </a:xfrm>
        <a:prstGeom prst="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Personel Hareketliliği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628236" y="78348"/>
        <a:ext cx="6256109" cy="1999307"/>
      </dsp:txXfrm>
    </dsp:sp>
    <dsp:sp modelId="{1FFF3688-3478-44CA-BD77-C97B1CF85DE2}">
      <dsp:nvSpPr>
        <dsp:cNvPr id="0" name=""/>
        <dsp:cNvSpPr/>
      </dsp:nvSpPr>
      <dsp:spPr>
        <a:xfrm>
          <a:off x="14" y="3163713"/>
          <a:ext cx="3329175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Ders Verme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14" y="3163713"/>
        <a:ext cx="3329175" cy="1460574"/>
      </dsp:txXfrm>
    </dsp:sp>
    <dsp:sp modelId="{C6D6A5D1-9506-48A4-930E-342AFF186732}">
      <dsp:nvSpPr>
        <dsp:cNvPr id="0" name=""/>
        <dsp:cNvSpPr/>
      </dsp:nvSpPr>
      <dsp:spPr>
        <a:xfrm>
          <a:off x="3945216" y="3163713"/>
          <a:ext cx="3615623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Eğitim Alma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3945216" y="3163713"/>
        <a:ext cx="3615623" cy="1460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EE106-62E0-4EAC-9DB8-F7C102DE8BFC}">
      <dsp:nvSpPr>
        <dsp:cNvPr id="0" name=""/>
        <dsp:cNvSpPr/>
      </dsp:nvSpPr>
      <dsp:spPr>
        <a:xfrm>
          <a:off x="0" y="0"/>
          <a:ext cx="8362950" cy="760825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500" b="1" kern="1200" smtClean="0"/>
            <a:t>Erasmus</a:t>
          </a:r>
          <a:r>
            <a:rPr lang="tr-TR" sz="2500" kern="1200" smtClean="0"/>
            <a:t> </a:t>
          </a:r>
          <a:r>
            <a:rPr lang="tr-TR" sz="2500" b="1" kern="1200" smtClean="0"/>
            <a:t>Kurumlararası</a:t>
          </a:r>
          <a:r>
            <a:rPr lang="tr-TR" sz="2500" kern="1200" smtClean="0"/>
            <a:t> </a:t>
          </a:r>
          <a:r>
            <a:rPr lang="tr-TR" sz="2500" b="1" kern="1200" smtClean="0"/>
            <a:t>Anlaşması zorunludur</a:t>
          </a:r>
          <a:endParaRPr lang="tr-TR" sz="2500" b="1" kern="1200" dirty="0"/>
        </a:p>
      </dsp:txBody>
      <dsp:txXfrm>
        <a:off x="2106900" y="0"/>
        <a:ext cx="6256049" cy="760825"/>
      </dsp:txXfrm>
    </dsp:sp>
    <dsp:sp modelId="{E62D5007-0679-4769-A1F2-E6B4539AD331}">
      <dsp:nvSpPr>
        <dsp:cNvPr id="0" name=""/>
        <dsp:cNvSpPr/>
      </dsp:nvSpPr>
      <dsp:spPr>
        <a:xfrm>
          <a:off x="513591" y="0"/>
          <a:ext cx="629763" cy="82171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75D67E7-3280-4B39-B266-95D4199A86C0}">
      <dsp:nvSpPr>
        <dsp:cNvPr id="0" name=""/>
        <dsp:cNvSpPr/>
      </dsp:nvSpPr>
      <dsp:spPr>
        <a:xfrm>
          <a:off x="0" y="1256026"/>
          <a:ext cx="8362950" cy="928686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500" b="1" kern="1200" dirty="0" smtClean="0"/>
            <a:t>Misafir olarak gidilen kurumda </a:t>
          </a:r>
          <a:r>
            <a:rPr lang="tr-TR" sz="2500" b="1" kern="1200" dirty="0" smtClean="0">
              <a:solidFill>
                <a:srgbClr val="FF0000"/>
              </a:solidFill>
            </a:rPr>
            <a:t>en az 8 saat </a:t>
          </a:r>
          <a:r>
            <a:rPr lang="tr-TR" sz="2500" b="1" kern="1200" dirty="0" smtClean="0"/>
            <a:t>ders vermek gerekmektedir</a:t>
          </a:r>
          <a:endParaRPr lang="tr-TR" sz="2500" b="1" kern="1200" dirty="0"/>
        </a:p>
      </dsp:txBody>
      <dsp:txXfrm>
        <a:off x="2106900" y="1256026"/>
        <a:ext cx="6256049" cy="928686"/>
      </dsp:txXfrm>
    </dsp:sp>
    <dsp:sp modelId="{BD3CF883-1660-4EF6-B3EF-2A9049E450F5}">
      <dsp:nvSpPr>
        <dsp:cNvPr id="0" name=""/>
        <dsp:cNvSpPr/>
      </dsp:nvSpPr>
      <dsp:spPr>
        <a:xfrm>
          <a:off x="511032" y="1281629"/>
          <a:ext cx="682684" cy="92063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37B571-9E90-4A6C-8A4B-D98E8F65834D}">
      <dsp:nvSpPr>
        <dsp:cNvPr id="0" name=""/>
        <dsp:cNvSpPr/>
      </dsp:nvSpPr>
      <dsp:spPr>
        <a:xfrm>
          <a:off x="0" y="2619024"/>
          <a:ext cx="8362950" cy="1076005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500" b="1" kern="1200" dirty="0" smtClean="0"/>
            <a:t>Faaliyet süresi en </a:t>
          </a:r>
          <a:r>
            <a:rPr lang="tr-TR" sz="2500" b="1" kern="1200" smtClean="0"/>
            <a:t>az 2 </a:t>
          </a:r>
          <a:r>
            <a:rPr lang="tr-TR" sz="2500" b="1" kern="1200" dirty="0" smtClean="0"/>
            <a:t>gün en fazla 2 aydır</a:t>
          </a:r>
          <a:endParaRPr lang="tr-TR" sz="2500" b="1" kern="1200" dirty="0"/>
        </a:p>
      </dsp:txBody>
      <dsp:txXfrm>
        <a:off x="2106900" y="2619024"/>
        <a:ext cx="6256049" cy="1076005"/>
      </dsp:txXfrm>
    </dsp:sp>
    <dsp:sp modelId="{B40FC8D9-E06A-4FA1-902F-25CD0C23730B}">
      <dsp:nvSpPr>
        <dsp:cNvPr id="0" name=""/>
        <dsp:cNvSpPr/>
      </dsp:nvSpPr>
      <dsp:spPr>
        <a:xfrm flipH="1" flipV="1">
          <a:off x="516736" y="2700132"/>
          <a:ext cx="653982" cy="970910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2278B9-D697-470E-BA89-97A3A8103E0A}">
      <dsp:nvSpPr>
        <dsp:cNvPr id="0" name=""/>
        <dsp:cNvSpPr/>
      </dsp:nvSpPr>
      <dsp:spPr>
        <a:xfrm>
          <a:off x="0" y="4153236"/>
          <a:ext cx="8362950" cy="790879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500" b="1" kern="1200" dirty="0" smtClean="0"/>
            <a:t>Sadece AB üyesi ülkelerle gerçekleştirilebilir</a:t>
          </a:r>
          <a:endParaRPr lang="tr-TR" sz="2500" b="1" kern="1200" dirty="0"/>
        </a:p>
      </dsp:txBody>
      <dsp:txXfrm>
        <a:off x="2106900" y="4153236"/>
        <a:ext cx="6256049" cy="790879"/>
      </dsp:txXfrm>
    </dsp:sp>
    <dsp:sp modelId="{A9CCDB37-356E-47B8-B399-5C428C5AE86A}">
      <dsp:nvSpPr>
        <dsp:cNvPr id="0" name=""/>
        <dsp:cNvSpPr/>
      </dsp:nvSpPr>
      <dsp:spPr>
        <a:xfrm>
          <a:off x="552529" y="4073574"/>
          <a:ext cx="681948" cy="838671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5D67E7-3280-4B39-B266-95D4199A86C0}">
      <dsp:nvSpPr>
        <dsp:cNvPr id="0" name=""/>
        <dsp:cNvSpPr/>
      </dsp:nvSpPr>
      <dsp:spPr>
        <a:xfrm>
          <a:off x="0" y="0"/>
          <a:ext cx="8362950" cy="1062542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Misafir olarak gidilen kurumda </a:t>
          </a:r>
          <a:r>
            <a:rPr lang="tr-TR" sz="2400" b="1" kern="1200" dirty="0" smtClean="0">
              <a:solidFill>
                <a:srgbClr val="FF0000"/>
              </a:solidFill>
            </a:rPr>
            <a:t>en az 5 gün </a:t>
          </a:r>
          <a:r>
            <a:rPr lang="tr-TR" sz="2400" b="1" kern="1200" dirty="0" smtClean="0"/>
            <a:t>eğitim almak gerekmektedir</a:t>
          </a:r>
          <a:endParaRPr lang="tr-TR" sz="2400" b="1" kern="1200" dirty="0"/>
        </a:p>
      </dsp:txBody>
      <dsp:txXfrm>
        <a:off x="2169499" y="0"/>
        <a:ext cx="6193450" cy="1062542"/>
      </dsp:txXfrm>
    </dsp:sp>
    <dsp:sp modelId="{BD3CF883-1660-4EF6-B3EF-2A9049E450F5}">
      <dsp:nvSpPr>
        <dsp:cNvPr id="0" name=""/>
        <dsp:cNvSpPr/>
      </dsp:nvSpPr>
      <dsp:spPr>
        <a:xfrm>
          <a:off x="589345" y="29292"/>
          <a:ext cx="651256" cy="105332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37B571-9E90-4A6C-8A4B-D98E8F65834D}">
      <dsp:nvSpPr>
        <dsp:cNvPr id="0" name=""/>
        <dsp:cNvSpPr/>
      </dsp:nvSpPr>
      <dsp:spPr>
        <a:xfrm>
          <a:off x="0" y="1559452"/>
          <a:ext cx="8362950" cy="1231094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Kurumlararası Anlaşma gerekmemektedir</a:t>
          </a:r>
          <a:endParaRPr lang="tr-TR" sz="2400" b="1" kern="1200" dirty="0"/>
        </a:p>
      </dsp:txBody>
      <dsp:txXfrm>
        <a:off x="2169499" y="1559452"/>
        <a:ext cx="6193450" cy="1231094"/>
      </dsp:txXfrm>
    </dsp:sp>
    <dsp:sp modelId="{B40FC8D9-E06A-4FA1-902F-25CD0C23730B}">
      <dsp:nvSpPr>
        <dsp:cNvPr id="0" name=""/>
        <dsp:cNvSpPr/>
      </dsp:nvSpPr>
      <dsp:spPr>
        <a:xfrm flipH="1" flipV="1">
          <a:off x="572050" y="1602022"/>
          <a:ext cx="668550" cy="1211307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C2278B9-D697-470E-BA89-97A3A8103E0A}">
      <dsp:nvSpPr>
        <dsp:cNvPr id="0" name=""/>
        <dsp:cNvSpPr/>
      </dsp:nvSpPr>
      <dsp:spPr>
        <a:xfrm>
          <a:off x="0" y="3362936"/>
          <a:ext cx="8362950" cy="904872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smtClean="0"/>
            <a:t>Sadece AB üyesi ülkelerle gerçekleştirilebilir</a:t>
          </a:r>
          <a:endParaRPr lang="tr-TR" sz="2400" b="1" kern="1200" dirty="0"/>
        </a:p>
      </dsp:txBody>
      <dsp:txXfrm>
        <a:off x="2169499" y="3362936"/>
        <a:ext cx="6193450" cy="904872"/>
      </dsp:txXfrm>
    </dsp:sp>
    <dsp:sp modelId="{A9CCDB37-356E-47B8-B399-5C428C5AE86A}">
      <dsp:nvSpPr>
        <dsp:cNvPr id="0" name=""/>
        <dsp:cNvSpPr/>
      </dsp:nvSpPr>
      <dsp:spPr>
        <a:xfrm>
          <a:off x="671603" y="3223652"/>
          <a:ext cx="568998" cy="105583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7FAE6-2A4A-4070-AA24-849D9D0F85DC}">
      <dsp:nvSpPr>
        <dsp:cNvPr id="0" name=""/>
        <dsp:cNvSpPr/>
      </dsp:nvSpPr>
      <dsp:spPr>
        <a:xfrm>
          <a:off x="1190" y="210531"/>
          <a:ext cx="2539007" cy="1523404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Üniversiteden</a:t>
          </a:r>
          <a:endParaRPr lang="tr-TR" sz="3000" u="sng" kern="1200" dirty="0"/>
        </a:p>
      </dsp:txBody>
      <dsp:txXfrm>
        <a:off x="45809" y="255150"/>
        <a:ext cx="2449769" cy="1434166"/>
      </dsp:txXfrm>
    </dsp:sp>
    <dsp:sp modelId="{53984A41-F62D-4039-8CE8-8C1BC66D1D47}">
      <dsp:nvSpPr>
        <dsp:cNvPr id="0" name=""/>
        <dsp:cNvSpPr/>
      </dsp:nvSpPr>
      <dsp:spPr>
        <a:xfrm>
          <a:off x="2794099" y="657397"/>
          <a:ext cx="538269" cy="629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400" kern="1200"/>
        </a:p>
      </dsp:txBody>
      <dsp:txXfrm>
        <a:off x="2794099" y="783332"/>
        <a:ext cx="376788" cy="377803"/>
      </dsp:txXfrm>
    </dsp:sp>
    <dsp:sp modelId="{F6391C25-98A4-4BA4-BE14-E5324F7738D2}">
      <dsp:nvSpPr>
        <dsp:cNvPr id="0" name=""/>
        <dsp:cNvSpPr/>
      </dsp:nvSpPr>
      <dsp:spPr>
        <a:xfrm>
          <a:off x="3555801" y="210531"/>
          <a:ext cx="2539007" cy="15234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Üniversiteye</a:t>
          </a:r>
          <a:endParaRPr lang="tr-TR" sz="3000" u="sng" kern="1200" dirty="0"/>
        </a:p>
      </dsp:txBody>
      <dsp:txXfrm>
        <a:off x="3600420" y="255150"/>
        <a:ext cx="2449769" cy="14341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7FAE6-2A4A-4070-AA24-849D9D0F85DC}">
      <dsp:nvSpPr>
        <dsp:cNvPr id="0" name=""/>
        <dsp:cNvSpPr/>
      </dsp:nvSpPr>
      <dsp:spPr>
        <a:xfrm>
          <a:off x="1190" y="243487"/>
          <a:ext cx="2539007" cy="1523404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Üniversiteden</a:t>
          </a:r>
          <a:endParaRPr lang="tr-TR" sz="3000" u="sng" kern="1200" dirty="0"/>
        </a:p>
      </dsp:txBody>
      <dsp:txXfrm>
        <a:off x="45809" y="288106"/>
        <a:ext cx="2449769" cy="1434166"/>
      </dsp:txXfrm>
    </dsp:sp>
    <dsp:sp modelId="{53984A41-F62D-4039-8CE8-8C1BC66D1D47}">
      <dsp:nvSpPr>
        <dsp:cNvPr id="0" name=""/>
        <dsp:cNvSpPr/>
      </dsp:nvSpPr>
      <dsp:spPr>
        <a:xfrm>
          <a:off x="2794099" y="690352"/>
          <a:ext cx="538269" cy="629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2700" kern="1200"/>
        </a:p>
      </dsp:txBody>
      <dsp:txXfrm>
        <a:off x="2794099" y="816287"/>
        <a:ext cx="376788" cy="377803"/>
      </dsp:txXfrm>
    </dsp:sp>
    <dsp:sp modelId="{F6391C25-98A4-4BA4-BE14-E5324F7738D2}">
      <dsp:nvSpPr>
        <dsp:cNvPr id="0" name=""/>
        <dsp:cNvSpPr/>
      </dsp:nvSpPr>
      <dsp:spPr>
        <a:xfrm>
          <a:off x="3555801" y="243487"/>
          <a:ext cx="2539007" cy="152340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u="sng" kern="1200" dirty="0" smtClean="0"/>
            <a:t>İşletmeye</a:t>
          </a:r>
          <a:r>
            <a:rPr lang="tr-TR" sz="2700" u="sng" kern="1200" dirty="0" smtClean="0"/>
            <a:t>  </a:t>
          </a:r>
          <a:r>
            <a:rPr lang="tr-TR" sz="2700" kern="1200" dirty="0" smtClean="0"/>
            <a:t>     (Anlaşmaya gerek yoktur)</a:t>
          </a:r>
          <a:endParaRPr lang="tr-TR" sz="2700" kern="1200" dirty="0"/>
        </a:p>
      </dsp:txBody>
      <dsp:txXfrm>
        <a:off x="3600420" y="288106"/>
        <a:ext cx="2449769" cy="14341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90D1A5-6BB0-4FBD-988C-5EEC58BAF48D}">
      <dsp:nvSpPr>
        <dsp:cNvPr id="0" name=""/>
        <dsp:cNvSpPr/>
      </dsp:nvSpPr>
      <dsp:spPr>
        <a:xfrm>
          <a:off x="534456" y="-35732"/>
          <a:ext cx="5435470" cy="5435470"/>
        </a:xfrm>
        <a:prstGeom prst="circularArrow">
          <a:avLst>
            <a:gd name="adj1" fmla="val 5544"/>
            <a:gd name="adj2" fmla="val 330680"/>
            <a:gd name="adj3" fmla="val 14523228"/>
            <a:gd name="adj4" fmla="val 16945972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C5CCA5-7B57-4C6C-9AE8-690408DE9486}">
      <dsp:nvSpPr>
        <dsp:cNvPr id="0" name=""/>
        <dsp:cNvSpPr/>
      </dsp:nvSpPr>
      <dsp:spPr>
        <a:xfrm>
          <a:off x="2410560" y="2267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İlan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(Ekim - Kasım)</a:t>
          </a:r>
          <a:r>
            <a:rPr lang="tr-TR" sz="1800" kern="1200" dirty="0" smtClean="0"/>
            <a:t> </a:t>
          </a:r>
          <a:endParaRPr lang="tr-TR" sz="1800" kern="1200" dirty="0"/>
        </a:p>
      </dsp:txBody>
      <dsp:txXfrm>
        <a:off x="2451645" y="43352"/>
        <a:ext cx="1601093" cy="759461"/>
      </dsp:txXfrm>
    </dsp:sp>
    <dsp:sp modelId="{738B8270-DB5B-4C31-BFBE-EC5F3389204C}">
      <dsp:nvSpPr>
        <dsp:cNvPr id="0" name=""/>
        <dsp:cNvSpPr/>
      </dsp:nvSpPr>
      <dsp:spPr>
        <a:xfrm>
          <a:off x="4222765" y="874979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Başvuru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(20 gün)</a:t>
          </a:r>
          <a:r>
            <a:rPr lang="tr-TR" sz="1800" kern="1200" dirty="0" smtClean="0"/>
            <a:t> </a:t>
          </a:r>
          <a:endParaRPr lang="tr-TR" sz="1800" kern="1200" dirty="0"/>
        </a:p>
      </dsp:txBody>
      <dsp:txXfrm>
        <a:off x="4263850" y="916064"/>
        <a:ext cx="1601093" cy="759461"/>
      </dsp:txXfrm>
    </dsp:sp>
    <dsp:sp modelId="{91CFF77D-B99B-41BF-BA09-C8EF87C10744}">
      <dsp:nvSpPr>
        <dsp:cNvPr id="0" name=""/>
        <dsp:cNvSpPr/>
      </dsp:nvSpPr>
      <dsp:spPr>
        <a:xfrm>
          <a:off x="4670343" y="2835946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Adayların Bildirilmesi</a:t>
          </a:r>
          <a:endParaRPr lang="tr-TR" sz="1800" b="1" kern="1200" dirty="0"/>
        </a:p>
      </dsp:txBody>
      <dsp:txXfrm>
        <a:off x="4711428" y="2877031"/>
        <a:ext cx="1601093" cy="759461"/>
      </dsp:txXfrm>
    </dsp:sp>
    <dsp:sp modelId="{496EA3A1-1C0E-4108-A4D8-541D6297F0B8}">
      <dsp:nvSpPr>
        <dsp:cNvPr id="0" name=""/>
        <dsp:cNvSpPr/>
      </dsp:nvSpPr>
      <dsp:spPr>
        <a:xfrm>
          <a:off x="3416258" y="4408519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Değerlendirme</a:t>
          </a:r>
          <a:endParaRPr lang="tr-TR" sz="1800" b="1" kern="1200" dirty="0"/>
        </a:p>
      </dsp:txBody>
      <dsp:txXfrm>
        <a:off x="3457343" y="4449604"/>
        <a:ext cx="1601093" cy="759461"/>
      </dsp:txXfrm>
    </dsp:sp>
    <dsp:sp modelId="{CC127040-1AFE-4DB6-9896-E0F2D7321CE5}">
      <dsp:nvSpPr>
        <dsp:cNvPr id="0" name=""/>
        <dsp:cNvSpPr/>
      </dsp:nvSpPr>
      <dsp:spPr>
        <a:xfrm>
          <a:off x="1404862" y="4408519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Sonuçların İlanı</a:t>
          </a:r>
          <a:endParaRPr lang="tr-TR" sz="1800" b="1" kern="1200" dirty="0"/>
        </a:p>
      </dsp:txBody>
      <dsp:txXfrm>
        <a:off x="1445947" y="4449604"/>
        <a:ext cx="1601093" cy="759461"/>
      </dsp:txXfrm>
    </dsp:sp>
    <dsp:sp modelId="{73108859-AC5A-4C23-9C67-9B723F73CFA5}">
      <dsp:nvSpPr>
        <dsp:cNvPr id="0" name=""/>
        <dsp:cNvSpPr/>
      </dsp:nvSpPr>
      <dsp:spPr>
        <a:xfrm>
          <a:off x="150776" y="2835946"/>
          <a:ext cx="1683263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Oryantasyon</a:t>
          </a:r>
          <a:endParaRPr lang="tr-TR" sz="1800" b="1" kern="1200" dirty="0"/>
        </a:p>
      </dsp:txBody>
      <dsp:txXfrm>
        <a:off x="191861" y="2877031"/>
        <a:ext cx="1601093" cy="759461"/>
      </dsp:txXfrm>
    </dsp:sp>
    <dsp:sp modelId="{33944D53-38B5-4764-84D0-DEDE7963DE04}">
      <dsp:nvSpPr>
        <dsp:cNvPr id="0" name=""/>
        <dsp:cNvSpPr/>
      </dsp:nvSpPr>
      <dsp:spPr>
        <a:xfrm>
          <a:off x="455713" y="881856"/>
          <a:ext cx="1971286" cy="841631"/>
        </a:xfrm>
        <a:prstGeom prst="round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b="1" kern="1200" dirty="0" smtClean="0"/>
            <a:t>Hareketliliğin Gerçekleştirilmesi</a:t>
          </a:r>
          <a:endParaRPr lang="tr-TR" sz="1800" b="1" kern="1200" dirty="0"/>
        </a:p>
      </dsp:txBody>
      <dsp:txXfrm>
        <a:off x="496798" y="922941"/>
        <a:ext cx="1889116" cy="759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35C51-8E3F-494E-9B63-97F28968B3FC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536AB-7139-4622-A426-90FA966069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01028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21273-8B02-4F87-B0E0-15C05634C44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141B9-9CF2-431E-BF3D-E9B5D1A41E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080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1153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6601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85241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2085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290208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4177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0173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0211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57073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034149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2294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387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695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875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131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882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860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065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972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3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723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784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477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5FD6-CB1A-4D57-828E-4B6529797A61}" type="datetimeFigureOut">
              <a:rPr lang="tr-TR" smtClean="0"/>
              <a:t>04.01.2017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471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.png"/><Relationship Id="rId12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2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1.jpeg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.png"/><Relationship Id="rId12" Type="http://schemas.microsoft.com/office/2007/relationships/diagramDrawing" Target="../diagrams/drawing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11" Type="http://schemas.openxmlformats.org/officeDocument/2006/relationships/diagramColors" Target="../diagrams/colors3.xml"/><Relationship Id="rId5" Type="http://schemas.openxmlformats.org/officeDocument/2006/relationships/image" Target="../media/image2.pn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1.jpeg"/><Relationship Id="rId9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image" Target="../media/image1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image" Target="../media/image3.png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image" Target="../media/image1.jpeg"/><Relationship Id="rId7" Type="http://schemas.openxmlformats.org/officeDocument/2006/relationships/diagramData" Target="../diagrams/data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diagramDrawing" Target="../diagrams/drawing6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6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aslieken@gazi.edu.tr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9317" y="1844824"/>
            <a:ext cx="8640638" cy="1752600"/>
          </a:xfrm>
        </p:spPr>
        <p:txBody>
          <a:bodyPr>
            <a:noAutofit/>
          </a:bodyPr>
          <a:lstStyle/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                                 PERSONEL HAREKETLİLİĞİ</a:t>
            </a:r>
            <a:endParaRPr lang="tr-T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98" y="332655"/>
            <a:ext cx="826342" cy="82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469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2115146428"/>
              </p:ext>
            </p:extLst>
          </p:nvPr>
        </p:nvGraphicFramePr>
        <p:xfrm>
          <a:off x="827584" y="836712"/>
          <a:ext cx="756084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gaz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5"/>
            <a:ext cx="720080" cy="71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0645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Alt Başlık 4"/>
          <p:cNvSpPr>
            <a:spLocks noGrp="1"/>
          </p:cNvSpPr>
          <p:nvPr>
            <p:ph type="subTitle" idx="1"/>
          </p:nvPr>
        </p:nvSpPr>
        <p:spPr>
          <a:xfrm>
            <a:off x="1155415" y="676092"/>
            <a:ext cx="7160840" cy="952708"/>
          </a:xfrm>
        </p:spPr>
        <p:txBody>
          <a:bodyPr>
            <a:normAutofit/>
          </a:bodyPr>
          <a:lstStyle/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KİMLER FAYDALANABİLİR?</a:t>
            </a:r>
            <a:endParaRPr lang="tr-T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3"/>
            <a:ext cx="720080" cy="71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Grup 15"/>
          <p:cNvGrpSpPr/>
          <p:nvPr/>
        </p:nvGrpSpPr>
        <p:grpSpPr>
          <a:xfrm>
            <a:off x="947517" y="1628800"/>
            <a:ext cx="3329175" cy="1460574"/>
            <a:chOff x="14" y="3163713"/>
            <a:chExt cx="3329175" cy="1460574"/>
          </a:xfrm>
          <a:scene3d>
            <a:camera prst="orthographicFront"/>
            <a:lightRig rig="flat" dir="t"/>
          </a:scene3d>
        </p:grpSpPr>
        <p:sp>
          <p:nvSpPr>
            <p:cNvPr id="17" name="Dikdörtgen 16"/>
            <p:cNvSpPr/>
            <p:nvPr/>
          </p:nvSpPr>
          <p:spPr>
            <a:xfrm>
              <a:off x="14" y="3163713"/>
              <a:ext cx="3329175" cy="1460574"/>
            </a:xfrm>
            <a:prstGeom prst="rect">
              <a:avLst/>
            </a:prstGeom>
            <a:solidFill>
              <a:schemeClr val="accent3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Dikdörtgen 17"/>
            <p:cNvSpPr/>
            <p:nvPr/>
          </p:nvSpPr>
          <p:spPr>
            <a:xfrm>
              <a:off x="14" y="3163713"/>
              <a:ext cx="3329175" cy="14605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5400" kern="1200" dirty="0" smtClean="0">
                  <a:solidFill>
                    <a:schemeClr val="bg1"/>
                  </a:solidFill>
                </a:rPr>
                <a:t>Ders Verme</a:t>
              </a:r>
              <a:endParaRPr lang="tr-TR" sz="54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Grup 18"/>
          <p:cNvGrpSpPr/>
          <p:nvPr/>
        </p:nvGrpSpPr>
        <p:grpSpPr>
          <a:xfrm>
            <a:off x="4918379" y="1628800"/>
            <a:ext cx="3615623" cy="1460574"/>
            <a:chOff x="3945216" y="3163713"/>
            <a:chExt cx="3615623" cy="1460574"/>
          </a:xfrm>
          <a:scene3d>
            <a:camera prst="orthographicFront"/>
            <a:lightRig rig="flat" dir="t"/>
          </a:scene3d>
        </p:grpSpPr>
        <p:sp>
          <p:nvSpPr>
            <p:cNvPr id="20" name="Dikdörtgen 19"/>
            <p:cNvSpPr/>
            <p:nvPr/>
          </p:nvSpPr>
          <p:spPr>
            <a:xfrm>
              <a:off x="3945216" y="3163713"/>
              <a:ext cx="3615623" cy="1460574"/>
            </a:xfrm>
            <a:prstGeom prst="rect">
              <a:avLst/>
            </a:prstGeom>
            <a:solidFill>
              <a:schemeClr val="accent3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1" name="Dikdörtgen 20"/>
            <p:cNvSpPr/>
            <p:nvPr/>
          </p:nvSpPr>
          <p:spPr>
            <a:xfrm>
              <a:off x="3945216" y="3163713"/>
              <a:ext cx="3615623" cy="14605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5400" kern="1200" dirty="0" smtClean="0">
                  <a:solidFill>
                    <a:schemeClr val="bg1"/>
                  </a:solidFill>
                </a:rPr>
                <a:t>Eğitim Alma</a:t>
              </a:r>
              <a:endParaRPr lang="tr-TR" sz="5400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Aşağı Ok 1"/>
          <p:cNvSpPr/>
          <p:nvPr/>
        </p:nvSpPr>
        <p:spPr>
          <a:xfrm>
            <a:off x="2195736" y="3284984"/>
            <a:ext cx="504056" cy="864096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Aşağı Ok 21"/>
          <p:cNvSpPr/>
          <p:nvPr/>
        </p:nvSpPr>
        <p:spPr>
          <a:xfrm>
            <a:off x="6474162" y="3344798"/>
            <a:ext cx="504056" cy="864096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Yuvarlatılmış Dikdörtgen 2"/>
          <p:cNvSpPr/>
          <p:nvPr/>
        </p:nvSpPr>
        <p:spPr>
          <a:xfrm>
            <a:off x="947517" y="4437112"/>
            <a:ext cx="3329175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</a:rPr>
              <a:t>AKADEMİK PERSONEL</a:t>
            </a:r>
          </a:p>
          <a:p>
            <a:pPr algn="ctr"/>
            <a:endParaRPr lang="tr-T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</a:rPr>
              <a:t>(Ders verme yükümlülüğüne sahip, tam / yarım zamanlı)</a:t>
            </a:r>
            <a:endParaRPr lang="tr-T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Yuvarlatılmış Dikdörtgen 22"/>
          <p:cNvSpPr/>
          <p:nvPr/>
        </p:nvSpPr>
        <p:spPr>
          <a:xfrm>
            <a:off x="4921050" y="4437112"/>
            <a:ext cx="3539382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</a:rPr>
              <a:t>AKADEMİK ve İDARİ PERSONEL</a:t>
            </a:r>
          </a:p>
          <a:p>
            <a:pPr algn="ctr"/>
            <a:endParaRPr lang="tr-T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</a:rPr>
              <a:t>(İdari Personel / Öğretim Üyeleri / Okutman / Uzman /  </a:t>
            </a:r>
            <a:r>
              <a:rPr lang="tr-TR" b="1" dirty="0" err="1">
                <a:solidFill>
                  <a:schemeClr val="accent1">
                    <a:lumMod val="75000"/>
                  </a:schemeClr>
                </a:solidFill>
              </a:rPr>
              <a:t>Arş.Gör</a:t>
            </a: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tr-T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0576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707410" y="401956"/>
            <a:ext cx="7200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DERS VERME HAREKETLİLİĞİ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1956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4641082"/>
              </p:ext>
            </p:extLst>
          </p:nvPr>
        </p:nvGraphicFramePr>
        <p:xfrm>
          <a:off x="457200" y="1196752"/>
          <a:ext cx="8362950" cy="4969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840666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707410" y="401956"/>
            <a:ext cx="7200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EĞİTİM ALMA HAREKETLİLİĞİ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1956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1422663"/>
              </p:ext>
            </p:extLst>
          </p:nvPr>
        </p:nvGraphicFramePr>
        <p:xfrm>
          <a:off x="457200" y="1196752"/>
          <a:ext cx="8362950" cy="4969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4500301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xfrm>
            <a:off x="528513" y="4695825"/>
            <a:ext cx="7772400" cy="1470025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539552" y="299793"/>
            <a:ext cx="71375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600" b="1" u="sng" dirty="0" smtClean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Nerelerden Eğitim Alınabilir?</a:t>
            </a:r>
            <a:endParaRPr lang="tr-TR" sz="3600" b="1" u="sng" dirty="0">
              <a:solidFill>
                <a:srgbClr val="C0504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Diyagram 3"/>
          <p:cNvGraphicFramePr/>
          <p:nvPr>
            <p:extLst>
              <p:ext uri="{D42A27DB-BD31-4B8C-83A1-F6EECF244321}">
                <p14:modId xmlns:p14="http://schemas.microsoft.com/office/powerpoint/2010/main" val="871932115"/>
              </p:ext>
            </p:extLst>
          </p:nvPr>
        </p:nvGraphicFramePr>
        <p:xfrm>
          <a:off x="1443497" y="1400330"/>
          <a:ext cx="6096000" cy="1944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Diyagram 12"/>
          <p:cNvGraphicFramePr/>
          <p:nvPr>
            <p:extLst>
              <p:ext uri="{D42A27DB-BD31-4B8C-83A1-F6EECF244321}">
                <p14:modId xmlns:p14="http://schemas.microsoft.com/office/powerpoint/2010/main" val="2069044800"/>
              </p:ext>
            </p:extLst>
          </p:nvPr>
        </p:nvGraphicFramePr>
        <p:xfrm>
          <a:off x="1443497" y="3861048"/>
          <a:ext cx="6096000" cy="2010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338" name="Picture 2" descr="gazi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9"/>
            <a:ext cx="1007790" cy="83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4572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799324" y="196435"/>
            <a:ext cx="7384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PERSONEL HAREKETLİLİĞİ SEÇİM KRİTERLERİ</a:t>
            </a:r>
            <a:endParaRPr lang="tr-TR" sz="28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2656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İçerik Yer Tutucusu 17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329138"/>
          </a:xfrm>
          <a:prstGeom prst="roundRect">
            <a:avLst>
              <a:gd name="adj" fmla="val 10000"/>
            </a:avLst>
          </a:prstGeom>
          <a:solidFill>
            <a:schemeClr val="tx2">
              <a:lumMod val="75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>
            <a:noAutofit/>
          </a:bodyPr>
          <a:lstStyle/>
          <a:p>
            <a:pPr lvl="0" algn="just"/>
            <a:r>
              <a:rPr lang="tr-TR" sz="2500" dirty="0"/>
              <a:t>Daha önce </a:t>
            </a:r>
            <a:r>
              <a:rPr lang="tr-TR" sz="2500" dirty="0" smtClean="0"/>
              <a:t>faydalanmamış </a:t>
            </a:r>
            <a:r>
              <a:rPr lang="tr-TR" sz="2500" dirty="0"/>
              <a:t>personele</a:t>
            </a:r>
            <a:r>
              <a:rPr lang="tr-TR" sz="2500" dirty="0" smtClean="0"/>
              <a:t>,</a:t>
            </a:r>
          </a:p>
          <a:p>
            <a:pPr marL="0" lvl="0" indent="0" algn="just">
              <a:buNone/>
            </a:pPr>
            <a:endParaRPr lang="tr-TR" sz="2500" dirty="0"/>
          </a:p>
          <a:p>
            <a:pPr lvl="0" algn="just"/>
            <a:r>
              <a:rPr lang="tr-TR" sz="2500" dirty="0"/>
              <a:t>Daha önce </a:t>
            </a:r>
            <a:r>
              <a:rPr lang="tr-TR" sz="2500" dirty="0" err="1" smtClean="0"/>
              <a:t>Erasmus</a:t>
            </a:r>
            <a:r>
              <a:rPr lang="tr-TR" sz="2500" dirty="0" smtClean="0"/>
              <a:t> faaliyetlerine </a:t>
            </a:r>
            <a:r>
              <a:rPr lang="tr-TR" sz="2500" dirty="0"/>
              <a:t>dâhil olmayan birimlere</a:t>
            </a:r>
            <a:r>
              <a:rPr lang="tr-TR" sz="2500" dirty="0" smtClean="0"/>
              <a:t>,</a:t>
            </a:r>
          </a:p>
          <a:p>
            <a:pPr marL="0" lvl="0" indent="0" algn="just">
              <a:buNone/>
            </a:pPr>
            <a:endParaRPr lang="tr-TR" sz="2500" dirty="0"/>
          </a:p>
          <a:p>
            <a:pPr lvl="0" algn="just"/>
            <a:r>
              <a:rPr lang="tr-TR" sz="2500" dirty="0"/>
              <a:t>Daha önce </a:t>
            </a:r>
            <a:r>
              <a:rPr lang="tr-TR" sz="2500" dirty="0" smtClean="0"/>
              <a:t>faaliyet yapılmayan veya az yapılan </a:t>
            </a:r>
            <a:r>
              <a:rPr lang="tr-TR" sz="2500" dirty="0"/>
              <a:t>yükseköğretim </a:t>
            </a:r>
            <a:r>
              <a:rPr lang="tr-TR" sz="2500" dirty="0" smtClean="0"/>
              <a:t>kurumu/işletme ile </a:t>
            </a:r>
            <a:r>
              <a:rPr lang="tr-TR" sz="2500" dirty="0"/>
              <a:t>hareketlilik </a:t>
            </a:r>
            <a:r>
              <a:rPr lang="tr-TR" sz="2500" dirty="0" smtClean="0"/>
              <a:t>gerçekleştirecek </a:t>
            </a:r>
            <a:r>
              <a:rPr lang="tr-TR" sz="2500" dirty="0"/>
              <a:t>başvurulara</a:t>
            </a:r>
            <a:r>
              <a:rPr lang="tr-TR" sz="2500" dirty="0" smtClean="0"/>
              <a:t>,</a:t>
            </a:r>
          </a:p>
          <a:p>
            <a:pPr marL="0" lvl="0" indent="0" algn="just">
              <a:buNone/>
            </a:pPr>
            <a:endParaRPr lang="tr-TR" sz="2500" dirty="0"/>
          </a:p>
          <a:p>
            <a:pPr lvl="0" algn="just"/>
            <a:r>
              <a:rPr lang="tr-TR" sz="2500" dirty="0"/>
              <a:t>Daha önce ders verme hareketliliğinde yer almayan veya az sayıda yer alan ülke ile hareketlilik </a:t>
            </a:r>
            <a:r>
              <a:rPr lang="tr-TR" sz="2500" dirty="0" smtClean="0"/>
              <a:t>planlayan </a:t>
            </a:r>
            <a:r>
              <a:rPr lang="tr-TR" sz="2500" dirty="0"/>
              <a:t>personele</a:t>
            </a:r>
            <a:r>
              <a:rPr lang="tr-TR" sz="2500" dirty="0" smtClean="0"/>
              <a:t>,</a:t>
            </a:r>
          </a:p>
          <a:p>
            <a:pPr marL="0" lvl="0" indent="0" algn="just">
              <a:buNone/>
            </a:pPr>
            <a:endParaRPr lang="tr-TR" sz="2500" dirty="0"/>
          </a:p>
        </p:txBody>
      </p:sp>
    </p:spTree>
    <p:extLst>
      <p:ext uri="{BB962C8B-B14F-4D97-AF65-F5344CB8AC3E}">
        <p14:creationId xmlns:p14="http://schemas.microsoft.com/office/powerpoint/2010/main" val="27892952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879827" y="458045"/>
            <a:ext cx="7384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PERSONEL HAREKETLİLİĞİ SEÇİM KRİTERLERİ</a:t>
            </a:r>
            <a:endParaRPr lang="tr-TR" sz="28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2656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İçerik Yer Tutucusu 17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  <a:prstGeom prst="roundRect">
            <a:avLst>
              <a:gd name="adj" fmla="val 10000"/>
            </a:avLst>
          </a:prstGeom>
          <a:solidFill>
            <a:schemeClr val="tx2">
              <a:lumMod val="75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tr-TR" sz="2800" dirty="0" smtClean="0"/>
              <a:t>Ayrıca,</a:t>
            </a:r>
          </a:p>
          <a:p>
            <a:pPr marL="0" lvl="0" indent="0" algn="just">
              <a:buNone/>
            </a:pPr>
            <a:r>
              <a:rPr lang="tr-TR" sz="2900" b="1" u="sng" smtClean="0"/>
              <a:t>Ders </a:t>
            </a:r>
            <a:r>
              <a:rPr lang="tr-TR" sz="2900" b="1" u="sng" dirty="0" smtClean="0"/>
              <a:t>Verme Hareketliliğinde</a:t>
            </a:r>
            <a:r>
              <a:rPr lang="tr-TR" sz="2900" b="1" dirty="0" smtClean="0"/>
              <a:t>; </a:t>
            </a:r>
            <a:endParaRPr lang="tr-TR" sz="2900" b="1" dirty="0"/>
          </a:p>
          <a:p>
            <a:pPr lvl="0" algn="just"/>
            <a:r>
              <a:rPr lang="tr-TR" sz="2900" b="1" dirty="0" smtClean="0"/>
              <a:t>Mevcut </a:t>
            </a:r>
            <a:r>
              <a:rPr lang="tr-TR" sz="2900" b="1" dirty="0"/>
              <a:t>başvurular içinde en fazla kurumlararası anlaşma yapan </a:t>
            </a:r>
            <a:r>
              <a:rPr lang="tr-TR" sz="2900" b="1" dirty="0" smtClean="0"/>
              <a:t>birimlere</a:t>
            </a:r>
          </a:p>
          <a:p>
            <a:pPr marL="0" lvl="0" indent="0" algn="just">
              <a:buNone/>
            </a:pPr>
            <a:endParaRPr lang="tr-TR" sz="2900" b="1" dirty="0"/>
          </a:p>
          <a:p>
            <a:pPr marL="0" lvl="0" indent="0" algn="just">
              <a:buNone/>
            </a:pPr>
            <a:r>
              <a:rPr lang="tr-TR" sz="2900" b="1" u="sng" dirty="0" smtClean="0"/>
              <a:t>Eğitim Alma Hareketliliğinde ise</a:t>
            </a:r>
            <a:r>
              <a:rPr lang="tr-TR" sz="2900" b="1" dirty="0" smtClean="0"/>
              <a:t>;</a:t>
            </a:r>
          </a:p>
          <a:p>
            <a:pPr lvl="0" algn="just"/>
            <a:r>
              <a:rPr lang="tr-TR" sz="2900" b="1" dirty="0"/>
              <a:t>İ</a:t>
            </a:r>
            <a:r>
              <a:rPr lang="tr-TR" sz="2900" b="1" dirty="0" smtClean="0"/>
              <a:t>dari </a:t>
            </a:r>
            <a:r>
              <a:rPr lang="tr-TR" sz="2900" b="1" dirty="0"/>
              <a:t>personel arasından hizmet yılı en fazla olana öncelik tanınır</a:t>
            </a:r>
          </a:p>
          <a:p>
            <a:pPr marL="0" indent="0" algn="just">
              <a:buNone/>
            </a:pPr>
            <a:endParaRPr lang="tr-TR" sz="2400" dirty="0"/>
          </a:p>
          <a:p>
            <a:pPr marL="0" lvl="0" indent="0" algn="just">
              <a:buNone/>
            </a:pPr>
            <a:endParaRPr lang="tr-TR" sz="2300" dirty="0" smtClean="0"/>
          </a:p>
          <a:p>
            <a:pPr lvl="0" algn="just"/>
            <a:endParaRPr lang="tr-TR" sz="2300" dirty="0" smtClean="0"/>
          </a:p>
          <a:p>
            <a:pPr lvl="0" algn="just"/>
            <a:endParaRPr lang="tr-TR" sz="2300" dirty="0" smtClean="0"/>
          </a:p>
          <a:p>
            <a:pPr lvl="0" algn="just"/>
            <a:endParaRPr lang="tr-TR" sz="2300" dirty="0"/>
          </a:p>
        </p:txBody>
      </p:sp>
    </p:spTree>
    <p:extLst>
      <p:ext uri="{BB962C8B-B14F-4D97-AF65-F5344CB8AC3E}">
        <p14:creationId xmlns:p14="http://schemas.microsoft.com/office/powerpoint/2010/main" val="29111458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Alt Başlık 1"/>
          <p:cNvSpPr>
            <a:spLocks noGrp="1"/>
          </p:cNvSpPr>
          <p:nvPr>
            <p:ph type="subTitle" idx="1"/>
          </p:nvPr>
        </p:nvSpPr>
        <p:spPr>
          <a:xfrm>
            <a:off x="819089" y="226510"/>
            <a:ext cx="7344816" cy="751020"/>
          </a:xfrm>
        </p:spPr>
        <p:txBody>
          <a:bodyPr>
            <a:noAutofit/>
          </a:bodyPr>
          <a:lstStyle/>
          <a:p>
            <a:r>
              <a:rPr lang="tr-TR" sz="3500" b="1" u="sng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5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Personel Hareketliliği Takvimi </a:t>
            </a:r>
          </a:p>
        </p:txBody>
      </p:sp>
      <p:pic>
        <p:nvPicPr>
          <p:cNvPr id="18434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65" y="226510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2662798902"/>
              </p:ext>
            </p:extLst>
          </p:nvPr>
        </p:nvGraphicFramePr>
        <p:xfrm>
          <a:off x="1524000" y="913431"/>
          <a:ext cx="6504384" cy="5252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1181787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4349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5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54" y="230152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542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lt Başlık 1"/>
          <p:cNvSpPr txBox="1">
            <a:spLocks/>
          </p:cNvSpPr>
          <p:nvPr/>
        </p:nvSpPr>
        <p:spPr>
          <a:xfrm>
            <a:off x="852739" y="481704"/>
            <a:ext cx="7344816" cy="7510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35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5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Personel Hareketliliği Takvimi </a:t>
            </a:r>
            <a:endParaRPr lang="tr-TR" sz="35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286076" y="1124744"/>
            <a:ext cx="8309877" cy="4968552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tr-TR" sz="2500" b="1" dirty="0" smtClean="0">
                <a:solidFill>
                  <a:schemeClr val="bg1"/>
                </a:solidFill>
              </a:rPr>
              <a:t>1. İLAN – BAŞVURU ÇAĞRISI </a:t>
            </a:r>
          </a:p>
          <a:p>
            <a:pPr algn="just"/>
            <a:r>
              <a:rPr lang="tr-TR" sz="2500" dirty="0" smtClean="0">
                <a:solidFill>
                  <a:schemeClr val="bg1"/>
                </a:solidFill>
              </a:rPr>
              <a:t>Web </a:t>
            </a:r>
            <a:r>
              <a:rPr lang="tr-TR" sz="2500" dirty="0">
                <a:solidFill>
                  <a:schemeClr val="bg1"/>
                </a:solidFill>
              </a:rPr>
              <a:t>sayfası, resmi yazı ve otomasyondan atılan e-posta ile tüm </a:t>
            </a:r>
            <a:r>
              <a:rPr lang="tr-TR" sz="2500" dirty="0" smtClean="0">
                <a:solidFill>
                  <a:schemeClr val="bg1"/>
                </a:solidFill>
              </a:rPr>
              <a:t>personele duyurulur</a:t>
            </a:r>
          </a:p>
          <a:p>
            <a:pPr algn="just"/>
            <a:endParaRPr lang="tr-TR" sz="2500" dirty="0" smtClean="0">
              <a:solidFill>
                <a:schemeClr val="bg1"/>
              </a:solidFill>
            </a:endParaRPr>
          </a:p>
          <a:p>
            <a:pPr algn="just"/>
            <a:r>
              <a:rPr lang="tr-TR" sz="2500" b="1" dirty="0" smtClean="0">
                <a:solidFill>
                  <a:schemeClr val="bg1"/>
                </a:solidFill>
              </a:rPr>
              <a:t>2. BAŞVURU SÜRECİ </a:t>
            </a:r>
            <a:endParaRPr lang="tr-TR" sz="2500" b="1" dirty="0">
              <a:solidFill>
                <a:schemeClr val="bg1"/>
              </a:solidFill>
            </a:endParaRPr>
          </a:p>
          <a:p>
            <a:pPr algn="just"/>
            <a:r>
              <a:rPr lang="tr-TR" sz="2500" dirty="0" smtClean="0">
                <a:solidFill>
                  <a:schemeClr val="bg1"/>
                </a:solidFill>
              </a:rPr>
              <a:t>Adaylar online başvuru yapar ve belgelerini Dekanlık/Müdürlük/Daire Başkanlıklarına teslim eder</a:t>
            </a:r>
          </a:p>
          <a:p>
            <a:pPr algn="just"/>
            <a:endParaRPr lang="tr-TR" sz="2500" dirty="0">
              <a:solidFill>
                <a:schemeClr val="bg1"/>
              </a:solidFill>
            </a:endParaRPr>
          </a:p>
          <a:p>
            <a:pPr algn="just"/>
            <a:r>
              <a:rPr lang="tr-TR" sz="2500" b="1" dirty="0" smtClean="0">
                <a:solidFill>
                  <a:schemeClr val="bg1"/>
                </a:solidFill>
              </a:rPr>
              <a:t>3. ADAYLARIN BİLDİRİLMESİ</a:t>
            </a:r>
            <a:endParaRPr lang="tr-TR" sz="2500" b="1" dirty="0">
              <a:solidFill>
                <a:schemeClr val="bg1"/>
              </a:solidFill>
            </a:endParaRPr>
          </a:p>
          <a:p>
            <a:pPr algn="just"/>
            <a:r>
              <a:rPr lang="tr-TR" sz="2500" dirty="0" smtClean="0">
                <a:solidFill>
                  <a:schemeClr val="bg1"/>
                </a:solidFill>
              </a:rPr>
              <a:t>Birimlerin asil ve yedek olarak adayları Koordinatörlüğümüze resmi bir yazıyla bildirmesi</a:t>
            </a:r>
          </a:p>
          <a:p>
            <a:pPr algn="just"/>
            <a:endParaRPr 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7646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4349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5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54" y="230152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542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lt Başlık 1"/>
          <p:cNvSpPr txBox="1">
            <a:spLocks/>
          </p:cNvSpPr>
          <p:nvPr/>
        </p:nvSpPr>
        <p:spPr>
          <a:xfrm>
            <a:off x="852739" y="481704"/>
            <a:ext cx="7344816" cy="7510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35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5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Personel Hareketliliği Takvimi </a:t>
            </a:r>
            <a:endParaRPr lang="tr-TR" sz="35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286076" y="1170168"/>
            <a:ext cx="8309877" cy="4968552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tr-TR" sz="2400" b="1" dirty="0">
                <a:solidFill>
                  <a:schemeClr val="bg1"/>
                </a:solidFill>
              </a:rPr>
              <a:t>4. DEĞERLENDİRME </a:t>
            </a:r>
          </a:p>
          <a:p>
            <a:pPr algn="just"/>
            <a:r>
              <a:rPr lang="tr-TR" sz="2400" dirty="0" err="1">
                <a:solidFill>
                  <a:schemeClr val="bg1"/>
                </a:solidFill>
              </a:rPr>
              <a:t>Erasmus</a:t>
            </a:r>
            <a:r>
              <a:rPr lang="tr-TR" sz="2400" dirty="0">
                <a:solidFill>
                  <a:schemeClr val="bg1"/>
                </a:solidFill>
              </a:rPr>
              <a:t>  Seçim Komisyonu tarafından asillerin seçilmesi. </a:t>
            </a:r>
            <a:r>
              <a:rPr lang="tr-TR" sz="2100" dirty="0" smtClean="0">
                <a:solidFill>
                  <a:schemeClr val="bg1"/>
                </a:solidFill>
              </a:rPr>
              <a:t>Komisyon;  yetkili Rektör Yardımcısı, </a:t>
            </a:r>
            <a:r>
              <a:rPr lang="tr-TR" sz="2100" dirty="0" err="1" smtClean="0">
                <a:solidFill>
                  <a:schemeClr val="bg1"/>
                </a:solidFill>
              </a:rPr>
              <a:t>Erasmus</a:t>
            </a:r>
            <a:r>
              <a:rPr lang="tr-TR" sz="2100" dirty="0" smtClean="0">
                <a:solidFill>
                  <a:schemeClr val="bg1"/>
                </a:solidFill>
              </a:rPr>
              <a:t> Kurum Koordinatörü, Fakülte / Enstitü / Yüksekokul </a:t>
            </a:r>
            <a:r>
              <a:rPr lang="tr-TR" sz="2100" dirty="0" err="1" smtClean="0">
                <a:solidFill>
                  <a:schemeClr val="bg1"/>
                </a:solidFill>
              </a:rPr>
              <a:t>Erasmus</a:t>
            </a:r>
            <a:r>
              <a:rPr lang="tr-TR" sz="2100" dirty="0" smtClean="0">
                <a:solidFill>
                  <a:schemeClr val="bg1"/>
                </a:solidFill>
              </a:rPr>
              <a:t> Koordinatörleri ve </a:t>
            </a:r>
            <a:r>
              <a:rPr lang="tr-TR" sz="2100" dirty="0" err="1" smtClean="0">
                <a:solidFill>
                  <a:schemeClr val="bg1"/>
                </a:solidFill>
              </a:rPr>
              <a:t>Erasmus</a:t>
            </a:r>
            <a:r>
              <a:rPr lang="tr-TR" sz="2100" dirty="0" smtClean="0">
                <a:solidFill>
                  <a:schemeClr val="bg1"/>
                </a:solidFill>
              </a:rPr>
              <a:t> Kurum Koordinatörlüğü personelinden oluşur.</a:t>
            </a:r>
            <a:endParaRPr lang="tr-TR" sz="2100" dirty="0">
              <a:solidFill>
                <a:schemeClr val="bg1"/>
              </a:solidFill>
            </a:endParaRPr>
          </a:p>
          <a:p>
            <a:pPr algn="just"/>
            <a:endParaRPr lang="tr-TR" sz="2400" b="1" dirty="0" smtClean="0">
              <a:solidFill>
                <a:schemeClr val="bg1"/>
              </a:solidFill>
            </a:endParaRPr>
          </a:p>
          <a:p>
            <a:pPr algn="just"/>
            <a:r>
              <a:rPr lang="tr-TR" sz="2400" b="1" dirty="0" smtClean="0">
                <a:solidFill>
                  <a:schemeClr val="bg1"/>
                </a:solidFill>
              </a:rPr>
              <a:t>5. SONUÇLARIN İLANI </a:t>
            </a:r>
          </a:p>
          <a:p>
            <a:pPr algn="just"/>
            <a:r>
              <a:rPr lang="tr-TR" sz="2400" dirty="0">
                <a:solidFill>
                  <a:schemeClr val="bg1"/>
                </a:solidFill>
              </a:rPr>
              <a:t>Web </a:t>
            </a:r>
            <a:r>
              <a:rPr lang="tr-TR" sz="2400" dirty="0" smtClean="0">
                <a:solidFill>
                  <a:schemeClr val="bg1"/>
                </a:solidFill>
              </a:rPr>
              <a:t>sayfamızdan duyurulur</a:t>
            </a:r>
          </a:p>
          <a:p>
            <a:pPr algn="just"/>
            <a:r>
              <a:rPr lang="tr-TR" sz="2400" dirty="0">
                <a:solidFill>
                  <a:schemeClr val="bg1"/>
                </a:solidFill>
              </a:rPr>
              <a:t> </a:t>
            </a:r>
            <a:endParaRPr lang="tr-TR" sz="2400" dirty="0" smtClean="0">
              <a:solidFill>
                <a:schemeClr val="bg1"/>
              </a:solidFill>
            </a:endParaRPr>
          </a:p>
          <a:p>
            <a:pPr algn="just"/>
            <a:r>
              <a:rPr lang="tr-TR" sz="2400" b="1" dirty="0">
                <a:solidFill>
                  <a:schemeClr val="bg1"/>
                </a:solidFill>
              </a:rPr>
              <a:t>6. ORYANTASYON </a:t>
            </a:r>
            <a:r>
              <a:rPr lang="tr-TR" sz="2400" b="1" dirty="0" smtClean="0">
                <a:solidFill>
                  <a:schemeClr val="bg1"/>
                </a:solidFill>
              </a:rPr>
              <a:t>TOPLANTISI</a:t>
            </a:r>
          </a:p>
          <a:p>
            <a:pPr algn="just"/>
            <a:r>
              <a:rPr lang="tr-TR" sz="2400" dirty="0">
                <a:solidFill>
                  <a:schemeClr val="bg1"/>
                </a:solidFill>
              </a:rPr>
              <a:t>Yapılması gerekenler ve işleyişle ilgili detaylı bilgi verilmesi</a:t>
            </a:r>
          </a:p>
          <a:p>
            <a:pPr algn="just"/>
            <a:endParaRPr lang="tr-TR" sz="2400" b="1" dirty="0" smtClean="0">
              <a:solidFill>
                <a:schemeClr val="bg1"/>
              </a:solidFill>
            </a:endParaRPr>
          </a:p>
          <a:p>
            <a:pPr algn="just"/>
            <a:r>
              <a:rPr lang="tr-TR" sz="2400" b="1" dirty="0">
                <a:solidFill>
                  <a:schemeClr val="bg1"/>
                </a:solidFill>
              </a:rPr>
              <a:t>7</a:t>
            </a:r>
            <a:r>
              <a:rPr lang="tr-TR" sz="2400" b="1" dirty="0" smtClean="0">
                <a:solidFill>
                  <a:schemeClr val="bg1"/>
                </a:solidFill>
              </a:rPr>
              <a:t>. HAREKETLİLİĞİN GEREKLEŞTİRİLMESİ</a:t>
            </a:r>
          </a:p>
        </p:txBody>
      </p:sp>
    </p:spTree>
    <p:extLst>
      <p:ext uri="{BB962C8B-B14F-4D97-AF65-F5344CB8AC3E}">
        <p14:creationId xmlns:p14="http://schemas.microsoft.com/office/powerpoint/2010/main" val="22587258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tr-TR" sz="40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TEŞEKKÜRLER</a:t>
            </a:r>
          </a:p>
          <a:p>
            <a:pPr marL="0" indent="0" algn="ctr">
              <a:buNone/>
            </a:pPr>
            <a:endParaRPr lang="tr-TR" sz="4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KURUM KOORDİNATÖRLÜĞÜ</a:t>
            </a:r>
          </a:p>
          <a:p>
            <a:pPr marL="0" indent="0" algn="ctr">
              <a:buNone/>
            </a:pP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Aslı EKEN</a:t>
            </a:r>
          </a:p>
          <a:p>
            <a:pPr marL="0" indent="0" algn="ctr">
              <a:buNone/>
            </a:pPr>
            <a:endParaRPr lang="tr-TR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aslieken@gazi.edu.tr</a:t>
            </a:r>
            <a:endParaRPr lang="tr-TR" sz="3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202 38 56</a:t>
            </a:r>
            <a:endParaRPr lang="tr-TR" sz="3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0590"/>
            <a:ext cx="628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76" y="6309320"/>
            <a:ext cx="1470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95045"/>
            <a:ext cx="10112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0649"/>
            <a:ext cx="791766" cy="6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0822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</TotalTime>
  <Words>357</Words>
  <Application>Microsoft Office PowerPoint</Application>
  <PresentationFormat>Ekran Gösterisi (4:3)</PresentationFormat>
  <Paragraphs>106</Paragraphs>
  <Slides>12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13" baseType="lpstr">
      <vt:lpstr>Ofis Teması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gülsemin</dc:creator>
  <cp:lastModifiedBy>HP</cp:lastModifiedBy>
  <cp:revision>71</cp:revision>
  <cp:lastPrinted>2017-01-03T08:00:53Z</cp:lastPrinted>
  <dcterms:created xsi:type="dcterms:W3CDTF">2013-02-22T13:45:35Z</dcterms:created>
  <dcterms:modified xsi:type="dcterms:W3CDTF">2017-01-04T06:58:00Z</dcterms:modified>
</cp:coreProperties>
</file>