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5403850" cy="1984375"/>
  <p:notesSz cx="6858000" cy="9144000"/>
  <p:defaultTextStyle>
    <a:defPPr>
      <a:defRPr lang="en-US"/>
    </a:defPPr>
    <a:lvl1pPr marL="0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211089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422178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633268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844357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055446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266535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1477625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1688714" algn="l" defTabSz="21108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98" d="100"/>
          <a:sy n="298" d="100"/>
        </p:scale>
        <p:origin x="-104" y="-1560"/>
      </p:cViewPr>
      <p:guideLst>
        <p:guide orient="horz" pos="625"/>
        <p:guide pos="17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616443"/>
            <a:ext cx="4593273" cy="425354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578" y="1124479"/>
            <a:ext cx="3782695" cy="5071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1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2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33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44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55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66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77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88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27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25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5400" y="22968"/>
            <a:ext cx="718637" cy="490122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489" y="22968"/>
            <a:ext cx="2065847" cy="49012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8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867" y="1275145"/>
            <a:ext cx="4593273" cy="394119"/>
          </a:xfrm>
        </p:spPr>
        <p:txBody>
          <a:bodyPr anchor="t"/>
          <a:lstStyle>
            <a:lvl1pPr algn="l">
              <a:defRPr sz="18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867" y="841063"/>
            <a:ext cx="4593273" cy="434082"/>
          </a:xfrm>
        </p:spPr>
        <p:txBody>
          <a:bodyPr anchor="b"/>
          <a:lstStyle>
            <a:lvl1pPr marL="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  <a:lvl2pPr marL="21108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42217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3pPr>
            <a:lvl4pPr marL="633268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4pPr>
            <a:lvl5pPr marL="844357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5pPr>
            <a:lvl6pPr marL="1055446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6pPr>
            <a:lvl7pPr marL="126653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7pPr>
            <a:lvl8pPr marL="14776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8pPr>
            <a:lvl9pPr marL="1688714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4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489" y="134129"/>
            <a:ext cx="1392242" cy="37896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1795" y="134129"/>
            <a:ext cx="1392242" cy="37896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57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93" y="79467"/>
            <a:ext cx="4863465" cy="330729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92" y="444188"/>
            <a:ext cx="2387639" cy="185116"/>
          </a:xfrm>
        </p:spPr>
        <p:txBody>
          <a:bodyPr anchor="b"/>
          <a:lstStyle>
            <a:lvl1pPr marL="0" indent="0">
              <a:buNone/>
              <a:defRPr sz="1100" b="1"/>
            </a:lvl1pPr>
            <a:lvl2pPr marL="211089" indent="0">
              <a:buNone/>
              <a:defRPr sz="900" b="1"/>
            </a:lvl2pPr>
            <a:lvl3pPr marL="422178" indent="0">
              <a:buNone/>
              <a:defRPr sz="800" b="1"/>
            </a:lvl3pPr>
            <a:lvl4pPr marL="633268" indent="0">
              <a:buNone/>
              <a:defRPr sz="700" b="1"/>
            </a:lvl4pPr>
            <a:lvl5pPr marL="844357" indent="0">
              <a:buNone/>
              <a:defRPr sz="700" b="1"/>
            </a:lvl5pPr>
            <a:lvl6pPr marL="1055446" indent="0">
              <a:buNone/>
              <a:defRPr sz="700" b="1"/>
            </a:lvl6pPr>
            <a:lvl7pPr marL="1266535" indent="0">
              <a:buNone/>
              <a:defRPr sz="700" b="1"/>
            </a:lvl7pPr>
            <a:lvl8pPr marL="1477625" indent="0">
              <a:buNone/>
              <a:defRPr sz="700" b="1"/>
            </a:lvl8pPr>
            <a:lvl9pPr marL="1688714" indent="0">
              <a:buNone/>
              <a:defRPr sz="7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0192" y="629304"/>
            <a:ext cx="2387639" cy="1143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45081" y="444188"/>
            <a:ext cx="2388577" cy="185116"/>
          </a:xfrm>
        </p:spPr>
        <p:txBody>
          <a:bodyPr anchor="b"/>
          <a:lstStyle>
            <a:lvl1pPr marL="0" indent="0">
              <a:buNone/>
              <a:defRPr sz="1100" b="1"/>
            </a:lvl1pPr>
            <a:lvl2pPr marL="211089" indent="0">
              <a:buNone/>
              <a:defRPr sz="900" b="1"/>
            </a:lvl2pPr>
            <a:lvl3pPr marL="422178" indent="0">
              <a:buNone/>
              <a:defRPr sz="800" b="1"/>
            </a:lvl3pPr>
            <a:lvl4pPr marL="633268" indent="0">
              <a:buNone/>
              <a:defRPr sz="700" b="1"/>
            </a:lvl4pPr>
            <a:lvl5pPr marL="844357" indent="0">
              <a:buNone/>
              <a:defRPr sz="700" b="1"/>
            </a:lvl5pPr>
            <a:lvl6pPr marL="1055446" indent="0">
              <a:buNone/>
              <a:defRPr sz="700" b="1"/>
            </a:lvl6pPr>
            <a:lvl7pPr marL="1266535" indent="0">
              <a:buNone/>
              <a:defRPr sz="700" b="1"/>
            </a:lvl7pPr>
            <a:lvl8pPr marL="1477625" indent="0">
              <a:buNone/>
              <a:defRPr sz="700" b="1"/>
            </a:lvl8pPr>
            <a:lvl9pPr marL="1688714" indent="0">
              <a:buNone/>
              <a:defRPr sz="7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45081" y="629304"/>
            <a:ext cx="2388577" cy="1143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96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3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91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93" y="79008"/>
            <a:ext cx="1777829" cy="336241"/>
          </a:xfrm>
        </p:spPr>
        <p:txBody>
          <a:bodyPr anchor="b"/>
          <a:lstStyle>
            <a:lvl1pPr algn="l">
              <a:defRPr sz="9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2755" y="79008"/>
            <a:ext cx="3020902" cy="1693609"/>
          </a:xfrm>
        </p:spPr>
        <p:txBody>
          <a:bodyPr/>
          <a:lstStyle>
            <a:lvl1pPr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193" y="415249"/>
            <a:ext cx="1777829" cy="1357368"/>
          </a:xfrm>
        </p:spPr>
        <p:txBody>
          <a:bodyPr/>
          <a:lstStyle>
            <a:lvl1pPr marL="0" indent="0">
              <a:buNone/>
              <a:defRPr sz="600"/>
            </a:lvl1pPr>
            <a:lvl2pPr marL="211089" indent="0">
              <a:buNone/>
              <a:defRPr sz="600"/>
            </a:lvl2pPr>
            <a:lvl3pPr marL="422178" indent="0">
              <a:buNone/>
              <a:defRPr sz="500"/>
            </a:lvl3pPr>
            <a:lvl4pPr marL="633268" indent="0">
              <a:buNone/>
              <a:defRPr sz="400"/>
            </a:lvl4pPr>
            <a:lvl5pPr marL="844357" indent="0">
              <a:buNone/>
              <a:defRPr sz="400"/>
            </a:lvl5pPr>
            <a:lvl6pPr marL="1055446" indent="0">
              <a:buNone/>
              <a:defRPr sz="400"/>
            </a:lvl6pPr>
            <a:lvl7pPr marL="1266535" indent="0">
              <a:buNone/>
              <a:defRPr sz="400"/>
            </a:lvl7pPr>
            <a:lvl8pPr marL="1477625" indent="0">
              <a:buNone/>
              <a:defRPr sz="400"/>
            </a:lvl8pPr>
            <a:lvl9pPr marL="1688714" indent="0">
              <a:buNone/>
              <a:defRPr sz="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192" y="1389062"/>
            <a:ext cx="3242310" cy="163987"/>
          </a:xfrm>
        </p:spPr>
        <p:txBody>
          <a:bodyPr anchor="b"/>
          <a:lstStyle>
            <a:lvl1pPr algn="l">
              <a:defRPr sz="9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59192" y="177308"/>
            <a:ext cx="3242310" cy="1190625"/>
          </a:xfrm>
        </p:spPr>
        <p:txBody>
          <a:bodyPr/>
          <a:lstStyle>
            <a:lvl1pPr marL="0" indent="0">
              <a:buNone/>
              <a:defRPr sz="1500"/>
            </a:lvl1pPr>
            <a:lvl2pPr marL="211089" indent="0">
              <a:buNone/>
              <a:defRPr sz="1300"/>
            </a:lvl2pPr>
            <a:lvl3pPr marL="422178" indent="0">
              <a:buNone/>
              <a:defRPr sz="1100"/>
            </a:lvl3pPr>
            <a:lvl4pPr marL="633268" indent="0">
              <a:buNone/>
              <a:defRPr sz="900"/>
            </a:lvl4pPr>
            <a:lvl5pPr marL="844357" indent="0">
              <a:buNone/>
              <a:defRPr sz="900"/>
            </a:lvl5pPr>
            <a:lvl6pPr marL="1055446" indent="0">
              <a:buNone/>
              <a:defRPr sz="900"/>
            </a:lvl6pPr>
            <a:lvl7pPr marL="1266535" indent="0">
              <a:buNone/>
              <a:defRPr sz="900"/>
            </a:lvl7pPr>
            <a:lvl8pPr marL="1477625" indent="0">
              <a:buNone/>
              <a:defRPr sz="900"/>
            </a:lvl8pPr>
            <a:lvl9pPr marL="1688714" indent="0">
              <a:buNone/>
              <a:defRPr sz="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9192" y="1553049"/>
            <a:ext cx="3242310" cy="232888"/>
          </a:xfrm>
        </p:spPr>
        <p:txBody>
          <a:bodyPr/>
          <a:lstStyle>
            <a:lvl1pPr marL="0" indent="0">
              <a:buNone/>
              <a:defRPr sz="600"/>
            </a:lvl1pPr>
            <a:lvl2pPr marL="211089" indent="0">
              <a:buNone/>
              <a:defRPr sz="600"/>
            </a:lvl2pPr>
            <a:lvl3pPr marL="422178" indent="0">
              <a:buNone/>
              <a:defRPr sz="500"/>
            </a:lvl3pPr>
            <a:lvl4pPr marL="633268" indent="0">
              <a:buNone/>
              <a:defRPr sz="400"/>
            </a:lvl4pPr>
            <a:lvl5pPr marL="844357" indent="0">
              <a:buNone/>
              <a:defRPr sz="400"/>
            </a:lvl5pPr>
            <a:lvl6pPr marL="1055446" indent="0">
              <a:buNone/>
              <a:defRPr sz="400"/>
            </a:lvl6pPr>
            <a:lvl7pPr marL="1266535" indent="0">
              <a:buNone/>
              <a:defRPr sz="400"/>
            </a:lvl7pPr>
            <a:lvl8pPr marL="1477625" indent="0">
              <a:buNone/>
              <a:defRPr sz="400"/>
            </a:lvl8pPr>
            <a:lvl9pPr marL="1688714" indent="0">
              <a:buNone/>
              <a:defRPr sz="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27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193" y="79467"/>
            <a:ext cx="4863465" cy="330729"/>
          </a:xfrm>
          <a:prstGeom prst="rect">
            <a:avLst/>
          </a:prstGeom>
        </p:spPr>
        <p:txBody>
          <a:bodyPr vert="horz" lIns="42218" tIns="21109" rIns="42218" bIns="21109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93" y="463021"/>
            <a:ext cx="4863465" cy="1309596"/>
          </a:xfrm>
          <a:prstGeom prst="rect">
            <a:avLst/>
          </a:prstGeom>
        </p:spPr>
        <p:txBody>
          <a:bodyPr vert="horz" lIns="42218" tIns="21109" rIns="42218" bIns="21109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0193" y="1839222"/>
            <a:ext cx="1260898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5F751-4077-AA4E-8541-593B12D2C61F}" type="datetimeFigureOut">
              <a:rPr lang="en-US" smtClean="0"/>
              <a:t>2.01.18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46316" y="1839222"/>
            <a:ext cx="1711219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72759" y="1839222"/>
            <a:ext cx="1260898" cy="105650"/>
          </a:xfrm>
          <a:prstGeom prst="rect">
            <a:avLst/>
          </a:prstGeom>
        </p:spPr>
        <p:txBody>
          <a:bodyPr vert="horz" lIns="42218" tIns="21109" rIns="42218" bIns="21109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B5850-088A-8844-B805-8DC934562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9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1089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317" indent="-158317" algn="l" defTabSz="21108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3020" indent="-131931" algn="l" defTabSz="211089" rtl="0" eaLnBrk="1" latinLnBrk="0" hangingPunct="1">
        <a:spcBef>
          <a:spcPct val="20000"/>
        </a:spcBef>
        <a:buFont typeface="Arial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27723" indent="-105545" algn="l" defTabSz="211089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738812" indent="-105545" algn="l" defTabSz="211089" rtl="0" eaLnBrk="1" latinLnBrk="0" hangingPunct="1">
        <a:spcBef>
          <a:spcPct val="20000"/>
        </a:spcBef>
        <a:buFont typeface="Arial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9902" indent="-105545" algn="l" defTabSz="211089" rtl="0" eaLnBrk="1" latinLnBrk="0" hangingPunct="1">
        <a:spcBef>
          <a:spcPct val="20000"/>
        </a:spcBef>
        <a:buFont typeface="Arial"/>
        <a:buChar char="»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60991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2080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83169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794259" indent="-105545" algn="l" defTabSz="211089" rtl="0" eaLnBrk="1" latinLnBrk="0" hangingPunct="1">
        <a:spcBef>
          <a:spcPct val="2000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211089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422178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33268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844357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055446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266535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477625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688714" algn="l" defTabSz="211089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843825"/>
            <a:ext cx="4593273" cy="123591"/>
          </a:xfrm>
        </p:spPr>
        <p:txBody>
          <a:bodyPr>
            <a:noAutofit/>
          </a:bodyPr>
          <a:lstStyle/>
          <a:p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Med Cn"/>
                <a:cs typeface="HelveticaNeueLT Std Med Cn"/>
              </a:rPr>
              <a:t>Ad SOYAD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5289" y="997246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Unvan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/Title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289" y="1184762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T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2022000 •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F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+90 312 2213202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</p:spTree>
    <p:extLst>
      <p:ext uri="{BB962C8B-B14F-4D97-AF65-F5344CB8AC3E}">
        <p14:creationId xmlns:p14="http://schemas.microsoft.com/office/powerpoint/2010/main" val="343765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289" y="843825"/>
            <a:ext cx="4593273" cy="123591"/>
          </a:xfrm>
        </p:spPr>
        <p:txBody>
          <a:bodyPr>
            <a:noAutofit/>
          </a:bodyPr>
          <a:lstStyle/>
          <a:p>
            <a:r>
              <a:rPr 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Med Cn"/>
                <a:cs typeface="HelveticaNeueLT Std Med Cn"/>
              </a:rPr>
              <a:t>Ad SOYAD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HelveticaNeueLT Std Med Cn"/>
              <a:cs typeface="HelveticaNeueLT Std Med Cn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5289" y="997246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Unvan</a:t>
            </a:r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/Title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289" y="1184762"/>
            <a:ext cx="4593273" cy="123591"/>
          </a:xfrm>
          <a:prstGeom prst="rect">
            <a:avLst/>
          </a:prstGeom>
        </p:spPr>
        <p:txBody>
          <a:bodyPr vert="horz" lIns="42218" tIns="21109" rIns="42218" bIns="21109" rtlCol="0" anchor="ctr">
            <a:noAutofit/>
          </a:bodyPr>
          <a:lstStyle>
            <a:lvl1pPr algn="ctr" defTabSz="211089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T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2022000 • 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Hvy Cn"/>
                <a:cs typeface="HelveticaNeueLT Std Hvy Cn"/>
              </a:rPr>
              <a:t>F</a:t>
            </a:r>
            <a:r>
              <a:rPr 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 Lt Cn"/>
                <a:cs typeface="HelveticaNeueLT Std Lt Cn"/>
              </a:rPr>
              <a:t> +90 312 2213202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HelveticaNeueLT Std Lt Cn"/>
              <a:cs typeface="HelveticaNeueLT Std Lt Cn"/>
            </a:endParaRPr>
          </a:p>
        </p:txBody>
      </p:sp>
    </p:spTree>
    <p:extLst>
      <p:ext uri="{BB962C8B-B14F-4D97-AF65-F5344CB8AC3E}">
        <p14:creationId xmlns:p14="http://schemas.microsoft.com/office/powerpoint/2010/main" val="1680437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32</Words>
  <Application>Microsoft Macintosh PowerPoint</Application>
  <PresentationFormat>Custom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Ad SOYAD</vt:lpstr>
      <vt:lpstr>Ad SOYAD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Gürkan Akbaş</dc:creator>
  <cp:lastModifiedBy>Gürkan Akbaş</cp:lastModifiedBy>
  <cp:revision>4</cp:revision>
  <dcterms:created xsi:type="dcterms:W3CDTF">2017-10-25T16:19:28Z</dcterms:created>
  <dcterms:modified xsi:type="dcterms:W3CDTF">2018-01-02T12:44:17Z</dcterms:modified>
</cp:coreProperties>
</file>